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8.xml" ContentType="application/vnd.openxmlformats-officedocument.drawingml.diagramData+xml"/>
  <Override PartName="/ppt/diagrams/data7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layout2.xml" ContentType="application/vnd.openxmlformats-officedocument.drawingml.diagramLayout+xml"/>
  <Override PartName="/ppt/diagrams/colors5.xml" ContentType="application/vnd.openxmlformats-officedocument.drawingml.diagramColor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drawing5.xml" ContentType="application/vnd.ms-office.drawingml.diagramDrawing+xml"/>
  <Override PartName="/ppt/diagrams/drawing4.xml" ContentType="application/vnd.ms-office.drawingml.diagramDrawing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quickStyle5.xml" ContentType="application/vnd.openxmlformats-officedocument.drawingml.diagramStyle+xml"/>
  <Override PartName="/ppt/diagrams/drawing7.xml" ContentType="application/vnd.ms-office.drawingml.diagramDrawing+xml"/>
  <Override PartName="/ppt/diagrams/layout8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theme/theme1.xml" ContentType="application/vnd.openxmlformats-officedocument.theme+xml"/>
  <Override PartName="/ppt/diagrams/layout4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  <Override PartName="/customXml/itemProps6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2" r:id="rId3"/>
    <p:sldId id="263" r:id="rId4"/>
    <p:sldId id="260" r:id="rId5"/>
    <p:sldId id="266" r:id="rId6"/>
    <p:sldId id="277" r:id="rId7"/>
    <p:sldId id="270" r:id="rId8"/>
    <p:sldId id="278" r:id="rId9"/>
    <p:sldId id="279" r:id="rId10"/>
    <p:sldId id="275" r:id="rId11"/>
    <p:sldId id="265" r:id="rId12"/>
    <p:sldId id="282" r:id="rId13"/>
    <p:sldId id="284" r:id="rId14"/>
    <p:sldId id="281" r:id="rId15"/>
    <p:sldId id="283" r:id="rId16"/>
    <p:sldId id="276" r:id="rId1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C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28" Type="http://schemas.openxmlformats.org/officeDocument/2006/relationships/customXml" Target="../customXml/item6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Relationship Id="rId27" Type="http://schemas.openxmlformats.org/officeDocument/2006/relationships/customXml" Target="../customXml/item5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image" Target="../media/image11.jpg"/><Relationship Id="rId6" Type="http://schemas.openxmlformats.org/officeDocument/2006/relationships/image" Target="../media/image16.jpeg"/><Relationship Id="rId5" Type="http://schemas.openxmlformats.org/officeDocument/2006/relationships/image" Target="../media/image15.jpg"/><Relationship Id="rId4" Type="http://schemas.openxmlformats.org/officeDocument/2006/relationships/image" Target="../media/image14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image" Target="../media/image11.jpg"/><Relationship Id="rId6" Type="http://schemas.openxmlformats.org/officeDocument/2006/relationships/image" Target="../media/image16.jpeg"/><Relationship Id="rId5" Type="http://schemas.openxmlformats.org/officeDocument/2006/relationships/image" Target="../media/image15.jpg"/><Relationship Id="rId4" Type="http://schemas.openxmlformats.org/officeDocument/2006/relationships/image" Target="../media/image14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0B1B0A-44ED-4F82-A315-120A212A919B}" type="doc">
      <dgm:prSet loTypeId="urn:microsoft.com/office/officeart/2005/8/layout/vList4#1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s-MX"/>
        </a:p>
      </dgm:t>
    </dgm:pt>
    <dgm:pt modelId="{828D381D-87E1-4CDD-B6F1-F3EE8C5D8F51}">
      <dgm:prSet phldrT="[Texto]" custT="1"/>
      <dgm:spPr/>
      <dgm:t>
        <a:bodyPr/>
        <a:lstStyle/>
        <a:p>
          <a:r>
            <a:rPr lang="es-MX" sz="2400" dirty="0" smtClean="0">
              <a:solidFill>
                <a:schemeClr val="bg1"/>
              </a:solidFill>
            </a:rPr>
            <a:t>Objetivo Consultoría</a:t>
          </a:r>
        </a:p>
      </dgm:t>
    </dgm:pt>
    <dgm:pt modelId="{BFB7E327-8992-4D79-BA20-0AC68C865F29}" type="parTrans" cxnId="{E5654973-97BC-416C-871A-EACD106DE81B}">
      <dgm:prSet/>
      <dgm:spPr/>
      <dgm:t>
        <a:bodyPr/>
        <a:lstStyle/>
        <a:p>
          <a:endParaRPr lang="es-MX" sz="3600"/>
        </a:p>
      </dgm:t>
    </dgm:pt>
    <dgm:pt modelId="{6A7DEE32-4C16-4422-8B9C-2699E31E77F5}" type="sibTrans" cxnId="{E5654973-97BC-416C-871A-EACD106DE81B}">
      <dgm:prSet/>
      <dgm:spPr/>
      <dgm:t>
        <a:bodyPr/>
        <a:lstStyle/>
        <a:p>
          <a:endParaRPr lang="es-MX" sz="3600"/>
        </a:p>
      </dgm:t>
    </dgm:pt>
    <dgm:pt modelId="{878E433E-9B8F-438C-8E68-C45726A958D1}">
      <dgm:prSet phldrT="[Texto]" custT="1"/>
      <dgm:spPr/>
      <dgm:t>
        <a:bodyPr/>
        <a:lstStyle/>
        <a:p>
          <a:r>
            <a:rPr lang="es-MX" sz="2400" dirty="0" smtClean="0">
              <a:solidFill>
                <a:schemeClr val="bg1"/>
              </a:solidFill>
            </a:rPr>
            <a:t>Estado del Proyecto</a:t>
          </a:r>
          <a:endParaRPr lang="es-MX" sz="2400" dirty="0">
            <a:solidFill>
              <a:schemeClr val="bg1"/>
            </a:solidFill>
          </a:endParaRPr>
        </a:p>
      </dgm:t>
    </dgm:pt>
    <dgm:pt modelId="{8F88EA84-D73E-4F69-A44F-6E804EA52F01}" type="parTrans" cxnId="{719FFFE2-0794-4703-8208-9E5F17774D85}">
      <dgm:prSet/>
      <dgm:spPr/>
      <dgm:t>
        <a:bodyPr/>
        <a:lstStyle/>
        <a:p>
          <a:endParaRPr lang="es-MX" sz="3600"/>
        </a:p>
      </dgm:t>
    </dgm:pt>
    <dgm:pt modelId="{DC596B48-1C12-44F8-A186-235CF41211BD}" type="sibTrans" cxnId="{719FFFE2-0794-4703-8208-9E5F17774D85}">
      <dgm:prSet/>
      <dgm:spPr/>
      <dgm:t>
        <a:bodyPr/>
        <a:lstStyle/>
        <a:p>
          <a:endParaRPr lang="es-MX" sz="3600"/>
        </a:p>
      </dgm:t>
    </dgm:pt>
    <dgm:pt modelId="{2BC3C1BA-CA4E-4EB4-8799-CEA34A97406D}">
      <dgm:prSet phldrT="[Texto]" custT="1"/>
      <dgm:spPr/>
      <dgm:t>
        <a:bodyPr/>
        <a:lstStyle/>
        <a:p>
          <a:pPr algn="l"/>
          <a:r>
            <a:rPr lang="es-MX" sz="2400" dirty="0" smtClean="0">
              <a:solidFill>
                <a:schemeClr val="bg1"/>
              </a:solidFill>
            </a:rPr>
            <a:t>	Manuales</a:t>
          </a:r>
          <a:endParaRPr lang="es-MX" sz="2400" dirty="0">
            <a:solidFill>
              <a:schemeClr val="bg1"/>
            </a:solidFill>
          </a:endParaRPr>
        </a:p>
      </dgm:t>
    </dgm:pt>
    <dgm:pt modelId="{5F096E57-C4E0-412D-827D-ADC12D92D8BD}" type="parTrans" cxnId="{136FD384-43FB-43A0-9423-B5A254692F2B}">
      <dgm:prSet/>
      <dgm:spPr/>
      <dgm:t>
        <a:bodyPr/>
        <a:lstStyle/>
        <a:p>
          <a:endParaRPr lang="es-MX" sz="3600"/>
        </a:p>
      </dgm:t>
    </dgm:pt>
    <dgm:pt modelId="{2F47799E-3BC0-43B0-9217-6787E6839404}" type="sibTrans" cxnId="{136FD384-43FB-43A0-9423-B5A254692F2B}">
      <dgm:prSet/>
      <dgm:spPr/>
      <dgm:t>
        <a:bodyPr/>
        <a:lstStyle/>
        <a:p>
          <a:endParaRPr lang="es-MX" sz="3600"/>
        </a:p>
      </dgm:t>
    </dgm:pt>
    <dgm:pt modelId="{51B2D471-41C9-4609-93A1-61329A420B02}">
      <dgm:prSet phldrT="[Texto]" custT="1"/>
      <dgm:spPr/>
      <dgm:t>
        <a:bodyPr/>
        <a:lstStyle/>
        <a:p>
          <a:r>
            <a:rPr lang="es-MX" sz="2400" dirty="0" smtClean="0">
              <a:solidFill>
                <a:schemeClr val="bg1"/>
              </a:solidFill>
            </a:rPr>
            <a:t>Expectativas</a:t>
          </a:r>
        </a:p>
      </dgm:t>
    </dgm:pt>
    <dgm:pt modelId="{95277018-EBB4-427D-8001-3D0F5666CAB9}" type="parTrans" cxnId="{DB2300F0-083F-4A9C-822D-238FD520F884}">
      <dgm:prSet/>
      <dgm:spPr/>
      <dgm:t>
        <a:bodyPr/>
        <a:lstStyle/>
        <a:p>
          <a:endParaRPr lang="es-MX"/>
        </a:p>
      </dgm:t>
    </dgm:pt>
    <dgm:pt modelId="{4376DB02-F46C-4C34-A3E6-9C404C119E3E}" type="sibTrans" cxnId="{DB2300F0-083F-4A9C-822D-238FD520F884}">
      <dgm:prSet/>
      <dgm:spPr/>
      <dgm:t>
        <a:bodyPr/>
        <a:lstStyle/>
        <a:p>
          <a:endParaRPr lang="es-MX"/>
        </a:p>
      </dgm:t>
    </dgm:pt>
    <dgm:pt modelId="{93A02950-C408-4961-B580-00256D14011B}">
      <dgm:prSet phldrT="[Texto]" custT="1"/>
      <dgm:spPr/>
      <dgm:t>
        <a:bodyPr/>
        <a:lstStyle/>
        <a:p>
          <a:pPr algn="l"/>
          <a:r>
            <a:rPr lang="es-MX" sz="2400" dirty="0" smtClean="0">
              <a:solidFill>
                <a:schemeClr val="bg1"/>
              </a:solidFill>
            </a:rPr>
            <a:t>	Piloto</a:t>
          </a:r>
        </a:p>
      </dgm:t>
    </dgm:pt>
    <dgm:pt modelId="{248EA9C8-C8C7-450F-9BD3-52370515F48D}" type="parTrans" cxnId="{5CC9D5BF-1B89-4CEF-8FF0-A23337084392}">
      <dgm:prSet/>
      <dgm:spPr/>
      <dgm:t>
        <a:bodyPr/>
        <a:lstStyle/>
        <a:p>
          <a:endParaRPr lang="es-MX"/>
        </a:p>
      </dgm:t>
    </dgm:pt>
    <dgm:pt modelId="{A7A65138-4FEC-4582-9385-8A4737D9B2E0}" type="sibTrans" cxnId="{5CC9D5BF-1B89-4CEF-8FF0-A23337084392}">
      <dgm:prSet/>
      <dgm:spPr/>
      <dgm:t>
        <a:bodyPr/>
        <a:lstStyle/>
        <a:p>
          <a:endParaRPr lang="es-MX"/>
        </a:p>
      </dgm:t>
    </dgm:pt>
    <dgm:pt modelId="{C3AE9D54-2E9A-45B8-B758-FF24546E2A01}">
      <dgm:prSet phldrT="[Texto]" custT="1"/>
      <dgm:spPr/>
      <dgm:t>
        <a:bodyPr/>
        <a:lstStyle/>
        <a:p>
          <a:pPr algn="l"/>
          <a:r>
            <a:rPr lang="es-MX" sz="2400" dirty="0" smtClean="0">
              <a:solidFill>
                <a:schemeClr val="bg1"/>
              </a:solidFill>
            </a:rPr>
            <a:t>	Capacitación	</a:t>
          </a:r>
          <a:endParaRPr lang="es-MX" sz="2400" dirty="0">
            <a:solidFill>
              <a:schemeClr val="bg1"/>
            </a:solidFill>
          </a:endParaRPr>
        </a:p>
      </dgm:t>
    </dgm:pt>
    <dgm:pt modelId="{15A24A99-72CB-4FA3-82C2-C8685E12EB43}" type="sibTrans" cxnId="{4DE92766-ECF4-4B45-92F6-2B95015C144A}">
      <dgm:prSet/>
      <dgm:spPr/>
      <dgm:t>
        <a:bodyPr/>
        <a:lstStyle/>
        <a:p>
          <a:endParaRPr lang="es-MX"/>
        </a:p>
      </dgm:t>
    </dgm:pt>
    <dgm:pt modelId="{959819F9-C1D5-411E-B067-203B7418C7A6}" type="parTrans" cxnId="{4DE92766-ECF4-4B45-92F6-2B95015C144A}">
      <dgm:prSet/>
      <dgm:spPr/>
      <dgm:t>
        <a:bodyPr/>
        <a:lstStyle/>
        <a:p>
          <a:endParaRPr lang="es-MX"/>
        </a:p>
      </dgm:t>
    </dgm:pt>
    <dgm:pt modelId="{D6DECCDA-065D-4789-858B-0F52DE9F5A98}" type="pres">
      <dgm:prSet presAssocID="{400B1B0A-44ED-4F82-A315-120A212A919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85CAA11D-4D08-4143-80A5-4D1DAD9FAB59}" type="pres">
      <dgm:prSet presAssocID="{828D381D-87E1-4CDD-B6F1-F3EE8C5D8F51}" presName="comp" presStyleCnt="0"/>
      <dgm:spPr/>
      <dgm:t>
        <a:bodyPr/>
        <a:lstStyle/>
        <a:p>
          <a:endParaRPr lang="es-ES"/>
        </a:p>
      </dgm:t>
    </dgm:pt>
    <dgm:pt modelId="{161C2689-888B-4002-B5D3-88C6817C1CF8}" type="pres">
      <dgm:prSet presAssocID="{828D381D-87E1-4CDD-B6F1-F3EE8C5D8F51}" presName="box" presStyleLbl="node1" presStyleIdx="0" presStyleCnt="6" custLinFactNeighborX="846" custLinFactNeighborY="-52401"/>
      <dgm:spPr/>
      <dgm:t>
        <a:bodyPr/>
        <a:lstStyle/>
        <a:p>
          <a:endParaRPr lang="es-CO"/>
        </a:p>
      </dgm:t>
    </dgm:pt>
    <dgm:pt modelId="{ABB49D04-F53A-43E9-8E6E-EA579BA16690}" type="pres">
      <dgm:prSet presAssocID="{828D381D-87E1-4CDD-B6F1-F3EE8C5D8F51}" presName="img" presStyleLbl="fgImgPlace1" presStyleIdx="0" presStyleCnt="6" custScaleX="3543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  <dgm:t>
        <a:bodyPr/>
        <a:lstStyle/>
        <a:p>
          <a:endParaRPr lang="es-CO"/>
        </a:p>
      </dgm:t>
    </dgm:pt>
    <dgm:pt modelId="{B79F1CA7-32B9-4F21-8F06-1064A1DDB525}" type="pres">
      <dgm:prSet presAssocID="{828D381D-87E1-4CDD-B6F1-F3EE8C5D8F51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C23C41F-83F4-4D9F-AED6-22384139FC88}" type="pres">
      <dgm:prSet presAssocID="{6A7DEE32-4C16-4422-8B9C-2699E31E77F5}" presName="spacer" presStyleCnt="0"/>
      <dgm:spPr/>
      <dgm:t>
        <a:bodyPr/>
        <a:lstStyle/>
        <a:p>
          <a:endParaRPr lang="es-ES"/>
        </a:p>
      </dgm:t>
    </dgm:pt>
    <dgm:pt modelId="{4D80E9D1-F10A-4DC8-9E08-F47AFF59ECAA}" type="pres">
      <dgm:prSet presAssocID="{878E433E-9B8F-438C-8E68-C45726A958D1}" presName="comp" presStyleCnt="0"/>
      <dgm:spPr/>
      <dgm:t>
        <a:bodyPr/>
        <a:lstStyle/>
        <a:p>
          <a:endParaRPr lang="es-ES"/>
        </a:p>
      </dgm:t>
    </dgm:pt>
    <dgm:pt modelId="{57B2C3A8-A06A-4EDA-81CF-F929BC0CD5D1}" type="pres">
      <dgm:prSet presAssocID="{878E433E-9B8F-438C-8E68-C45726A958D1}" presName="box" presStyleLbl="node1" presStyleIdx="1" presStyleCnt="6"/>
      <dgm:spPr/>
      <dgm:t>
        <a:bodyPr/>
        <a:lstStyle/>
        <a:p>
          <a:endParaRPr lang="es-CO"/>
        </a:p>
      </dgm:t>
    </dgm:pt>
    <dgm:pt modelId="{87798238-0B8C-4087-884A-1B0E882B7F05}" type="pres">
      <dgm:prSet presAssocID="{878E433E-9B8F-438C-8E68-C45726A958D1}" presName="img" presStyleLbl="fgImgPlace1" presStyleIdx="1" presStyleCnt="6" custScaleX="3543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  <dgm:t>
        <a:bodyPr/>
        <a:lstStyle/>
        <a:p>
          <a:endParaRPr lang="es-CO"/>
        </a:p>
      </dgm:t>
    </dgm:pt>
    <dgm:pt modelId="{88FF5435-7CAC-4661-A938-9550754C7429}" type="pres">
      <dgm:prSet presAssocID="{878E433E-9B8F-438C-8E68-C45726A958D1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000E4D9-43A8-4D85-B059-970FE3A197A8}" type="pres">
      <dgm:prSet presAssocID="{DC596B48-1C12-44F8-A186-235CF41211BD}" presName="spacer" presStyleCnt="0"/>
      <dgm:spPr/>
      <dgm:t>
        <a:bodyPr/>
        <a:lstStyle/>
        <a:p>
          <a:endParaRPr lang="es-ES"/>
        </a:p>
      </dgm:t>
    </dgm:pt>
    <dgm:pt modelId="{C22AF974-D8B0-451C-AFF4-11A71ADC4797}" type="pres">
      <dgm:prSet presAssocID="{2BC3C1BA-CA4E-4EB4-8799-CEA34A97406D}" presName="comp" presStyleCnt="0"/>
      <dgm:spPr/>
      <dgm:t>
        <a:bodyPr/>
        <a:lstStyle/>
        <a:p>
          <a:endParaRPr lang="es-ES"/>
        </a:p>
      </dgm:t>
    </dgm:pt>
    <dgm:pt modelId="{52272E26-82EA-4A3F-86B2-310A4A68470E}" type="pres">
      <dgm:prSet presAssocID="{2BC3C1BA-CA4E-4EB4-8799-CEA34A97406D}" presName="box" presStyleLbl="node1" presStyleIdx="2" presStyleCnt="6" custLinFactNeighborX="708"/>
      <dgm:spPr/>
      <dgm:t>
        <a:bodyPr/>
        <a:lstStyle/>
        <a:p>
          <a:endParaRPr lang="es-CO"/>
        </a:p>
      </dgm:t>
    </dgm:pt>
    <dgm:pt modelId="{72A3742D-B143-4E41-BA2D-8AA7F7D86D7B}" type="pres">
      <dgm:prSet presAssocID="{2BC3C1BA-CA4E-4EB4-8799-CEA34A97406D}" presName="img" presStyleLbl="fgImgPlace1" presStyleIdx="2" presStyleCnt="6" custScaleX="3543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  <dgm:t>
        <a:bodyPr/>
        <a:lstStyle/>
        <a:p>
          <a:endParaRPr lang="es-CO"/>
        </a:p>
      </dgm:t>
    </dgm:pt>
    <dgm:pt modelId="{A9CE1926-B73E-473E-A29F-CFB856F067CC}" type="pres">
      <dgm:prSet presAssocID="{2BC3C1BA-CA4E-4EB4-8799-CEA34A97406D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F7733EF-0E5D-4AEA-8A47-AC52C0A4CE20}" type="pres">
      <dgm:prSet presAssocID="{2F47799E-3BC0-43B0-9217-6787E6839404}" presName="spacer" presStyleCnt="0"/>
      <dgm:spPr/>
      <dgm:t>
        <a:bodyPr/>
        <a:lstStyle/>
        <a:p>
          <a:endParaRPr lang="es-ES"/>
        </a:p>
      </dgm:t>
    </dgm:pt>
    <dgm:pt modelId="{42219EDA-8FE0-4447-9022-3F5E5AB04AA0}" type="pres">
      <dgm:prSet presAssocID="{C3AE9D54-2E9A-45B8-B758-FF24546E2A01}" presName="comp" presStyleCnt="0"/>
      <dgm:spPr/>
      <dgm:t>
        <a:bodyPr/>
        <a:lstStyle/>
        <a:p>
          <a:endParaRPr lang="es-ES"/>
        </a:p>
      </dgm:t>
    </dgm:pt>
    <dgm:pt modelId="{72147335-0B2C-4327-863A-6F43CEF3BBF8}" type="pres">
      <dgm:prSet presAssocID="{C3AE9D54-2E9A-45B8-B758-FF24546E2A01}" presName="box" presStyleLbl="node1" presStyleIdx="3" presStyleCnt="6" custScaleY="90689"/>
      <dgm:spPr/>
      <dgm:t>
        <a:bodyPr/>
        <a:lstStyle/>
        <a:p>
          <a:endParaRPr lang="es-CO"/>
        </a:p>
      </dgm:t>
    </dgm:pt>
    <dgm:pt modelId="{4D271C75-F5FF-4DE2-B5C0-B790A6BF97EF}" type="pres">
      <dgm:prSet presAssocID="{C3AE9D54-2E9A-45B8-B758-FF24546E2A01}" presName="img" presStyleLbl="fgImgPlace1" presStyleIdx="3" presStyleCnt="6" custScaleX="35438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  <dgm:t>
        <a:bodyPr/>
        <a:lstStyle/>
        <a:p>
          <a:endParaRPr lang="es-CO"/>
        </a:p>
      </dgm:t>
    </dgm:pt>
    <dgm:pt modelId="{61B0A2BC-39D3-49DA-8725-EED919533494}" type="pres">
      <dgm:prSet presAssocID="{C3AE9D54-2E9A-45B8-B758-FF24546E2A01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50EE617-375F-4745-9095-733EA7164057}" type="pres">
      <dgm:prSet presAssocID="{15A24A99-72CB-4FA3-82C2-C8685E12EB43}" presName="spacer" presStyleCnt="0"/>
      <dgm:spPr/>
      <dgm:t>
        <a:bodyPr/>
        <a:lstStyle/>
        <a:p>
          <a:endParaRPr lang="es-ES"/>
        </a:p>
      </dgm:t>
    </dgm:pt>
    <dgm:pt modelId="{72380D38-0181-4B1F-B79D-DE1E797FB0FC}" type="pres">
      <dgm:prSet presAssocID="{93A02950-C408-4961-B580-00256D14011B}" presName="comp" presStyleCnt="0"/>
      <dgm:spPr/>
      <dgm:t>
        <a:bodyPr/>
        <a:lstStyle/>
        <a:p>
          <a:endParaRPr lang="es-ES"/>
        </a:p>
      </dgm:t>
    </dgm:pt>
    <dgm:pt modelId="{75C3EE13-D433-49E9-9D6D-7FC59B448C24}" type="pres">
      <dgm:prSet presAssocID="{93A02950-C408-4961-B580-00256D14011B}" presName="box" presStyleLbl="node1" presStyleIdx="4" presStyleCnt="6"/>
      <dgm:spPr/>
      <dgm:t>
        <a:bodyPr/>
        <a:lstStyle/>
        <a:p>
          <a:endParaRPr lang="es-CO"/>
        </a:p>
      </dgm:t>
    </dgm:pt>
    <dgm:pt modelId="{492585DA-7D92-484C-9501-2A53640B95E5}" type="pres">
      <dgm:prSet presAssocID="{93A02950-C408-4961-B580-00256D14011B}" presName="img" presStyleLbl="fgImgPlace1" presStyleIdx="4" presStyleCnt="6" custScaleX="34508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s-CO"/>
        </a:p>
      </dgm:t>
    </dgm:pt>
    <dgm:pt modelId="{62C0B9EA-97B2-45C8-B396-5784D234BD31}" type="pres">
      <dgm:prSet presAssocID="{93A02950-C408-4961-B580-00256D14011B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127DDE0-0AA9-4526-A216-4ED1CB38D2F0}" type="pres">
      <dgm:prSet presAssocID="{A7A65138-4FEC-4582-9385-8A4737D9B2E0}" presName="spacer" presStyleCnt="0"/>
      <dgm:spPr/>
      <dgm:t>
        <a:bodyPr/>
        <a:lstStyle/>
        <a:p>
          <a:endParaRPr lang="es-ES"/>
        </a:p>
      </dgm:t>
    </dgm:pt>
    <dgm:pt modelId="{137062C6-1B3B-49B6-8E7F-98AEAE16EF94}" type="pres">
      <dgm:prSet presAssocID="{51B2D471-41C9-4609-93A1-61329A420B02}" presName="comp" presStyleCnt="0"/>
      <dgm:spPr/>
      <dgm:t>
        <a:bodyPr/>
        <a:lstStyle/>
        <a:p>
          <a:endParaRPr lang="es-ES"/>
        </a:p>
      </dgm:t>
    </dgm:pt>
    <dgm:pt modelId="{0D2C34D2-4D63-40D2-8F40-B78B2B6AAC12}" type="pres">
      <dgm:prSet presAssocID="{51B2D471-41C9-4609-93A1-61329A420B02}" presName="box" presStyleLbl="node1" presStyleIdx="5" presStyleCnt="6"/>
      <dgm:spPr/>
      <dgm:t>
        <a:bodyPr/>
        <a:lstStyle/>
        <a:p>
          <a:endParaRPr lang="es-CO"/>
        </a:p>
      </dgm:t>
    </dgm:pt>
    <dgm:pt modelId="{ED2910C9-E33A-44AB-92C3-FCAE1FAEFBC3}" type="pres">
      <dgm:prSet presAssocID="{51B2D471-41C9-4609-93A1-61329A420B02}" presName="img" presStyleLbl="fgImgPlace1" presStyleIdx="5" presStyleCnt="6" custScaleX="35438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  <dgm:t>
        <a:bodyPr/>
        <a:lstStyle/>
        <a:p>
          <a:endParaRPr lang="es-CO"/>
        </a:p>
      </dgm:t>
    </dgm:pt>
    <dgm:pt modelId="{921F31F8-3B96-40ED-9041-88B17EEAE28E}" type="pres">
      <dgm:prSet presAssocID="{51B2D471-41C9-4609-93A1-61329A420B02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D6EB266-85D1-45C0-A6F8-7388BDB77DCE}" type="presOf" srcId="{C3AE9D54-2E9A-45B8-B758-FF24546E2A01}" destId="{61B0A2BC-39D3-49DA-8725-EED919533494}" srcOrd="1" destOrd="0" presId="urn:microsoft.com/office/officeart/2005/8/layout/vList4#1"/>
    <dgm:cxn modelId="{7F0C5EFF-9D87-4FE1-9003-188046B73F1A}" type="presOf" srcId="{828D381D-87E1-4CDD-B6F1-F3EE8C5D8F51}" destId="{161C2689-888B-4002-B5D3-88C6817C1CF8}" srcOrd="0" destOrd="0" presId="urn:microsoft.com/office/officeart/2005/8/layout/vList4#1"/>
    <dgm:cxn modelId="{DB2300F0-083F-4A9C-822D-238FD520F884}" srcId="{400B1B0A-44ED-4F82-A315-120A212A919B}" destId="{51B2D471-41C9-4609-93A1-61329A420B02}" srcOrd="5" destOrd="0" parTransId="{95277018-EBB4-427D-8001-3D0F5666CAB9}" sibTransId="{4376DB02-F46C-4C34-A3E6-9C404C119E3E}"/>
    <dgm:cxn modelId="{E4A0203D-5380-4EC9-8E9C-852ED2B44DD5}" type="presOf" srcId="{93A02950-C408-4961-B580-00256D14011B}" destId="{75C3EE13-D433-49E9-9D6D-7FC59B448C24}" srcOrd="0" destOrd="0" presId="urn:microsoft.com/office/officeart/2005/8/layout/vList4#1"/>
    <dgm:cxn modelId="{136FD384-43FB-43A0-9423-B5A254692F2B}" srcId="{400B1B0A-44ED-4F82-A315-120A212A919B}" destId="{2BC3C1BA-CA4E-4EB4-8799-CEA34A97406D}" srcOrd="2" destOrd="0" parTransId="{5F096E57-C4E0-412D-827D-ADC12D92D8BD}" sibTransId="{2F47799E-3BC0-43B0-9217-6787E6839404}"/>
    <dgm:cxn modelId="{C23C61AC-E128-4958-B8B4-2E03861D2244}" type="presOf" srcId="{93A02950-C408-4961-B580-00256D14011B}" destId="{62C0B9EA-97B2-45C8-B396-5784D234BD31}" srcOrd="1" destOrd="0" presId="urn:microsoft.com/office/officeart/2005/8/layout/vList4#1"/>
    <dgm:cxn modelId="{1C3E1B76-60DD-4E2F-B4F6-C2B234EC748A}" type="presOf" srcId="{51B2D471-41C9-4609-93A1-61329A420B02}" destId="{0D2C34D2-4D63-40D2-8F40-B78B2B6AAC12}" srcOrd="0" destOrd="0" presId="urn:microsoft.com/office/officeart/2005/8/layout/vList4#1"/>
    <dgm:cxn modelId="{8DC09296-0D84-4128-917E-DC001E7FD1C4}" type="presOf" srcId="{2BC3C1BA-CA4E-4EB4-8799-CEA34A97406D}" destId="{A9CE1926-B73E-473E-A29F-CFB856F067CC}" srcOrd="1" destOrd="0" presId="urn:microsoft.com/office/officeart/2005/8/layout/vList4#1"/>
    <dgm:cxn modelId="{E6D3AD22-7AF6-4B9A-BF3A-F5B86D7CDEB1}" type="presOf" srcId="{400B1B0A-44ED-4F82-A315-120A212A919B}" destId="{D6DECCDA-065D-4789-858B-0F52DE9F5A98}" srcOrd="0" destOrd="0" presId="urn:microsoft.com/office/officeart/2005/8/layout/vList4#1"/>
    <dgm:cxn modelId="{7B7A86D4-19FF-41E6-A027-7033F3AA3C57}" type="presOf" srcId="{878E433E-9B8F-438C-8E68-C45726A958D1}" destId="{88FF5435-7CAC-4661-A938-9550754C7429}" srcOrd="1" destOrd="0" presId="urn:microsoft.com/office/officeart/2005/8/layout/vList4#1"/>
    <dgm:cxn modelId="{FC3970E5-A630-4D8C-85EF-E7180A338C5E}" type="presOf" srcId="{2BC3C1BA-CA4E-4EB4-8799-CEA34A97406D}" destId="{52272E26-82EA-4A3F-86B2-310A4A68470E}" srcOrd="0" destOrd="0" presId="urn:microsoft.com/office/officeart/2005/8/layout/vList4#1"/>
    <dgm:cxn modelId="{21E75616-BDEC-4234-94DE-0D288C6FAC85}" type="presOf" srcId="{51B2D471-41C9-4609-93A1-61329A420B02}" destId="{921F31F8-3B96-40ED-9041-88B17EEAE28E}" srcOrd="1" destOrd="0" presId="urn:microsoft.com/office/officeart/2005/8/layout/vList4#1"/>
    <dgm:cxn modelId="{95AA4711-E701-40E9-95BC-6799C1317BAA}" type="presOf" srcId="{878E433E-9B8F-438C-8E68-C45726A958D1}" destId="{57B2C3A8-A06A-4EDA-81CF-F929BC0CD5D1}" srcOrd="0" destOrd="0" presId="urn:microsoft.com/office/officeart/2005/8/layout/vList4#1"/>
    <dgm:cxn modelId="{56F1B1F7-8F2A-4167-A323-7DC4EB81BF9E}" type="presOf" srcId="{828D381D-87E1-4CDD-B6F1-F3EE8C5D8F51}" destId="{B79F1CA7-32B9-4F21-8F06-1064A1DDB525}" srcOrd="1" destOrd="0" presId="urn:microsoft.com/office/officeart/2005/8/layout/vList4#1"/>
    <dgm:cxn modelId="{719FFFE2-0794-4703-8208-9E5F17774D85}" srcId="{400B1B0A-44ED-4F82-A315-120A212A919B}" destId="{878E433E-9B8F-438C-8E68-C45726A958D1}" srcOrd="1" destOrd="0" parTransId="{8F88EA84-D73E-4F69-A44F-6E804EA52F01}" sibTransId="{DC596B48-1C12-44F8-A186-235CF41211BD}"/>
    <dgm:cxn modelId="{4DE92766-ECF4-4B45-92F6-2B95015C144A}" srcId="{400B1B0A-44ED-4F82-A315-120A212A919B}" destId="{C3AE9D54-2E9A-45B8-B758-FF24546E2A01}" srcOrd="3" destOrd="0" parTransId="{959819F9-C1D5-411E-B067-203B7418C7A6}" sibTransId="{15A24A99-72CB-4FA3-82C2-C8685E12EB43}"/>
    <dgm:cxn modelId="{5CC9D5BF-1B89-4CEF-8FF0-A23337084392}" srcId="{400B1B0A-44ED-4F82-A315-120A212A919B}" destId="{93A02950-C408-4961-B580-00256D14011B}" srcOrd="4" destOrd="0" parTransId="{248EA9C8-C8C7-450F-9BD3-52370515F48D}" sibTransId="{A7A65138-4FEC-4582-9385-8A4737D9B2E0}"/>
    <dgm:cxn modelId="{E5654973-97BC-416C-871A-EACD106DE81B}" srcId="{400B1B0A-44ED-4F82-A315-120A212A919B}" destId="{828D381D-87E1-4CDD-B6F1-F3EE8C5D8F51}" srcOrd="0" destOrd="0" parTransId="{BFB7E327-8992-4D79-BA20-0AC68C865F29}" sibTransId="{6A7DEE32-4C16-4422-8B9C-2699E31E77F5}"/>
    <dgm:cxn modelId="{50960BF2-7EEB-4295-9637-7AEE2430F0A8}" type="presOf" srcId="{C3AE9D54-2E9A-45B8-B758-FF24546E2A01}" destId="{72147335-0B2C-4327-863A-6F43CEF3BBF8}" srcOrd="0" destOrd="0" presId="urn:microsoft.com/office/officeart/2005/8/layout/vList4#1"/>
    <dgm:cxn modelId="{5C217AE5-C6FB-4E47-B815-60CC1F241502}" type="presParOf" srcId="{D6DECCDA-065D-4789-858B-0F52DE9F5A98}" destId="{85CAA11D-4D08-4143-80A5-4D1DAD9FAB59}" srcOrd="0" destOrd="0" presId="urn:microsoft.com/office/officeart/2005/8/layout/vList4#1"/>
    <dgm:cxn modelId="{A4A8FEA5-F43E-4EC2-A1B6-403A2AC38111}" type="presParOf" srcId="{85CAA11D-4D08-4143-80A5-4D1DAD9FAB59}" destId="{161C2689-888B-4002-B5D3-88C6817C1CF8}" srcOrd="0" destOrd="0" presId="urn:microsoft.com/office/officeart/2005/8/layout/vList4#1"/>
    <dgm:cxn modelId="{5B8C1EE6-FEF8-41B5-8C98-C0F79BE040F1}" type="presParOf" srcId="{85CAA11D-4D08-4143-80A5-4D1DAD9FAB59}" destId="{ABB49D04-F53A-43E9-8E6E-EA579BA16690}" srcOrd="1" destOrd="0" presId="urn:microsoft.com/office/officeart/2005/8/layout/vList4#1"/>
    <dgm:cxn modelId="{D908CC40-7F21-450C-95E4-C16F85C2ED79}" type="presParOf" srcId="{85CAA11D-4D08-4143-80A5-4D1DAD9FAB59}" destId="{B79F1CA7-32B9-4F21-8F06-1064A1DDB525}" srcOrd="2" destOrd="0" presId="urn:microsoft.com/office/officeart/2005/8/layout/vList4#1"/>
    <dgm:cxn modelId="{3BB5A83F-2188-486E-B3D9-C450A51E7F79}" type="presParOf" srcId="{D6DECCDA-065D-4789-858B-0F52DE9F5A98}" destId="{2C23C41F-83F4-4D9F-AED6-22384139FC88}" srcOrd="1" destOrd="0" presId="urn:microsoft.com/office/officeart/2005/8/layout/vList4#1"/>
    <dgm:cxn modelId="{20FA5A3F-22B5-432B-AD49-D7CD27ADCA88}" type="presParOf" srcId="{D6DECCDA-065D-4789-858B-0F52DE9F5A98}" destId="{4D80E9D1-F10A-4DC8-9E08-F47AFF59ECAA}" srcOrd="2" destOrd="0" presId="urn:microsoft.com/office/officeart/2005/8/layout/vList4#1"/>
    <dgm:cxn modelId="{205F5981-6425-4965-9617-2293307EC354}" type="presParOf" srcId="{4D80E9D1-F10A-4DC8-9E08-F47AFF59ECAA}" destId="{57B2C3A8-A06A-4EDA-81CF-F929BC0CD5D1}" srcOrd="0" destOrd="0" presId="urn:microsoft.com/office/officeart/2005/8/layout/vList4#1"/>
    <dgm:cxn modelId="{781B6AD0-B865-438E-B13E-938A93CFFC07}" type="presParOf" srcId="{4D80E9D1-F10A-4DC8-9E08-F47AFF59ECAA}" destId="{87798238-0B8C-4087-884A-1B0E882B7F05}" srcOrd="1" destOrd="0" presId="urn:microsoft.com/office/officeart/2005/8/layout/vList4#1"/>
    <dgm:cxn modelId="{D16C852E-FF55-433E-88B7-C57A4CFE206D}" type="presParOf" srcId="{4D80E9D1-F10A-4DC8-9E08-F47AFF59ECAA}" destId="{88FF5435-7CAC-4661-A938-9550754C7429}" srcOrd="2" destOrd="0" presId="urn:microsoft.com/office/officeart/2005/8/layout/vList4#1"/>
    <dgm:cxn modelId="{C00A4DEB-2BCD-4BD8-965A-33567F73E805}" type="presParOf" srcId="{D6DECCDA-065D-4789-858B-0F52DE9F5A98}" destId="{7000E4D9-43A8-4D85-B059-970FE3A197A8}" srcOrd="3" destOrd="0" presId="urn:microsoft.com/office/officeart/2005/8/layout/vList4#1"/>
    <dgm:cxn modelId="{3319E813-4A9B-4E51-B752-342A8150DFA4}" type="presParOf" srcId="{D6DECCDA-065D-4789-858B-0F52DE9F5A98}" destId="{C22AF974-D8B0-451C-AFF4-11A71ADC4797}" srcOrd="4" destOrd="0" presId="urn:microsoft.com/office/officeart/2005/8/layout/vList4#1"/>
    <dgm:cxn modelId="{47CB53FD-E065-4D88-959D-8DA7CC75FF29}" type="presParOf" srcId="{C22AF974-D8B0-451C-AFF4-11A71ADC4797}" destId="{52272E26-82EA-4A3F-86B2-310A4A68470E}" srcOrd="0" destOrd="0" presId="urn:microsoft.com/office/officeart/2005/8/layout/vList4#1"/>
    <dgm:cxn modelId="{F580A9B1-1B3F-4E4F-A4A6-2C9B8E63AD25}" type="presParOf" srcId="{C22AF974-D8B0-451C-AFF4-11A71ADC4797}" destId="{72A3742D-B143-4E41-BA2D-8AA7F7D86D7B}" srcOrd="1" destOrd="0" presId="urn:microsoft.com/office/officeart/2005/8/layout/vList4#1"/>
    <dgm:cxn modelId="{D711A8A7-1657-4BB7-BCD6-8263DE867225}" type="presParOf" srcId="{C22AF974-D8B0-451C-AFF4-11A71ADC4797}" destId="{A9CE1926-B73E-473E-A29F-CFB856F067CC}" srcOrd="2" destOrd="0" presId="urn:microsoft.com/office/officeart/2005/8/layout/vList4#1"/>
    <dgm:cxn modelId="{6B2C8081-57DC-4618-BB6B-3B68BFC828D6}" type="presParOf" srcId="{D6DECCDA-065D-4789-858B-0F52DE9F5A98}" destId="{5F7733EF-0E5D-4AEA-8A47-AC52C0A4CE20}" srcOrd="5" destOrd="0" presId="urn:microsoft.com/office/officeart/2005/8/layout/vList4#1"/>
    <dgm:cxn modelId="{DC39DDB7-0503-4870-852F-15AE017102B4}" type="presParOf" srcId="{D6DECCDA-065D-4789-858B-0F52DE9F5A98}" destId="{42219EDA-8FE0-4447-9022-3F5E5AB04AA0}" srcOrd="6" destOrd="0" presId="urn:microsoft.com/office/officeart/2005/8/layout/vList4#1"/>
    <dgm:cxn modelId="{D78E2687-6B9C-402C-ABF9-3F17498D3C56}" type="presParOf" srcId="{42219EDA-8FE0-4447-9022-3F5E5AB04AA0}" destId="{72147335-0B2C-4327-863A-6F43CEF3BBF8}" srcOrd="0" destOrd="0" presId="urn:microsoft.com/office/officeart/2005/8/layout/vList4#1"/>
    <dgm:cxn modelId="{DE39D577-1EC2-4029-B060-287BEAD84B78}" type="presParOf" srcId="{42219EDA-8FE0-4447-9022-3F5E5AB04AA0}" destId="{4D271C75-F5FF-4DE2-B5C0-B790A6BF97EF}" srcOrd="1" destOrd="0" presId="urn:microsoft.com/office/officeart/2005/8/layout/vList4#1"/>
    <dgm:cxn modelId="{34606A43-7A27-4E77-94B1-0ACAF9DA22FB}" type="presParOf" srcId="{42219EDA-8FE0-4447-9022-3F5E5AB04AA0}" destId="{61B0A2BC-39D3-49DA-8725-EED919533494}" srcOrd="2" destOrd="0" presId="urn:microsoft.com/office/officeart/2005/8/layout/vList4#1"/>
    <dgm:cxn modelId="{893245D1-C564-4D7D-BAFA-872E0A385876}" type="presParOf" srcId="{D6DECCDA-065D-4789-858B-0F52DE9F5A98}" destId="{550EE617-375F-4745-9095-733EA7164057}" srcOrd="7" destOrd="0" presId="urn:microsoft.com/office/officeart/2005/8/layout/vList4#1"/>
    <dgm:cxn modelId="{A429ED3F-E0A3-4FFD-AFF1-385BD3EB3389}" type="presParOf" srcId="{D6DECCDA-065D-4789-858B-0F52DE9F5A98}" destId="{72380D38-0181-4B1F-B79D-DE1E797FB0FC}" srcOrd="8" destOrd="0" presId="urn:microsoft.com/office/officeart/2005/8/layout/vList4#1"/>
    <dgm:cxn modelId="{BD6A68D8-CB7A-4988-B35C-08CD1499FA73}" type="presParOf" srcId="{72380D38-0181-4B1F-B79D-DE1E797FB0FC}" destId="{75C3EE13-D433-49E9-9D6D-7FC59B448C24}" srcOrd="0" destOrd="0" presId="urn:microsoft.com/office/officeart/2005/8/layout/vList4#1"/>
    <dgm:cxn modelId="{A4773CEF-9B95-4C62-81AC-43E4E560A5C7}" type="presParOf" srcId="{72380D38-0181-4B1F-B79D-DE1E797FB0FC}" destId="{492585DA-7D92-484C-9501-2A53640B95E5}" srcOrd="1" destOrd="0" presId="urn:microsoft.com/office/officeart/2005/8/layout/vList4#1"/>
    <dgm:cxn modelId="{72AD3BC0-DCDE-442A-BC66-D2F73D5F4E17}" type="presParOf" srcId="{72380D38-0181-4B1F-B79D-DE1E797FB0FC}" destId="{62C0B9EA-97B2-45C8-B396-5784D234BD31}" srcOrd="2" destOrd="0" presId="urn:microsoft.com/office/officeart/2005/8/layout/vList4#1"/>
    <dgm:cxn modelId="{9DCD9A42-17F8-4765-B583-43DC59C5DF93}" type="presParOf" srcId="{D6DECCDA-065D-4789-858B-0F52DE9F5A98}" destId="{2127DDE0-0AA9-4526-A216-4ED1CB38D2F0}" srcOrd="9" destOrd="0" presId="urn:microsoft.com/office/officeart/2005/8/layout/vList4#1"/>
    <dgm:cxn modelId="{5F5F46F4-5509-43C2-A317-C773BB8AA05A}" type="presParOf" srcId="{D6DECCDA-065D-4789-858B-0F52DE9F5A98}" destId="{137062C6-1B3B-49B6-8E7F-98AEAE16EF94}" srcOrd="10" destOrd="0" presId="urn:microsoft.com/office/officeart/2005/8/layout/vList4#1"/>
    <dgm:cxn modelId="{F80779DD-5042-4918-835B-55DF97DBC347}" type="presParOf" srcId="{137062C6-1B3B-49B6-8E7F-98AEAE16EF94}" destId="{0D2C34D2-4D63-40D2-8F40-B78B2B6AAC12}" srcOrd="0" destOrd="0" presId="urn:microsoft.com/office/officeart/2005/8/layout/vList4#1"/>
    <dgm:cxn modelId="{CF38D89E-C6CF-4447-941C-73291CC06AC5}" type="presParOf" srcId="{137062C6-1B3B-49B6-8E7F-98AEAE16EF94}" destId="{ED2910C9-E33A-44AB-92C3-FCAE1FAEFBC3}" srcOrd="1" destOrd="0" presId="urn:microsoft.com/office/officeart/2005/8/layout/vList4#1"/>
    <dgm:cxn modelId="{CDD62A29-A7CD-41BE-8D20-3862FA34B06A}" type="presParOf" srcId="{137062C6-1B3B-49B6-8E7F-98AEAE16EF94}" destId="{921F31F8-3B96-40ED-9041-88B17EEAE28E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DE2383-D309-4032-AB50-BF9E152D8FA9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E02FA620-9B60-4387-AA16-90EDBF2D32A6}">
      <dgm:prSet phldrT="[Texto]" custT="1"/>
      <dgm:spPr/>
      <dgm:t>
        <a:bodyPr/>
        <a:lstStyle/>
        <a:p>
          <a:r>
            <a:rPr lang="es-ES_tradnl" sz="1600" dirty="0" smtClean="0"/>
            <a:t>Hacer un análisis de los sistemas de información en los países de América Latina y El Caribe; recabar experiencias internacionales (OECD) </a:t>
          </a:r>
          <a:endParaRPr lang="es-CO" sz="1200" dirty="0"/>
        </a:p>
      </dgm:t>
    </dgm:pt>
    <dgm:pt modelId="{86E232BA-A762-442B-A922-F9F3E1A63A09}" type="parTrans" cxnId="{7E50CF6A-A947-4347-B70E-A86224BA8074}">
      <dgm:prSet/>
      <dgm:spPr/>
      <dgm:t>
        <a:bodyPr/>
        <a:lstStyle/>
        <a:p>
          <a:endParaRPr lang="es-CO"/>
        </a:p>
      </dgm:t>
    </dgm:pt>
    <dgm:pt modelId="{BFF8CB58-2CEF-4DB4-A20F-0BD78BF00D91}" type="sibTrans" cxnId="{7E50CF6A-A947-4347-B70E-A86224BA8074}">
      <dgm:prSet/>
      <dgm:spPr/>
      <dgm:t>
        <a:bodyPr/>
        <a:lstStyle/>
        <a:p>
          <a:endParaRPr lang="es-CO"/>
        </a:p>
      </dgm:t>
    </dgm:pt>
    <dgm:pt modelId="{733445C5-7EA1-4A9F-AE3C-F381845B2CC6}">
      <dgm:prSet phldrT="[Texto]" custT="1"/>
      <dgm:spPr/>
      <dgm:t>
        <a:bodyPr/>
        <a:lstStyle/>
        <a:p>
          <a:r>
            <a:rPr lang="es-ES_tradnl" sz="1800" dirty="0" smtClean="0"/>
            <a:t>Capacitar a un grupo de técnicos en la implementación de la encuesta. </a:t>
          </a:r>
          <a:endParaRPr lang="es-CO" sz="1800" dirty="0"/>
        </a:p>
      </dgm:t>
    </dgm:pt>
    <dgm:pt modelId="{9FF8E05B-7494-4D01-B274-0BBDAD0C98B7}" type="parTrans" cxnId="{ACD7C161-84FC-490F-93E3-4901FE353154}">
      <dgm:prSet/>
      <dgm:spPr/>
      <dgm:t>
        <a:bodyPr/>
        <a:lstStyle/>
        <a:p>
          <a:endParaRPr lang="es-CO"/>
        </a:p>
      </dgm:t>
    </dgm:pt>
    <dgm:pt modelId="{9D8D5F7B-8454-42FB-81AE-D73C4DC3D16D}" type="sibTrans" cxnId="{ACD7C161-84FC-490F-93E3-4901FE353154}">
      <dgm:prSet/>
      <dgm:spPr/>
      <dgm:t>
        <a:bodyPr/>
        <a:lstStyle/>
        <a:p>
          <a:endParaRPr lang="es-CO"/>
        </a:p>
      </dgm:t>
    </dgm:pt>
    <dgm:pt modelId="{D9AB4A03-3F23-4A9D-8199-4582CBB02E51}">
      <dgm:prSet phldrT="[Texto]" custT="1"/>
      <dgm:spPr/>
      <dgm:t>
        <a:bodyPr/>
        <a:lstStyle/>
        <a:p>
          <a:r>
            <a:rPr lang="es-ES_tradnl" sz="1600" dirty="0" smtClean="0"/>
            <a:t>Diseñar y aplicar en una muestra determinada el instrumento/cuestionario base del sistema y el respectivo manual de aplicación</a:t>
          </a:r>
          <a:endParaRPr lang="es-CO" sz="800" dirty="0"/>
        </a:p>
      </dgm:t>
    </dgm:pt>
    <dgm:pt modelId="{9E366CBA-DD9A-4710-A71D-868BB1545AA9}" type="parTrans" cxnId="{BDF88D02-A969-429E-8D97-88394058FFE5}">
      <dgm:prSet/>
      <dgm:spPr/>
      <dgm:t>
        <a:bodyPr/>
        <a:lstStyle/>
        <a:p>
          <a:endParaRPr lang="es-CO"/>
        </a:p>
      </dgm:t>
    </dgm:pt>
    <dgm:pt modelId="{1B1FD080-1B0B-4872-B748-E7C4E761FA55}" type="sibTrans" cxnId="{BDF88D02-A969-429E-8D97-88394058FFE5}">
      <dgm:prSet/>
      <dgm:spPr/>
      <dgm:t>
        <a:bodyPr/>
        <a:lstStyle/>
        <a:p>
          <a:endParaRPr lang="es-CO"/>
        </a:p>
      </dgm:t>
    </dgm:pt>
    <dgm:pt modelId="{3E888E76-2EB3-4939-836F-1D3C1ACA782F}">
      <dgm:prSet phldrT="[Texto]" custT="1"/>
      <dgm:spPr/>
      <dgm:t>
        <a:bodyPr/>
        <a:lstStyle/>
        <a:p>
          <a:r>
            <a:rPr lang="es-CO" sz="1800" dirty="0" smtClean="0"/>
            <a:t>2013</a:t>
          </a:r>
          <a:endParaRPr lang="es-CO" sz="1800" dirty="0"/>
        </a:p>
      </dgm:t>
    </dgm:pt>
    <dgm:pt modelId="{F5CF843B-D4A1-4E9C-B51D-5087C434981F}" type="parTrans" cxnId="{F8DA2E59-E78D-4338-8139-5CDC4C71BEBF}">
      <dgm:prSet/>
      <dgm:spPr/>
      <dgm:t>
        <a:bodyPr/>
        <a:lstStyle/>
        <a:p>
          <a:endParaRPr lang="es-CO"/>
        </a:p>
      </dgm:t>
    </dgm:pt>
    <dgm:pt modelId="{DA1A7F28-79C6-410E-8FD8-4FCB9CE2B616}" type="sibTrans" cxnId="{F8DA2E59-E78D-4338-8139-5CDC4C71BEBF}">
      <dgm:prSet/>
      <dgm:spPr/>
      <dgm:t>
        <a:bodyPr/>
        <a:lstStyle/>
        <a:p>
          <a:endParaRPr lang="es-CO"/>
        </a:p>
      </dgm:t>
    </dgm:pt>
    <dgm:pt modelId="{BD2F4732-AAEB-48D8-8D38-4958B7BB2496}">
      <dgm:prSet phldrT="[Texto]" custT="1"/>
      <dgm:spPr/>
      <dgm:t>
        <a:bodyPr/>
        <a:lstStyle/>
        <a:p>
          <a:r>
            <a:rPr lang="es-CO" sz="1800" dirty="0" smtClean="0"/>
            <a:t>2013</a:t>
          </a:r>
          <a:endParaRPr lang="es-CO" sz="1800" dirty="0"/>
        </a:p>
      </dgm:t>
    </dgm:pt>
    <dgm:pt modelId="{596D1AE5-E221-4121-B6E6-D1E5C75D13DB}" type="parTrans" cxnId="{36891A24-CDD6-4FF9-A9A6-13D0E74F5B30}">
      <dgm:prSet/>
      <dgm:spPr/>
      <dgm:t>
        <a:bodyPr/>
        <a:lstStyle/>
        <a:p>
          <a:endParaRPr lang="es-CO"/>
        </a:p>
      </dgm:t>
    </dgm:pt>
    <dgm:pt modelId="{6F8A1D50-BF38-443C-9AB1-3386F61B0635}" type="sibTrans" cxnId="{36891A24-CDD6-4FF9-A9A6-13D0E74F5B30}">
      <dgm:prSet/>
      <dgm:spPr/>
      <dgm:t>
        <a:bodyPr/>
        <a:lstStyle/>
        <a:p>
          <a:endParaRPr lang="es-CO"/>
        </a:p>
      </dgm:t>
    </dgm:pt>
    <dgm:pt modelId="{C9B8545A-BCAF-4D5C-A397-5E847DDED0F2}">
      <dgm:prSet phldrT="[Texto]" custT="1"/>
      <dgm:spPr/>
      <dgm:t>
        <a:bodyPr/>
        <a:lstStyle/>
        <a:p>
          <a:r>
            <a:rPr lang="es-CO" sz="1800" dirty="0" smtClean="0"/>
            <a:t>2013</a:t>
          </a:r>
          <a:endParaRPr lang="es-CO" sz="1800" dirty="0"/>
        </a:p>
      </dgm:t>
    </dgm:pt>
    <dgm:pt modelId="{9452F6A3-C72D-4D87-821F-DCCDD8E7CFD9}" type="parTrans" cxnId="{EAF51E56-B466-4BBC-8E5B-214698E494AD}">
      <dgm:prSet/>
      <dgm:spPr/>
      <dgm:t>
        <a:bodyPr/>
        <a:lstStyle/>
        <a:p>
          <a:endParaRPr lang="es-CO"/>
        </a:p>
      </dgm:t>
    </dgm:pt>
    <dgm:pt modelId="{A8DD67C2-D3F7-477C-B275-554F57A5D9B8}" type="sibTrans" cxnId="{EAF51E56-B466-4BBC-8E5B-214698E494AD}">
      <dgm:prSet/>
      <dgm:spPr/>
      <dgm:t>
        <a:bodyPr/>
        <a:lstStyle/>
        <a:p>
          <a:endParaRPr lang="es-CO"/>
        </a:p>
      </dgm:t>
    </dgm:pt>
    <dgm:pt modelId="{62B218AB-BED2-441F-AC8A-B0970FAA5240}" type="pres">
      <dgm:prSet presAssocID="{84DE2383-D309-4032-AB50-BF9E152D8F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AD7C040E-CF63-4EF0-BEEA-5D7610373029}" type="pres">
      <dgm:prSet presAssocID="{84DE2383-D309-4032-AB50-BF9E152D8FA9}" presName="tSp" presStyleCnt="0"/>
      <dgm:spPr/>
      <dgm:t>
        <a:bodyPr/>
        <a:lstStyle/>
        <a:p>
          <a:endParaRPr lang="es-CO"/>
        </a:p>
      </dgm:t>
    </dgm:pt>
    <dgm:pt modelId="{4DEAC735-205D-4202-AEE4-A6436CAEE68C}" type="pres">
      <dgm:prSet presAssocID="{84DE2383-D309-4032-AB50-BF9E152D8FA9}" presName="bSp" presStyleCnt="0"/>
      <dgm:spPr/>
      <dgm:t>
        <a:bodyPr/>
        <a:lstStyle/>
        <a:p>
          <a:endParaRPr lang="es-CO"/>
        </a:p>
      </dgm:t>
    </dgm:pt>
    <dgm:pt modelId="{8FF77BFF-FD13-44E7-BE7B-7253D647D16E}" type="pres">
      <dgm:prSet presAssocID="{84DE2383-D309-4032-AB50-BF9E152D8FA9}" presName="process" presStyleCnt="0"/>
      <dgm:spPr/>
      <dgm:t>
        <a:bodyPr/>
        <a:lstStyle/>
        <a:p>
          <a:endParaRPr lang="es-CO"/>
        </a:p>
      </dgm:t>
    </dgm:pt>
    <dgm:pt modelId="{C46B2C33-FD1D-4C4C-86D2-DB9FD5BB99FA}" type="pres">
      <dgm:prSet presAssocID="{3E888E76-2EB3-4939-836F-1D3C1ACA782F}" presName="composite1" presStyleCnt="0"/>
      <dgm:spPr/>
      <dgm:t>
        <a:bodyPr/>
        <a:lstStyle/>
        <a:p>
          <a:endParaRPr lang="es-CO"/>
        </a:p>
      </dgm:t>
    </dgm:pt>
    <dgm:pt modelId="{4D5C6ACC-0ACF-49D7-8896-6E931F487872}" type="pres">
      <dgm:prSet presAssocID="{3E888E76-2EB3-4939-836F-1D3C1ACA782F}" presName="dummyNode1" presStyleLbl="node1" presStyleIdx="0" presStyleCnt="3"/>
      <dgm:spPr/>
      <dgm:t>
        <a:bodyPr/>
        <a:lstStyle/>
        <a:p>
          <a:endParaRPr lang="es-CO"/>
        </a:p>
      </dgm:t>
    </dgm:pt>
    <dgm:pt modelId="{0B9B81CC-9AE4-4C97-B58B-4FFFC3B127C9}" type="pres">
      <dgm:prSet presAssocID="{3E888E76-2EB3-4939-836F-1D3C1ACA782F}" presName="childNode1" presStyleLbl="bgAcc1" presStyleIdx="0" presStyleCnt="3" custScaleY="13613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B00381D-E4CE-4438-AE0B-56FC8226F2FA}" type="pres">
      <dgm:prSet presAssocID="{3E888E76-2EB3-4939-836F-1D3C1ACA782F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95C0523-B53D-42F4-9FCB-972A8A60320A}" type="pres">
      <dgm:prSet presAssocID="{3E888E76-2EB3-4939-836F-1D3C1ACA782F}" presName="parentNode1" presStyleLbl="node1" presStyleIdx="0" presStyleCnt="3" custLinFactNeighborY="46311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0C22C5C-B0CF-42B5-A756-C6E9AD8FFA89}" type="pres">
      <dgm:prSet presAssocID="{3E888E76-2EB3-4939-836F-1D3C1ACA782F}" presName="connSite1" presStyleCnt="0"/>
      <dgm:spPr/>
      <dgm:t>
        <a:bodyPr/>
        <a:lstStyle/>
        <a:p>
          <a:endParaRPr lang="es-CO"/>
        </a:p>
      </dgm:t>
    </dgm:pt>
    <dgm:pt modelId="{649DC2EA-0135-4BE3-A7BE-98F0AF896D80}" type="pres">
      <dgm:prSet presAssocID="{DA1A7F28-79C6-410E-8FD8-4FCB9CE2B616}" presName="Name9" presStyleLbl="sibTrans2D1" presStyleIdx="0" presStyleCnt="2"/>
      <dgm:spPr/>
      <dgm:t>
        <a:bodyPr/>
        <a:lstStyle/>
        <a:p>
          <a:endParaRPr lang="es-CO"/>
        </a:p>
      </dgm:t>
    </dgm:pt>
    <dgm:pt modelId="{260DB4E8-80A5-47A8-A76C-851860971AE7}" type="pres">
      <dgm:prSet presAssocID="{BD2F4732-AAEB-48D8-8D38-4958B7BB2496}" presName="composite2" presStyleCnt="0"/>
      <dgm:spPr/>
      <dgm:t>
        <a:bodyPr/>
        <a:lstStyle/>
        <a:p>
          <a:endParaRPr lang="es-CO"/>
        </a:p>
      </dgm:t>
    </dgm:pt>
    <dgm:pt modelId="{0954713B-0DA8-4E70-BE75-1C61861D105D}" type="pres">
      <dgm:prSet presAssocID="{BD2F4732-AAEB-48D8-8D38-4958B7BB2496}" presName="dummyNode2" presStyleLbl="node1" presStyleIdx="0" presStyleCnt="3"/>
      <dgm:spPr/>
      <dgm:t>
        <a:bodyPr/>
        <a:lstStyle/>
        <a:p>
          <a:endParaRPr lang="es-CO"/>
        </a:p>
      </dgm:t>
    </dgm:pt>
    <dgm:pt modelId="{C315EBDD-EA52-4DFB-8A53-53B66DA46CE6}" type="pres">
      <dgm:prSet presAssocID="{BD2F4732-AAEB-48D8-8D38-4958B7BB2496}" presName="childNode2" presStyleLbl="bgAcc1" presStyleIdx="1" presStyleCnt="3" custScaleY="13613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4272B8E-038D-44F5-B219-44E4AEC18140}" type="pres">
      <dgm:prSet presAssocID="{BD2F4732-AAEB-48D8-8D38-4958B7BB2496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E24938F-47D5-4DBC-A7A7-F2239888BAE7}" type="pres">
      <dgm:prSet presAssocID="{BD2F4732-AAEB-48D8-8D38-4958B7BB2496}" presName="parentNode2" presStyleLbl="node1" presStyleIdx="1" presStyleCnt="3" custLinFactNeighborY="-37235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59E64A4-0547-4138-A958-C9D39112585B}" type="pres">
      <dgm:prSet presAssocID="{BD2F4732-AAEB-48D8-8D38-4958B7BB2496}" presName="connSite2" presStyleCnt="0"/>
      <dgm:spPr/>
      <dgm:t>
        <a:bodyPr/>
        <a:lstStyle/>
        <a:p>
          <a:endParaRPr lang="es-CO"/>
        </a:p>
      </dgm:t>
    </dgm:pt>
    <dgm:pt modelId="{3A18D0BA-3204-4F30-872B-A70A0E3FD0A1}" type="pres">
      <dgm:prSet presAssocID="{6F8A1D50-BF38-443C-9AB1-3386F61B0635}" presName="Name18" presStyleLbl="sibTrans2D1" presStyleIdx="1" presStyleCnt="2"/>
      <dgm:spPr/>
      <dgm:t>
        <a:bodyPr/>
        <a:lstStyle/>
        <a:p>
          <a:endParaRPr lang="es-CO"/>
        </a:p>
      </dgm:t>
    </dgm:pt>
    <dgm:pt modelId="{D366E1FD-C537-4FCD-98B3-57BEE99D8246}" type="pres">
      <dgm:prSet presAssocID="{C9B8545A-BCAF-4D5C-A397-5E847DDED0F2}" presName="composite1" presStyleCnt="0"/>
      <dgm:spPr/>
      <dgm:t>
        <a:bodyPr/>
        <a:lstStyle/>
        <a:p>
          <a:endParaRPr lang="es-CO"/>
        </a:p>
      </dgm:t>
    </dgm:pt>
    <dgm:pt modelId="{91B711DF-A6D2-48D5-AAB4-33A26DF50AEF}" type="pres">
      <dgm:prSet presAssocID="{C9B8545A-BCAF-4D5C-A397-5E847DDED0F2}" presName="dummyNode1" presStyleLbl="node1" presStyleIdx="1" presStyleCnt="3"/>
      <dgm:spPr/>
      <dgm:t>
        <a:bodyPr/>
        <a:lstStyle/>
        <a:p>
          <a:endParaRPr lang="es-CO"/>
        </a:p>
      </dgm:t>
    </dgm:pt>
    <dgm:pt modelId="{35F34E6C-943E-4D4D-B32C-AC4DB745FE63}" type="pres">
      <dgm:prSet presAssocID="{C9B8545A-BCAF-4D5C-A397-5E847DDED0F2}" presName="childNode1" presStyleLbl="bgAcc1" presStyleIdx="2" presStyleCnt="3" custScaleY="13613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E2B9A13-5E40-4378-A736-FA634E89EF76}" type="pres">
      <dgm:prSet presAssocID="{C9B8545A-BCAF-4D5C-A397-5E847DDED0F2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F697789-EFAD-48A6-A4D9-8C335874F3D5}" type="pres">
      <dgm:prSet presAssocID="{C9B8545A-BCAF-4D5C-A397-5E847DDED0F2}" presName="parentNode1" presStyleLbl="node1" presStyleIdx="2" presStyleCnt="3" custLinFactNeighborY="46311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0DC85C2-1164-4171-B621-CBF6FCDC4055}" type="pres">
      <dgm:prSet presAssocID="{C9B8545A-BCAF-4D5C-A397-5E847DDED0F2}" presName="connSite1" presStyleCnt="0"/>
      <dgm:spPr/>
      <dgm:t>
        <a:bodyPr/>
        <a:lstStyle/>
        <a:p>
          <a:endParaRPr lang="es-CO"/>
        </a:p>
      </dgm:t>
    </dgm:pt>
  </dgm:ptLst>
  <dgm:cxnLst>
    <dgm:cxn modelId="{EE1330E9-0556-4E73-8C0A-D3986C51437B}" type="presOf" srcId="{733445C5-7EA1-4A9F-AE3C-F381845B2CC6}" destId="{7E2B9A13-5E40-4378-A736-FA634E89EF76}" srcOrd="1" destOrd="0" presId="urn:microsoft.com/office/officeart/2005/8/layout/hProcess4"/>
    <dgm:cxn modelId="{8AA9D1A5-C00C-4BD4-A41E-07CFF819BB0E}" type="presOf" srcId="{DA1A7F28-79C6-410E-8FD8-4FCB9CE2B616}" destId="{649DC2EA-0135-4BE3-A7BE-98F0AF896D80}" srcOrd="0" destOrd="0" presId="urn:microsoft.com/office/officeart/2005/8/layout/hProcess4"/>
    <dgm:cxn modelId="{9087F85B-F21D-4BFD-921A-F30B1EDCFEF2}" type="presOf" srcId="{E02FA620-9B60-4387-AA16-90EDBF2D32A6}" destId="{0B9B81CC-9AE4-4C97-B58B-4FFFC3B127C9}" srcOrd="0" destOrd="0" presId="urn:microsoft.com/office/officeart/2005/8/layout/hProcess4"/>
    <dgm:cxn modelId="{36891A24-CDD6-4FF9-A9A6-13D0E74F5B30}" srcId="{84DE2383-D309-4032-AB50-BF9E152D8FA9}" destId="{BD2F4732-AAEB-48D8-8D38-4958B7BB2496}" srcOrd="1" destOrd="0" parTransId="{596D1AE5-E221-4121-B6E6-D1E5C75D13DB}" sibTransId="{6F8A1D50-BF38-443C-9AB1-3386F61B0635}"/>
    <dgm:cxn modelId="{574CA714-EE4E-469D-8BFA-057C7468C704}" type="presOf" srcId="{E02FA620-9B60-4387-AA16-90EDBF2D32A6}" destId="{1B00381D-E4CE-4438-AE0B-56FC8226F2FA}" srcOrd="1" destOrd="0" presId="urn:microsoft.com/office/officeart/2005/8/layout/hProcess4"/>
    <dgm:cxn modelId="{7E50CF6A-A947-4347-B70E-A86224BA8074}" srcId="{3E888E76-2EB3-4939-836F-1D3C1ACA782F}" destId="{E02FA620-9B60-4387-AA16-90EDBF2D32A6}" srcOrd="0" destOrd="0" parTransId="{86E232BA-A762-442B-A922-F9F3E1A63A09}" sibTransId="{BFF8CB58-2CEF-4DB4-A20F-0BD78BF00D91}"/>
    <dgm:cxn modelId="{EAF51E56-B466-4BBC-8E5B-214698E494AD}" srcId="{84DE2383-D309-4032-AB50-BF9E152D8FA9}" destId="{C9B8545A-BCAF-4D5C-A397-5E847DDED0F2}" srcOrd="2" destOrd="0" parTransId="{9452F6A3-C72D-4D87-821F-DCCDD8E7CFD9}" sibTransId="{A8DD67C2-D3F7-477C-B275-554F57A5D9B8}"/>
    <dgm:cxn modelId="{26D3CBA7-88BF-4E42-A9D1-C57D7E6B9DC5}" type="presOf" srcId="{733445C5-7EA1-4A9F-AE3C-F381845B2CC6}" destId="{35F34E6C-943E-4D4D-B32C-AC4DB745FE63}" srcOrd="0" destOrd="0" presId="urn:microsoft.com/office/officeart/2005/8/layout/hProcess4"/>
    <dgm:cxn modelId="{F8DA2E59-E78D-4338-8139-5CDC4C71BEBF}" srcId="{84DE2383-D309-4032-AB50-BF9E152D8FA9}" destId="{3E888E76-2EB3-4939-836F-1D3C1ACA782F}" srcOrd="0" destOrd="0" parTransId="{F5CF843B-D4A1-4E9C-B51D-5087C434981F}" sibTransId="{DA1A7F28-79C6-410E-8FD8-4FCB9CE2B616}"/>
    <dgm:cxn modelId="{6A3BAFCC-F888-45AF-BD51-B8C27183A491}" type="presOf" srcId="{D9AB4A03-3F23-4A9D-8199-4582CBB02E51}" destId="{C315EBDD-EA52-4DFB-8A53-53B66DA46CE6}" srcOrd="0" destOrd="0" presId="urn:microsoft.com/office/officeart/2005/8/layout/hProcess4"/>
    <dgm:cxn modelId="{C64636DA-016A-4D00-8253-BD868A2C3ACA}" type="presOf" srcId="{C9B8545A-BCAF-4D5C-A397-5E847DDED0F2}" destId="{5F697789-EFAD-48A6-A4D9-8C335874F3D5}" srcOrd="0" destOrd="0" presId="urn:microsoft.com/office/officeart/2005/8/layout/hProcess4"/>
    <dgm:cxn modelId="{ACD7C161-84FC-490F-93E3-4901FE353154}" srcId="{C9B8545A-BCAF-4D5C-A397-5E847DDED0F2}" destId="{733445C5-7EA1-4A9F-AE3C-F381845B2CC6}" srcOrd="0" destOrd="0" parTransId="{9FF8E05B-7494-4D01-B274-0BBDAD0C98B7}" sibTransId="{9D8D5F7B-8454-42FB-81AE-D73C4DC3D16D}"/>
    <dgm:cxn modelId="{088CA1D1-EBF5-4EDF-AE3F-627C0B66DAD7}" type="presOf" srcId="{BD2F4732-AAEB-48D8-8D38-4958B7BB2496}" destId="{CE24938F-47D5-4DBC-A7A7-F2239888BAE7}" srcOrd="0" destOrd="0" presId="urn:microsoft.com/office/officeart/2005/8/layout/hProcess4"/>
    <dgm:cxn modelId="{BDF88D02-A969-429E-8D97-88394058FFE5}" srcId="{BD2F4732-AAEB-48D8-8D38-4958B7BB2496}" destId="{D9AB4A03-3F23-4A9D-8199-4582CBB02E51}" srcOrd="0" destOrd="0" parTransId="{9E366CBA-DD9A-4710-A71D-868BB1545AA9}" sibTransId="{1B1FD080-1B0B-4872-B748-E7C4E761FA55}"/>
    <dgm:cxn modelId="{4A31941B-8B13-417E-9139-AEC846F93671}" type="presOf" srcId="{3E888E76-2EB3-4939-836F-1D3C1ACA782F}" destId="{E95C0523-B53D-42F4-9FCB-972A8A60320A}" srcOrd="0" destOrd="0" presId="urn:microsoft.com/office/officeart/2005/8/layout/hProcess4"/>
    <dgm:cxn modelId="{7AAC2E6A-6D4C-436C-A3F9-046F33A1969A}" type="presOf" srcId="{84DE2383-D309-4032-AB50-BF9E152D8FA9}" destId="{62B218AB-BED2-441F-AC8A-B0970FAA5240}" srcOrd="0" destOrd="0" presId="urn:microsoft.com/office/officeart/2005/8/layout/hProcess4"/>
    <dgm:cxn modelId="{1616C4A0-78C5-441F-9DC8-9F5E69D593DE}" type="presOf" srcId="{6F8A1D50-BF38-443C-9AB1-3386F61B0635}" destId="{3A18D0BA-3204-4F30-872B-A70A0E3FD0A1}" srcOrd="0" destOrd="0" presId="urn:microsoft.com/office/officeart/2005/8/layout/hProcess4"/>
    <dgm:cxn modelId="{479779BC-2AE0-40DA-A38A-9274FA4CAD4E}" type="presOf" srcId="{D9AB4A03-3F23-4A9D-8199-4582CBB02E51}" destId="{94272B8E-038D-44F5-B219-44E4AEC18140}" srcOrd="1" destOrd="0" presId="urn:microsoft.com/office/officeart/2005/8/layout/hProcess4"/>
    <dgm:cxn modelId="{9CF77243-C54F-4502-9ED3-88CCA54E853A}" type="presParOf" srcId="{62B218AB-BED2-441F-AC8A-B0970FAA5240}" destId="{AD7C040E-CF63-4EF0-BEEA-5D7610373029}" srcOrd="0" destOrd="0" presId="urn:microsoft.com/office/officeart/2005/8/layout/hProcess4"/>
    <dgm:cxn modelId="{A731F035-F51F-46C5-B5C4-EC72943196BE}" type="presParOf" srcId="{62B218AB-BED2-441F-AC8A-B0970FAA5240}" destId="{4DEAC735-205D-4202-AEE4-A6436CAEE68C}" srcOrd="1" destOrd="0" presId="urn:microsoft.com/office/officeart/2005/8/layout/hProcess4"/>
    <dgm:cxn modelId="{B3AC7E2A-3C9E-4EA9-9339-F75E31A9C976}" type="presParOf" srcId="{62B218AB-BED2-441F-AC8A-B0970FAA5240}" destId="{8FF77BFF-FD13-44E7-BE7B-7253D647D16E}" srcOrd="2" destOrd="0" presId="urn:microsoft.com/office/officeart/2005/8/layout/hProcess4"/>
    <dgm:cxn modelId="{A4F554D8-53C8-4D42-A6D1-2CCF6D046159}" type="presParOf" srcId="{8FF77BFF-FD13-44E7-BE7B-7253D647D16E}" destId="{C46B2C33-FD1D-4C4C-86D2-DB9FD5BB99FA}" srcOrd="0" destOrd="0" presId="urn:microsoft.com/office/officeart/2005/8/layout/hProcess4"/>
    <dgm:cxn modelId="{E63A6456-D58B-4FE8-BA13-FA831F09C72C}" type="presParOf" srcId="{C46B2C33-FD1D-4C4C-86D2-DB9FD5BB99FA}" destId="{4D5C6ACC-0ACF-49D7-8896-6E931F487872}" srcOrd="0" destOrd="0" presId="urn:microsoft.com/office/officeart/2005/8/layout/hProcess4"/>
    <dgm:cxn modelId="{7906CAA4-880D-4C6A-919A-3A40244B4BE4}" type="presParOf" srcId="{C46B2C33-FD1D-4C4C-86D2-DB9FD5BB99FA}" destId="{0B9B81CC-9AE4-4C97-B58B-4FFFC3B127C9}" srcOrd="1" destOrd="0" presId="urn:microsoft.com/office/officeart/2005/8/layout/hProcess4"/>
    <dgm:cxn modelId="{0ECAC20D-1CAB-4978-9347-D35650EB89FE}" type="presParOf" srcId="{C46B2C33-FD1D-4C4C-86D2-DB9FD5BB99FA}" destId="{1B00381D-E4CE-4438-AE0B-56FC8226F2FA}" srcOrd="2" destOrd="0" presId="urn:microsoft.com/office/officeart/2005/8/layout/hProcess4"/>
    <dgm:cxn modelId="{9F9C0520-64EF-4AF3-BDE9-9EEA0C060203}" type="presParOf" srcId="{C46B2C33-FD1D-4C4C-86D2-DB9FD5BB99FA}" destId="{E95C0523-B53D-42F4-9FCB-972A8A60320A}" srcOrd="3" destOrd="0" presId="urn:microsoft.com/office/officeart/2005/8/layout/hProcess4"/>
    <dgm:cxn modelId="{02C9A804-CEF7-4300-903E-AAF1A0BF9ED1}" type="presParOf" srcId="{C46B2C33-FD1D-4C4C-86D2-DB9FD5BB99FA}" destId="{70C22C5C-B0CF-42B5-A756-C6E9AD8FFA89}" srcOrd="4" destOrd="0" presId="urn:microsoft.com/office/officeart/2005/8/layout/hProcess4"/>
    <dgm:cxn modelId="{21745787-9A50-47DF-8B23-739542D8325B}" type="presParOf" srcId="{8FF77BFF-FD13-44E7-BE7B-7253D647D16E}" destId="{649DC2EA-0135-4BE3-A7BE-98F0AF896D80}" srcOrd="1" destOrd="0" presId="urn:microsoft.com/office/officeart/2005/8/layout/hProcess4"/>
    <dgm:cxn modelId="{C45DD3D1-2469-46C5-8767-25856FCE1F15}" type="presParOf" srcId="{8FF77BFF-FD13-44E7-BE7B-7253D647D16E}" destId="{260DB4E8-80A5-47A8-A76C-851860971AE7}" srcOrd="2" destOrd="0" presId="urn:microsoft.com/office/officeart/2005/8/layout/hProcess4"/>
    <dgm:cxn modelId="{EC6F917F-8599-442B-B141-28E2DFDF30FD}" type="presParOf" srcId="{260DB4E8-80A5-47A8-A76C-851860971AE7}" destId="{0954713B-0DA8-4E70-BE75-1C61861D105D}" srcOrd="0" destOrd="0" presId="urn:microsoft.com/office/officeart/2005/8/layout/hProcess4"/>
    <dgm:cxn modelId="{668A78AA-92AB-4361-A2D0-BA7DD42E7BEC}" type="presParOf" srcId="{260DB4E8-80A5-47A8-A76C-851860971AE7}" destId="{C315EBDD-EA52-4DFB-8A53-53B66DA46CE6}" srcOrd="1" destOrd="0" presId="urn:microsoft.com/office/officeart/2005/8/layout/hProcess4"/>
    <dgm:cxn modelId="{E84F8707-C912-4006-8F39-8D86C1234C54}" type="presParOf" srcId="{260DB4E8-80A5-47A8-A76C-851860971AE7}" destId="{94272B8E-038D-44F5-B219-44E4AEC18140}" srcOrd="2" destOrd="0" presId="urn:microsoft.com/office/officeart/2005/8/layout/hProcess4"/>
    <dgm:cxn modelId="{C7645FC7-06C3-4BDD-BF81-EDD4A18CDF91}" type="presParOf" srcId="{260DB4E8-80A5-47A8-A76C-851860971AE7}" destId="{CE24938F-47D5-4DBC-A7A7-F2239888BAE7}" srcOrd="3" destOrd="0" presId="urn:microsoft.com/office/officeart/2005/8/layout/hProcess4"/>
    <dgm:cxn modelId="{9FFEDAED-27A4-48A5-9DF2-4B2F9A73E4B4}" type="presParOf" srcId="{260DB4E8-80A5-47A8-A76C-851860971AE7}" destId="{659E64A4-0547-4138-A958-C9D39112585B}" srcOrd="4" destOrd="0" presId="urn:microsoft.com/office/officeart/2005/8/layout/hProcess4"/>
    <dgm:cxn modelId="{06B33395-4820-435C-BC15-829CB5A32288}" type="presParOf" srcId="{8FF77BFF-FD13-44E7-BE7B-7253D647D16E}" destId="{3A18D0BA-3204-4F30-872B-A70A0E3FD0A1}" srcOrd="3" destOrd="0" presId="urn:microsoft.com/office/officeart/2005/8/layout/hProcess4"/>
    <dgm:cxn modelId="{1829536B-0B29-4407-9C5B-69E8A265202E}" type="presParOf" srcId="{8FF77BFF-FD13-44E7-BE7B-7253D647D16E}" destId="{D366E1FD-C537-4FCD-98B3-57BEE99D8246}" srcOrd="4" destOrd="0" presId="urn:microsoft.com/office/officeart/2005/8/layout/hProcess4"/>
    <dgm:cxn modelId="{D72E8C77-0B2B-4A76-9DC1-99D348235725}" type="presParOf" srcId="{D366E1FD-C537-4FCD-98B3-57BEE99D8246}" destId="{91B711DF-A6D2-48D5-AAB4-33A26DF50AEF}" srcOrd="0" destOrd="0" presId="urn:microsoft.com/office/officeart/2005/8/layout/hProcess4"/>
    <dgm:cxn modelId="{9917414A-B011-4EA0-AEB2-3A851F62997F}" type="presParOf" srcId="{D366E1FD-C537-4FCD-98B3-57BEE99D8246}" destId="{35F34E6C-943E-4D4D-B32C-AC4DB745FE63}" srcOrd="1" destOrd="0" presId="urn:microsoft.com/office/officeart/2005/8/layout/hProcess4"/>
    <dgm:cxn modelId="{61CEE66F-8861-47B6-9D4A-24031F7AC1B7}" type="presParOf" srcId="{D366E1FD-C537-4FCD-98B3-57BEE99D8246}" destId="{7E2B9A13-5E40-4378-A736-FA634E89EF76}" srcOrd="2" destOrd="0" presId="urn:microsoft.com/office/officeart/2005/8/layout/hProcess4"/>
    <dgm:cxn modelId="{0BD34B5C-EB03-4309-ADDA-EF2021AC647A}" type="presParOf" srcId="{D366E1FD-C537-4FCD-98B3-57BEE99D8246}" destId="{5F697789-EFAD-48A6-A4D9-8C335874F3D5}" srcOrd="3" destOrd="0" presId="urn:microsoft.com/office/officeart/2005/8/layout/hProcess4"/>
    <dgm:cxn modelId="{B6CE66F4-4DD2-4D05-B66B-339A46B966AC}" type="presParOf" srcId="{D366E1FD-C537-4FCD-98B3-57BEE99D8246}" destId="{70DC85C2-1164-4171-B621-CBF6FCDC405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DE2383-D309-4032-AB50-BF9E152D8FA9}" type="doc">
      <dgm:prSet loTypeId="urn:microsoft.com/office/officeart/2005/8/layout/h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E02FA620-9B60-4387-AA16-90EDBF2D32A6}">
      <dgm:prSet phldrT="[Texto]" custT="1"/>
      <dgm:spPr/>
      <dgm:t>
        <a:bodyPr/>
        <a:lstStyle/>
        <a:p>
          <a:r>
            <a:rPr lang="es-ES_tradnl" sz="1800" dirty="0" smtClean="0"/>
            <a:t>Diseñar software con su módulo gerencial</a:t>
          </a:r>
          <a:endParaRPr lang="es-CO" sz="1800" dirty="0"/>
        </a:p>
      </dgm:t>
    </dgm:pt>
    <dgm:pt modelId="{86E232BA-A762-442B-A922-F9F3E1A63A09}" type="parTrans" cxnId="{7E50CF6A-A947-4347-B70E-A86224BA8074}">
      <dgm:prSet/>
      <dgm:spPr/>
      <dgm:t>
        <a:bodyPr/>
        <a:lstStyle/>
        <a:p>
          <a:endParaRPr lang="es-CO" sz="3200"/>
        </a:p>
      </dgm:t>
    </dgm:pt>
    <dgm:pt modelId="{BFF8CB58-2CEF-4DB4-A20F-0BD78BF00D91}" type="sibTrans" cxnId="{7E50CF6A-A947-4347-B70E-A86224BA8074}">
      <dgm:prSet/>
      <dgm:spPr/>
      <dgm:t>
        <a:bodyPr/>
        <a:lstStyle/>
        <a:p>
          <a:endParaRPr lang="es-CO" sz="3200"/>
        </a:p>
      </dgm:t>
    </dgm:pt>
    <dgm:pt modelId="{924A6CC1-E1BC-44C6-9D2E-23836B6A2F21}">
      <dgm:prSet custT="1"/>
      <dgm:spPr/>
      <dgm:t>
        <a:bodyPr/>
        <a:lstStyle/>
        <a:p>
          <a:r>
            <a:rPr lang="es-ES_tradnl" sz="1800" dirty="0" smtClean="0"/>
            <a:t>Desarrollar la capacitación en el uso de la herramienta </a:t>
          </a:r>
          <a:endParaRPr lang="es-CO" sz="1800" dirty="0"/>
        </a:p>
      </dgm:t>
    </dgm:pt>
    <dgm:pt modelId="{B3B4D20B-A757-48BE-93F7-A2B7A1ADAE31}" type="parTrans" cxnId="{8AD5FBE1-3257-4486-8B20-3BC4DEB1EDFA}">
      <dgm:prSet/>
      <dgm:spPr/>
      <dgm:t>
        <a:bodyPr/>
        <a:lstStyle/>
        <a:p>
          <a:endParaRPr lang="es-CO" sz="3200"/>
        </a:p>
      </dgm:t>
    </dgm:pt>
    <dgm:pt modelId="{371BE57D-D4D9-4744-A39D-59B3C620CE91}" type="sibTrans" cxnId="{8AD5FBE1-3257-4486-8B20-3BC4DEB1EDFA}">
      <dgm:prSet/>
      <dgm:spPr/>
      <dgm:t>
        <a:bodyPr/>
        <a:lstStyle/>
        <a:p>
          <a:endParaRPr lang="es-CO" sz="3200"/>
        </a:p>
      </dgm:t>
    </dgm:pt>
    <dgm:pt modelId="{1419267C-BA1E-4FA3-AB40-220081CA79CF}">
      <dgm:prSet custT="1"/>
      <dgm:spPr/>
      <dgm:t>
        <a:bodyPr/>
        <a:lstStyle/>
        <a:p>
          <a:r>
            <a:rPr lang="es-ES_tradnl" sz="1800" dirty="0" smtClean="0"/>
            <a:t>Aplicar el sistema en una muestra en un país piloto de la Región</a:t>
          </a:r>
          <a:endParaRPr lang="es-CO" sz="1800" dirty="0"/>
        </a:p>
      </dgm:t>
    </dgm:pt>
    <dgm:pt modelId="{796DB26A-8B56-42B7-9962-66151A225C18}" type="parTrans" cxnId="{5D253127-F6DC-4C2E-903A-55AFCFD77716}">
      <dgm:prSet/>
      <dgm:spPr/>
      <dgm:t>
        <a:bodyPr/>
        <a:lstStyle/>
        <a:p>
          <a:endParaRPr lang="es-CO" sz="3200"/>
        </a:p>
      </dgm:t>
    </dgm:pt>
    <dgm:pt modelId="{4AEF802C-C034-40BE-9FB8-762C5FE6A8AE}" type="sibTrans" cxnId="{5D253127-F6DC-4C2E-903A-55AFCFD77716}">
      <dgm:prSet/>
      <dgm:spPr/>
      <dgm:t>
        <a:bodyPr/>
        <a:lstStyle/>
        <a:p>
          <a:endParaRPr lang="es-CO" sz="3200"/>
        </a:p>
      </dgm:t>
    </dgm:pt>
    <dgm:pt modelId="{1CA77B0E-E311-4726-9707-AF91584C6FAB}">
      <dgm:prSet phldrT="[Texto]" custT="1"/>
      <dgm:spPr/>
      <dgm:t>
        <a:bodyPr/>
        <a:lstStyle/>
        <a:p>
          <a:r>
            <a:rPr lang="es-ES_tradnl" sz="1800" dirty="0" smtClean="0"/>
            <a:t>Diseñar manual de operaciones del mismo</a:t>
          </a:r>
          <a:endParaRPr lang="es-CO" sz="1800" dirty="0"/>
        </a:p>
      </dgm:t>
    </dgm:pt>
    <dgm:pt modelId="{6DD0B748-B5B9-46D6-9D8F-8B237ED80C84}" type="parTrans" cxnId="{0E1F1DE0-E22B-41E4-B89E-95333F44483A}">
      <dgm:prSet/>
      <dgm:spPr/>
      <dgm:t>
        <a:bodyPr/>
        <a:lstStyle/>
        <a:p>
          <a:endParaRPr lang="es-CO" sz="3200"/>
        </a:p>
      </dgm:t>
    </dgm:pt>
    <dgm:pt modelId="{D52618C1-DCF5-4C5C-A761-BA935929F820}" type="sibTrans" cxnId="{0E1F1DE0-E22B-41E4-B89E-95333F44483A}">
      <dgm:prSet/>
      <dgm:spPr/>
      <dgm:t>
        <a:bodyPr/>
        <a:lstStyle/>
        <a:p>
          <a:endParaRPr lang="es-CO" sz="3200"/>
        </a:p>
      </dgm:t>
    </dgm:pt>
    <dgm:pt modelId="{B9A44A83-D5B4-44B6-B527-39E3EAE4CA3A}">
      <dgm:prSet phldrT="[Texto]" custT="1"/>
      <dgm:spPr/>
      <dgm:t>
        <a:bodyPr/>
        <a:lstStyle/>
        <a:p>
          <a:r>
            <a:rPr lang="es-CO" sz="1800" dirty="0" smtClean="0"/>
            <a:t>2014</a:t>
          </a:r>
          <a:endParaRPr lang="es-CO" sz="1800" dirty="0"/>
        </a:p>
      </dgm:t>
    </dgm:pt>
    <dgm:pt modelId="{A5937805-FC00-44AE-9B40-2ACCD9C535E5}" type="parTrans" cxnId="{5E4F59FA-60FD-4716-AD4D-ACD42996524E}">
      <dgm:prSet/>
      <dgm:spPr/>
      <dgm:t>
        <a:bodyPr/>
        <a:lstStyle/>
        <a:p>
          <a:endParaRPr lang="es-CO" sz="3200"/>
        </a:p>
      </dgm:t>
    </dgm:pt>
    <dgm:pt modelId="{2078756D-EC26-4161-AEC7-A5FD9F747B6B}" type="sibTrans" cxnId="{5E4F59FA-60FD-4716-AD4D-ACD42996524E}">
      <dgm:prSet/>
      <dgm:spPr/>
      <dgm:t>
        <a:bodyPr/>
        <a:lstStyle/>
        <a:p>
          <a:endParaRPr lang="es-CO" sz="3200"/>
        </a:p>
      </dgm:t>
    </dgm:pt>
    <dgm:pt modelId="{EE4EE082-AD2D-4CDB-90D1-DBC6857B0E5C}">
      <dgm:prSet phldrT="[Texto]" custT="1"/>
      <dgm:spPr/>
      <dgm:t>
        <a:bodyPr/>
        <a:lstStyle/>
        <a:p>
          <a:r>
            <a:rPr lang="es-CO" sz="1800" dirty="0" smtClean="0"/>
            <a:t>2014</a:t>
          </a:r>
          <a:endParaRPr lang="es-CO" sz="1800" dirty="0"/>
        </a:p>
      </dgm:t>
    </dgm:pt>
    <dgm:pt modelId="{25A2365C-DAE5-4CEA-A3AE-999B6B4A7BF1}" type="parTrans" cxnId="{020C19CC-2975-4D10-80DF-57EAB27EA7D8}">
      <dgm:prSet/>
      <dgm:spPr/>
      <dgm:t>
        <a:bodyPr/>
        <a:lstStyle/>
        <a:p>
          <a:endParaRPr lang="es-CO" sz="3200"/>
        </a:p>
      </dgm:t>
    </dgm:pt>
    <dgm:pt modelId="{406445A8-08B4-4314-BB5D-6C0924E0FC15}" type="sibTrans" cxnId="{020C19CC-2975-4D10-80DF-57EAB27EA7D8}">
      <dgm:prSet/>
      <dgm:spPr/>
      <dgm:t>
        <a:bodyPr/>
        <a:lstStyle/>
        <a:p>
          <a:endParaRPr lang="es-CO" sz="3200"/>
        </a:p>
      </dgm:t>
    </dgm:pt>
    <dgm:pt modelId="{1206B5D6-53AC-4753-B278-2B7A2A70F8D8}">
      <dgm:prSet custT="1"/>
      <dgm:spPr/>
      <dgm:t>
        <a:bodyPr/>
        <a:lstStyle/>
        <a:p>
          <a:r>
            <a:rPr lang="es-CO" sz="1800" dirty="0" smtClean="0"/>
            <a:t>2014</a:t>
          </a:r>
          <a:endParaRPr lang="es-CO" sz="1800" dirty="0"/>
        </a:p>
      </dgm:t>
    </dgm:pt>
    <dgm:pt modelId="{D9351910-846D-4CBE-9088-9D81FB81FA4D}" type="parTrans" cxnId="{70F4BF4C-5170-4345-A921-C45CA2EE0BAB}">
      <dgm:prSet/>
      <dgm:spPr/>
      <dgm:t>
        <a:bodyPr/>
        <a:lstStyle/>
        <a:p>
          <a:endParaRPr lang="es-CO" sz="3200"/>
        </a:p>
      </dgm:t>
    </dgm:pt>
    <dgm:pt modelId="{E6FA40C3-A7CE-44B2-A656-ADF49255DEDF}" type="sibTrans" cxnId="{70F4BF4C-5170-4345-A921-C45CA2EE0BAB}">
      <dgm:prSet/>
      <dgm:spPr/>
      <dgm:t>
        <a:bodyPr/>
        <a:lstStyle/>
        <a:p>
          <a:endParaRPr lang="es-CO" sz="3200"/>
        </a:p>
      </dgm:t>
    </dgm:pt>
    <dgm:pt modelId="{10418ADA-84A8-4B73-BEC4-0FC5FE121CF2}">
      <dgm:prSet custT="1"/>
      <dgm:spPr/>
      <dgm:t>
        <a:bodyPr/>
        <a:lstStyle/>
        <a:p>
          <a:r>
            <a:rPr lang="es-CO" sz="1800" dirty="0" smtClean="0"/>
            <a:t>2014</a:t>
          </a:r>
          <a:endParaRPr lang="es-CO" sz="1800" dirty="0"/>
        </a:p>
      </dgm:t>
    </dgm:pt>
    <dgm:pt modelId="{20045AAB-E298-423A-AAE4-065F59A1DCF8}" type="parTrans" cxnId="{91333E1B-FD24-4984-A95D-1C426BF63559}">
      <dgm:prSet/>
      <dgm:spPr/>
      <dgm:t>
        <a:bodyPr/>
        <a:lstStyle/>
        <a:p>
          <a:endParaRPr lang="es-CO" sz="3200"/>
        </a:p>
      </dgm:t>
    </dgm:pt>
    <dgm:pt modelId="{59C3465F-611A-44AC-B4F2-A7FA2714B6C2}" type="sibTrans" cxnId="{91333E1B-FD24-4984-A95D-1C426BF63559}">
      <dgm:prSet/>
      <dgm:spPr/>
      <dgm:t>
        <a:bodyPr/>
        <a:lstStyle/>
        <a:p>
          <a:endParaRPr lang="es-CO" sz="3200"/>
        </a:p>
      </dgm:t>
    </dgm:pt>
    <dgm:pt modelId="{1CCE132E-4D09-4AB5-AB75-EE0DBB8604D7}" type="pres">
      <dgm:prSet presAssocID="{84DE2383-D309-4032-AB50-BF9E152D8F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D288735C-7140-48A6-ADC1-E10A810C8D5B}" type="pres">
      <dgm:prSet presAssocID="{84DE2383-D309-4032-AB50-BF9E152D8FA9}" presName="tSp" presStyleCnt="0"/>
      <dgm:spPr/>
      <dgm:t>
        <a:bodyPr/>
        <a:lstStyle/>
        <a:p>
          <a:endParaRPr lang="es-CO"/>
        </a:p>
      </dgm:t>
    </dgm:pt>
    <dgm:pt modelId="{FC73C059-B408-407F-A8F0-46E65A5C3CEC}" type="pres">
      <dgm:prSet presAssocID="{84DE2383-D309-4032-AB50-BF9E152D8FA9}" presName="bSp" presStyleCnt="0"/>
      <dgm:spPr/>
      <dgm:t>
        <a:bodyPr/>
        <a:lstStyle/>
        <a:p>
          <a:endParaRPr lang="es-CO"/>
        </a:p>
      </dgm:t>
    </dgm:pt>
    <dgm:pt modelId="{3A8A20AD-21C4-4A08-9FE8-11DC88C8D330}" type="pres">
      <dgm:prSet presAssocID="{84DE2383-D309-4032-AB50-BF9E152D8FA9}" presName="process" presStyleCnt="0"/>
      <dgm:spPr/>
      <dgm:t>
        <a:bodyPr/>
        <a:lstStyle/>
        <a:p>
          <a:endParaRPr lang="es-CO"/>
        </a:p>
      </dgm:t>
    </dgm:pt>
    <dgm:pt modelId="{E8C6D027-4127-47BC-8A6A-803DBC7B48A6}" type="pres">
      <dgm:prSet presAssocID="{B9A44A83-D5B4-44B6-B527-39E3EAE4CA3A}" presName="composite1" presStyleCnt="0"/>
      <dgm:spPr/>
      <dgm:t>
        <a:bodyPr/>
        <a:lstStyle/>
        <a:p>
          <a:endParaRPr lang="es-CO"/>
        </a:p>
      </dgm:t>
    </dgm:pt>
    <dgm:pt modelId="{458A89F9-3704-487C-BC5E-986D2DEC63A7}" type="pres">
      <dgm:prSet presAssocID="{B9A44A83-D5B4-44B6-B527-39E3EAE4CA3A}" presName="dummyNode1" presStyleLbl="node1" presStyleIdx="0" presStyleCnt="4"/>
      <dgm:spPr/>
      <dgm:t>
        <a:bodyPr/>
        <a:lstStyle/>
        <a:p>
          <a:endParaRPr lang="es-CO"/>
        </a:p>
      </dgm:t>
    </dgm:pt>
    <dgm:pt modelId="{F438350E-37A7-4379-8F54-A3CAF617BF39}" type="pres">
      <dgm:prSet presAssocID="{B9A44A83-D5B4-44B6-B527-39E3EAE4CA3A}" presName="childNode1" presStyleLbl="bgAcc1" presStyleIdx="0" presStyleCnt="4" custScaleY="15332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49E872B-297A-4DB7-A297-7199F6B4E6FF}" type="pres">
      <dgm:prSet presAssocID="{B9A44A83-D5B4-44B6-B527-39E3EAE4CA3A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0AE3B02-4F09-4FB5-B15C-522C6A912BC8}" type="pres">
      <dgm:prSet presAssocID="{B9A44A83-D5B4-44B6-B527-39E3EAE4CA3A}" presName="parentNode1" presStyleLbl="node1" presStyleIdx="0" presStyleCnt="4" custLinFactNeighborY="6645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62D3681-851F-4026-8DA8-89150129C3B3}" type="pres">
      <dgm:prSet presAssocID="{B9A44A83-D5B4-44B6-B527-39E3EAE4CA3A}" presName="connSite1" presStyleCnt="0"/>
      <dgm:spPr/>
      <dgm:t>
        <a:bodyPr/>
        <a:lstStyle/>
        <a:p>
          <a:endParaRPr lang="es-CO"/>
        </a:p>
      </dgm:t>
    </dgm:pt>
    <dgm:pt modelId="{5FA9C1E0-822B-4E8F-B294-590CB77DE664}" type="pres">
      <dgm:prSet presAssocID="{2078756D-EC26-4161-AEC7-A5FD9F747B6B}" presName="Name9" presStyleLbl="sibTrans2D1" presStyleIdx="0" presStyleCnt="3" custLinFactNeighborY="4941"/>
      <dgm:spPr/>
      <dgm:t>
        <a:bodyPr/>
        <a:lstStyle/>
        <a:p>
          <a:endParaRPr lang="es-CO"/>
        </a:p>
      </dgm:t>
    </dgm:pt>
    <dgm:pt modelId="{0B35776F-7DB4-4DD3-B82F-2CF4C9F17C2C}" type="pres">
      <dgm:prSet presAssocID="{EE4EE082-AD2D-4CDB-90D1-DBC6857B0E5C}" presName="composite2" presStyleCnt="0"/>
      <dgm:spPr/>
      <dgm:t>
        <a:bodyPr/>
        <a:lstStyle/>
        <a:p>
          <a:endParaRPr lang="es-CO"/>
        </a:p>
      </dgm:t>
    </dgm:pt>
    <dgm:pt modelId="{AF82F867-77F4-4114-A54A-51251D8717B7}" type="pres">
      <dgm:prSet presAssocID="{EE4EE082-AD2D-4CDB-90D1-DBC6857B0E5C}" presName="dummyNode2" presStyleLbl="node1" presStyleIdx="0" presStyleCnt="4"/>
      <dgm:spPr/>
      <dgm:t>
        <a:bodyPr/>
        <a:lstStyle/>
        <a:p>
          <a:endParaRPr lang="es-CO"/>
        </a:p>
      </dgm:t>
    </dgm:pt>
    <dgm:pt modelId="{1FE90544-3DEB-40CE-BEBB-1F6D0D478BD3}" type="pres">
      <dgm:prSet presAssocID="{EE4EE082-AD2D-4CDB-90D1-DBC6857B0E5C}" presName="childNode2" presStyleLbl="bgAcc1" presStyleIdx="1" presStyleCnt="4" custScaleY="15332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316DF8D-93F0-4FA2-B1BD-030B038DECAB}" type="pres">
      <dgm:prSet presAssocID="{EE4EE082-AD2D-4CDB-90D1-DBC6857B0E5C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C991403-6408-4BAA-B0D1-7F622F379ECF}" type="pres">
      <dgm:prSet presAssocID="{EE4EE082-AD2D-4CDB-90D1-DBC6857B0E5C}" presName="parentNode2" presStyleLbl="node1" presStyleIdx="1" presStyleCnt="4" custLinFactNeighborY="-66368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1F6B22D-C24B-4A2C-A939-551EA3C0A265}" type="pres">
      <dgm:prSet presAssocID="{EE4EE082-AD2D-4CDB-90D1-DBC6857B0E5C}" presName="connSite2" presStyleCnt="0"/>
      <dgm:spPr/>
      <dgm:t>
        <a:bodyPr/>
        <a:lstStyle/>
        <a:p>
          <a:endParaRPr lang="es-CO"/>
        </a:p>
      </dgm:t>
    </dgm:pt>
    <dgm:pt modelId="{BDDD1F8A-CFD6-46B4-A92F-35FF212E55CB}" type="pres">
      <dgm:prSet presAssocID="{406445A8-08B4-4314-BB5D-6C0924E0FC15}" presName="Name18" presStyleLbl="sibTrans2D1" presStyleIdx="1" presStyleCnt="3" custLinFactNeighborY="-5228"/>
      <dgm:spPr/>
      <dgm:t>
        <a:bodyPr/>
        <a:lstStyle/>
        <a:p>
          <a:endParaRPr lang="es-CO"/>
        </a:p>
      </dgm:t>
    </dgm:pt>
    <dgm:pt modelId="{B0D6067F-DF7B-4943-9919-529A22291BFC}" type="pres">
      <dgm:prSet presAssocID="{1206B5D6-53AC-4753-B278-2B7A2A70F8D8}" presName="composite1" presStyleCnt="0"/>
      <dgm:spPr/>
      <dgm:t>
        <a:bodyPr/>
        <a:lstStyle/>
        <a:p>
          <a:endParaRPr lang="es-CO"/>
        </a:p>
      </dgm:t>
    </dgm:pt>
    <dgm:pt modelId="{75CF6FC8-2BB6-488C-A0FA-670EFEB5899A}" type="pres">
      <dgm:prSet presAssocID="{1206B5D6-53AC-4753-B278-2B7A2A70F8D8}" presName="dummyNode1" presStyleLbl="node1" presStyleIdx="1" presStyleCnt="4"/>
      <dgm:spPr/>
      <dgm:t>
        <a:bodyPr/>
        <a:lstStyle/>
        <a:p>
          <a:endParaRPr lang="es-CO"/>
        </a:p>
      </dgm:t>
    </dgm:pt>
    <dgm:pt modelId="{54109FDC-E10B-4306-A11C-36824F1FBDC7}" type="pres">
      <dgm:prSet presAssocID="{1206B5D6-53AC-4753-B278-2B7A2A70F8D8}" presName="childNode1" presStyleLbl="bgAcc1" presStyleIdx="2" presStyleCnt="4" custScaleY="15332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A78D61A-DAAF-4FD7-9688-B81CA480DC25}" type="pres">
      <dgm:prSet presAssocID="{1206B5D6-53AC-4753-B278-2B7A2A70F8D8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1E4920E-F906-45AF-8D7B-7DC4306C7511}" type="pres">
      <dgm:prSet presAssocID="{1206B5D6-53AC-4753-B278-2B7A2A70F8D8}" presName="parentNode1" presStyleLbl="node1" presStyleIdx="2" presStyleCnt="4" custLinFactNeighborY="6645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42C812B-80E7-48C3-B52C-E321762D8600}" type="pres">
      <dgm:prSet presAssocID="{1206B5D6-53AC-4753-B278-2B7A2A70F8D8}" presName="connSite1" presStyleCnt="0"/>
      <dgm:spPr/>
      <dgm:t>
        <a:bodyPr/>
        <a:lstStyle/>
        <a:p>
          <a:endParaRPr lang="es-CO"/>
        </a:p>
      </dgm:t>
    </dgm:pt>
    <dgm:pt modelId="{58DCD1BA-F3A0-4D47-9C38-ECC0461462C9}" type="pres">
      <dgm:prSet presAssocID="{E6FA40C3-A7CE-44B2-A656-ADF49255DEDF}" presName="Name9" presStyleLbl="sibTrans2D1" presStyleIdx="2" presStyleCnt="3" custLinFactNeighborY="4941"/>
      <dgm:spPr/>
      <dgm:t>
        <a:bodyPr/>
        <a:lstStyle/>
        <a:p>
          <a:endParaRPr lang="es-CO"/>
        </a:p>
      </dgm:t>
    </dgm:pt>
    <dgm:pt modelId="{0DC4FB4D-10EE-4FCC-9328-3F3CF9109FBB}" type="pres">
      <dgm:prSet presAssocID="{10418ADA-84A8-4B73-BEC4-0FC5FE121CF2}" presName="composite2" presStyleCnt="0"/>
      <dgm:spPr/>
      <dgm:t>
        <a:bodyPr/>
        <a:lstStyle/>
        <a:p>
          <a:endParaRPr lang="es-CO"/>
        </a:p>
      </dgm:t>
    </dgm:pt>
    <dgm:pt modelId="{84A8E4B0-D2CD-49EC-8F4F-125DD0D30021}" type="pres">
      <dgm:prSet presAssocID="{10418ADA-84A8-4B73-BEC4-0FC5FE121CF2}" presName="dummyNode2" presStyleLbl="node1" presStyleIdx="2" presStyleCnt="4"/>
      <dgm:spPr/>
      <dgm:t>
        <a:bodyPr/>
        <a:lstStyle/>
        <a:p>
          <a:endParaRPr lang="es-CO"/>
        </a:p>
      </dgm:t>
    </dgm:pt>
    <dgm:pt modelId="{74D62B4D-EBEA-4B16-93D9-20A0B7F8DDBC}" type="pres">
      <dgm:prSet presAssocID="{10418ADA-84A8-4B73-BEC4-0FC5FE121CF2}" presName="childNode2" presStyleLbl="bgAcc1" presStyleIdx="3" presStyleCnt="4" custScaleY="15332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3E8150E-9EC8-43C7-90B3-76204061E2BE}" type="pres">
      <dgm:prSet presAssocID="{10418ADA-84A8-4B73-BEC4-0FC5FE121CF2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7DC4785-7381-4E67-A985-3410FCBF51DF}" type="pres">
      <dgm:prSet presAssocID="{10418ADA-84A8-4B73-BEC4-0FC5FE121CF2}" presName="parentNode2" presStyleLbl="node1" presStyleIdx="3" presStyleCnt="4" custLinFactNeighborY="-66368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06EC5C6-52B2-4330-B342-C55D785074B7}" type="pres">
      <dgm:prSet presAssocID="{10418ADA-84A8-4B73-BEC4-0FC5FE121CF2}" presName="connSite2" presStyleCnt="0"/>
      <dgm:spPr/>
      <dgm:t>
        <a:bodyPr/>
        <a:lstStyle/>
        <a:p>
          <a:endParaRPr lang="es-CO"/>
        </a:p>
      </dgm:t>
    </dgm:pt>
  </dgm:ptLst>
  <dgm:cxnLst>
    <dgm:cxn modelId="{3D9BC8F9-A520-414C-A6C6-0E82CFF5B293}" type="presOf" srcId="{E02FA620-9B60-4387-AA16-90EDBF2D32A6}" destId="{F438350E-37A7-4379-8F54-A3CAF617BF39}" srcOrd="0" destOrd="0" presId="urn:microsoft.com/office/officeart/2005/8/layout/hProcess4"/>
    <dgm:cxn modelId="{A88D62B8-CE5D-427D-B5D4-980526519279}" type="presOf" srcId="{924A6CC1-E1BC-44C6-9D2E-23836B6A2F21}" destId="{8A78D61A-DAAF-4FD7-9688-B81CA480DC25}" srcOrd="1" destOrd="0" presId="urn:microsoft.com/office/officeart/2005/8/layout/hProcess4"/>
    <dgm:cxn modelId="{020C19CC-2975-4D10-80DF-57EAB27EA7D8}" srcId="{84DE2383-D309-4032-AB50-BF9E152D8FA9}" destId="{EE4EE082-AD2D-4CDB-90D1-DBC6857B0E5C}" srcOrd="1" destOrd="0" parTransId="{25A2365C-DAE5-4CEA-A3AE-999B6B4A7BF1}" sibTransId="{406445A8-08B4-4314-BB5D-6C0924E0FC15}"/>
    <dgm:cxn modelId="{F1E4BBAA-E8DA-43B3-AD17-F6497BF31F4E}" type="presOf" srcId="{1206B5D6-53AC-4753-B278-2B7A2A70F8D8}" destId="{D1E4920E-F906-45AF-8D7B-7DC4306C7511}" srcOrd="0" destOrd="0" presId="urn:microsoft.com/office/officeart/2005/8/layout/hProcess4"/>
    <dgm:cxn modelId="{7E50CF6A-A947-4347-B70E-A86224BA8074}" srcId="{B9A44A83-D5B4-44B6-B527-39E3EAE4CA3A}" destId="{E02FA620-9B60-4387-AA16-90EDBF2D32A6}" srcOrd="0" destOrd="0" parTransId="{86E232BA-A762-442B-A922-F9F3E1A63A09}" sibTransId="{BFF8CB58-2CEF-4DB4-A20F-0BD78BF00D91}"/>
    <dgm:cxn modelId="{7A0FA898-A834-4C1B-A3EB-ADED08B0CFB6}" type="presOf" srcId="{EE4EE082-AD2D-4CDB-90D1-DBC6857B0E5C}" destId="{4C991403-6408-4BAA-B0D1-7F622F379ECF}" srcOrd="0" destOrd="0" presId="urn:microsoft.com/office/officeart/2005/8/layout/hProcess4"/>
    <dgm:cxn modelId="{D385C2C9-5E95-4DFF-8796-15A520DB53EB}" type="presOf" srcId="{E6FA40C3-A7CE-44B2-A656-ADF49255DEDF}" destId="{58DCD1BA-F3A0-4D47-9C38-ECC0461462C9}" srcOrd="0" destOrd="0" presId="urn:microsoft.com/office/officeart/2005/8/layout/hProcess4"/>
    <dgm:cxn modelId="{179B3929-16F3-4ACD-AAAF-D6F07C8CB91C}" type="presOf" srcId="{2078756D-EC26-4161-AEC7-A5FD9F747B6B}" destId="{5FA9C1E0-822B-4E8F-B294-590CB77DE664}" srcOrd="0" destOrd="0" presId="urn:microsoft.com/office/officeart/2005/8/layout/hProcess4"/>
    <dgm:cxn modelId="{D0BDBE68-AA7C-4DBB-94C7-36969218A2BE}" type="presOf" srcId="{10418ADA-84A8-4B73-BEC4-0FC5FE121CF2}" destId="{37DC4785-7381-4E67-A985-3410FCBF51DF}" srcOrd="0" destOrd="0" presId="urn:microsoft.com/office/officeart/2005/8/layout/hProcess4"/>
    <dgm:cxn modelId="{AA94CA8D-2C80-4E3C-B667-7C1075803283}" type="presOf" srcId="{924A6CC1-E1BC-44C6-9D2E-23836B6A2F21}" destId="{54109FDC-E10B-4306-A11C-36824F1FBDC7}" srcOrd="0" destOrd="0" presId="urn:microsoft.com/office/officeart/2005/8/layout/hProcess4"/>
    <dgm:cxn modelId="{CEC20427-A086-42A4-91E1-505E26BC3EAA}" type="presOf" srcId="{406445A8-08B4-4314-BB5D-6C0924E0FC15}" destId="{BDDD1F8A-CFD6-46B4-A92F-35FF212E55CB}" srcOrd="0" destOrd="0" presId="urn:microsoft.com/office/officeart/2005/8/layout/hProcess4"/>
    <dgm:cxn modelId="{0E1F1DE0-E22B-41E4-B89E-95333F44483A}" srcId="{EE4EE082-AD2D-4CDB-90D1-DBC6857B0E5C}" destId="{1CA77B0E-E311-4726-9707-AF91584C6FAB}" srcOrd="0" destOrd="0" parTransId="{6DD0B748-B5B9-46D6-9D8F-8B237ED80C84}" sibTransId="{D52618C1-DCF5-4C5C-A761-BA935929F820}"/>
    <dgm:cxn modelId="{91333E1B-FD24-4984-A95D-1C426BF63559}" srcId="{84DE2383-D309-4032-AB50-BF9E152D8FA9}" destId="{10418ADA-84A8-4B73-BEC4-0FC5FE121CF2}" srcOrd="3" destOrd="0" parTransId="{20045AAB-E298-423A-AAE4-065F59A1DCF8}" sibTransId="{59C3465F-611A-44AC-B4F2-A7FA2714B6C2}"/>
    <dgm:cxn modelId="{EEB712F7-6031-4FB6-A500-F0E14C87598A}" type="presOf" srcId="{1419267C-BA1E-4FA3-AB40-220081CA79CF}" destId="{03E8150E-9EC8-43C7-90B3-76204061E2BE}" srcOrd="1" destOrd="0" presId="urn:microsoft.com/office/officeart/2005/8/layout/hProcess4"/>
    <dgm:cxn modelId="{5E4F59FA-60FD-4716-AD4D-ACD42996524E}" srcId="{84DE2383-D309-4032-AB50-BF9E152D8FA9}" destId="{B9A44A83-D5B4-44B6-B527-39E3EAE4CA3A}" srcOrd="0" destOrd="0" parTransId="{A5937805-FC00-44AE-9B40-2ACCD9C535E5}" sibTransId="{2078756D-EC26-4161-AEC7-A5FD9F747B6B}"/>
    <dgm:cxn modelId="{70F4BF4C-5170-4345-A921-C45CA2EE0BAB}" srcId="{84DE2383-D309-4032-AB50-BF9E152D8FA9}" destId="{1206B5D6-53AC-4753-B278-2B7A2A70F8D8}" srcOrd="2" destOrd="0" parTransId="{D9351910-846D-4CBE-9088-9D81FB81FA4D}" sibTransId="{E6FA40C3-A7CE-44B2-A656-ADF49255DEDF}"/>
    <dgm:cxn modelId="{EBDE904F-C565-46DE-8D84-B6EF69885EE2}" type="presOf" srcId="{1419267C-BA1E-4FA3-AB40-220081CA79CF}" destId="{74D62B4D-EBEA-4B16-93D9-20A0B7F8DDBC}" srcOrd="0" destOrd="0" presId="urn:microsoft.com/office/officeart/2005/8/layout/hProcess4"/>
    <dgm:cxn modelId="{1956F0A5-61EC-43E3-B844-212E2CF4F606}" type="presOf" srcId="{E02FA620-9B60-4387-AA16-90EDBF2D32A6}" destId="{449E872B-297A-4DB7-A297-7199F6B4E6FF}" srcOrd="1" destOrd="0" presId="urn:microsoft.com/office/officeart/2005/8/layout/hProcess4"/>
    <dgm:cxn modelId="{E667BD02-8FB2-4870-8F9E-9AD7CF1F12E8}" type="presOf" srcId="{B9A44A83-D5B4-44B6-B527-39E3EAE4CA3A}" destId="{50AE3B02-4F09-4FB5-B15C-522C6A912BC8}" srcOrd="0" destOrd="0" presId="urn:microsoft.com/office/officeart/2005/8/layout/hProcess4"/>
    <dgm:cxn modelId="{4A504B6A-8F61-44CB-87E0-73BFE60E4DB8}" type="presOf" srcId="{1CA77B0E-E311-4726-9707-AF91584C6FAB}" destId="{1FE90544-3DEB-40CE-BEBB-1F6D0D478BD3}" srcOrd="0" destOrd="0" presId="urn:microsoft.com/office/officeart/2005/8/layout/hProcess4"/>
    <dgm:cxn modelId="{5D253127-F6DC-4C2E-903A-55AFCFD77716}" srcId="{10418ADA-84A8-4B73-BEC4-0FC5FE121CF2}" destId="{1419267C-BA1E-4FA3-AB40-220081CA79CF}" srcOrd="0" destOrd="0" parTransId="{796DB26A-8B56-42B7-9962-66151A225C18}" sibTransId="{4AEF802C-C034-40BE-9FB8-762C5FE6A8AE}"/>
    <dgm:cxn modelId="{6A5854B9-98F5-4B43-9D3C-BAD2B4255960}" type="presOf" srcId="{1CA77B0E-E311-4726-9707-AF91584C6FAB}" destId="{9316DF8D-93F0-4FA2-B1BD-030B038DECAB}" srcOrd="1" destOrd="0" presId="urn:microsoft.com/office/officeart/2005/8/layout/hProcess4"/>
    <dgm:cxn modelId="{2A633701-F74F-427B-9E0F-FADE6589BAE1}" type="presOf" srcId="{84DE2383-D309-4032-AB50-BF9E152D8FA9}" destId="{1CCE132E-4D09-4AB5-AB75-EE0DBB8604D7}" srcOrd="0" destOrd="0" presId="urn:microsoft.com/office/officeart/2005/8/layout/hProcess4"/>
    <dgm:cxn modelId="{8AD5FBE1-3257-4486-8B20-3BC4DEB1EDFA}" srcId="{1206B5D6-53AC-4753-B278-2B7A2A70F8D8}" destId="{924A6CC1-E1BC-44C6-9D2E-23836B6A2F21}" srcOrd="0" destOrd="0" parTransId="{B3B4D20B-A757-48BE-93F7-A2B7A1ADAE31}" sibTransId="{371BE57D-D4D9-4744-A39D-59B3C620CE91}"/>
    <dgm:cxn modelId="{6CECD7C3-F926-465D-B66D-2F18F284D26D}" type="presParOf" srcId="{1CCE132E-4D09-4AB5-AB75-EE0DBB8604D7}" destId="{D288735C-7140-48A6-ADC1-E10A810C8D5B}" srcOrd="0" destOrd="0" presId="urn:microsoft.com/office/officeart/2005/8/layout/hProcess4"/>
    <dgm:cxn modelId="{23B40D6E-4927-48DC-9CD2-A9592102AB4A}" type="presParOf" srcId="{1CCE132E-4D09-4AB5-AB75-EE0DBB8604D7}" destId="{FC73C059-B408-407F-A8F0-46E65A5C3CEC}" srcOrd="1" destOrd="0" presId="urn:microsoft.com/office/officeart/2005/8/layout/hProcess4"/>
    <dgm:cxn modelId="{C8508302-183A-4BEC-BC94-CE78A0E1DA6A}" type="presParOf" srcId="{1CCE132E-4D09-4AB5-AB75-EE0DBB8604D7}" destId="{3A8A20AD-21C4-4A08-9FE8-11DC88C8D330}" srcOrd="2" destOrd="0" presId="urn:microsoft.com/office/officeart/2005/8/layout/hProcess4"/>
    <dgm:cxn modelId="{DACE81EB-0602-4A88-B214-7DF437D9E3B2}" type="presParOf" srcId="{3A8A20AD-21C4-4A08-9FE8-11DC88C8D330}" destId="{E8C6D027-4127-47BC-8A6A-803DBC7B48A6}" srcOrd="0" destOrd="0" presId="urn:microsoft.com/office/officeart/2005/8/layout/hProcess4"/>
    <dgm:cxn modelId="{4834A0CD-4F18-449C-8E73-404872823DD8}" type="presParOf" srcId="{E8C6D027-4127-47BC-8A6A-803DBC7B48A6}" destId="{458A89F9-3704-487C-BC5E-986D2DEC63A7}" srcOrd="0" destOrd="0" presId="urn:microsoft.com/office/officeart/2005/8/layout/hProcess4"/>
    <dgm:cxn modelId="{C81DB29A-D3DC-4546-A272-38D422E69DFC}" type="presParOf" srcId="{E8C6D027-4127-47BC-8A6A-803DBC7B48A6}" destId="{F438350E-37A7-4379-8F54-A3CAF617BF39}" srcOrd="1" destOrd="0" presId="urn:microsoft.com/office/officeart/2005/8/layout/hProcess4"/>
    <dgm:cxn modelId="{EB3F3956-BFDC-4754-BE2A-C0D9073941A3}" type="presParOf" srcId="{E8C6D027-4127-47BC-8A6A-803DBC7B48A6}" destId="{449E872B-297A-4DB7-A297-7199F6B4E6FF}" srcOrd="2" destOrd="0" presId="urn:microsoft.com/office/officeart/2005/8/layout/hProcess4"/>
    <dgm:cxn modelId="{87C39FDE-607F-415A-B7D2-7FDD4D089892}" type="presParOf" srcId="{E8C6D027-4127-47BC-8A6A-803DBC7B48A6}" destId="{50AE3B02-4F09-4FB5-B15C-522C6A912BC8}" srcOrd="3" destOrd="0" presId="urn:microsoft.com/office/officeart/2005/8/layout/hProcess4"/>
    <dgm:cxn modelId="{B5FCC505-164D-4B8D-8B20-5121049E8E0C}" type="presParOf" srcId="{E8C6D027-4127-47BC-8A6A-803DBC7B48A6}" destId="{A62D3681-851F-4026-8DA8-89150129C3B3}" srcOrd="4" destOrd="0" presId="urn:microsoft.com/office/officeart/2005/8/layout/hProcess4"/>
    <dgm:cxn modelId="{E7B84EE3-B9D1-4C27-9CB4-F6CB0F2F3C88}" type="presParOf" srcId="{3A8A20AD-21C4-4A08-9FE8-11DC88C8D330}" destId="{5FA9C1E0-822B-4E8F-B294-590CB77DE664}" srcOrd="1" destOrd="0" presId="urn:microsoft.com/office/officeart/2005/8/layout/hProcess4"/>
    <dgm:cxn modelId="{7F530FAE-5F87-47DB-8AF5-C6FD64944096}" type="presParOf" srcId="{3A8A20AD-21C4-4A08-9FE8-11DC88C8D330}" destId="{0B35776F-7DB4-4DD3-B82F-2CF4C9F17C2C}" srcOrd="2" destOrd="0" presId="urn:microsoft.com/office/officeart/2005/8/layout/hProcess4"/>
    <dgm:cxn modelId="{BBF046D8-B910-4916-A17C-C0351393E67A}" type="presParOf" srcId="{0B35776F-7DB4-4DD3-B82F-2CF4C9F17C2C}" destId="{AF82F867-77F4-4114-A54A-51251D8717B7}" srcOrd="0" destOrd="0" presId="urn:microsoft.com/office/officeart/2005/8/layout/hProcess4"/>
    <dgm:cxn modelId="{5D93A674-3162-4CE6-977D-5A2A3A6C1B8B}" type="presParOf" srcId="{0B35776F-7DB4-4DD3-B82F-2CF4C9F17C2C}" destId="{1FE90544-3DEB-40CE-BEBB-1F6D0D478BD3}" srcOrd="1" destOrd="0" presId="urn:microsoft.com/office/officeart/2005/8/layout/hProcess4"/>
    <dgm:cxn modelId="{E29BCFFE-7281-4E96-9C18-9FF7E2F9166A}" type="presParOf" srcId="{0B35776F-7DB4-4DD3-B82F-2CF4C9F17C2C}" destId="{9316DF8D-93F0-4FA2-B1BD-030B038DECAB}" srcOrd="2" destOrd="0" presId="urn:microsoft.com/office/officeart/2005/8/layout/hProcess4"/>
    <dgm:cxn modelId="{FF25DE1A-552D-4612-82A3-223183C8E85B}" type="presParOf" srcId="{0B35776F-7DB4-4DD3-B82F-2CF4C9F17C2C}" destId="{4C991403-6408-4BAA-B0D1-7F622F379ECF}" srcOrd="3" destOrd="0" presId="urn:microsoft.com/office/officeart/2005/8/layout/hProcess4"/>
    <dgm:cxn modelId="{83BFFAF4-A7B8-4E9D-B61E-AB369907F764}" type="presParOf" srcId="{0B35776F-7DB4-4DD3-B82F-2CF4C9F17C2C}" destId="{21F6B22D-C24B-4A2C-A939-551EA3C0A265}" srcOrd="4" destOrd="0" presId="urn:microsoft.com/office/officeart/2005/8/layout/hProcess4"/>
    <dgm:cxn modelId="{F6579C05-1616-4C84-A68D-F265653F1ABE}" type="presParOf" srcId="{3A8A20AD-21C4-4A08-9FE8-11DC88C8D330}" destId="{BDDD1F8A-CFD6-46B4-A92F-35FF212E55CB}" srcOrd="3" destOrd="0" presId="urn:microsoft.com/office/officeart/2005/8/layout/hProcess4"/>
    <dgm:cxn modelId="{8158A352-F448-4A3C-B546-96E1164467D7}" type="presParOf" srcId="{3A8A20AD-21C4-4A08-9FE8-11DC88C8D330}" destId="{B0D6067F-DF7B-4943-9919-529A22291BFC}" srcOrd="4" destOrd="0" presId="urn:microsoft.com/office/officeart/2005/8/layout/hProcess4"/>
    <dgm:cxn modelId="{2283D247-6C55-4558-ABB9-5F6FD8F4AF5E}" type="presParOf" srcId="{B0D6067F-DF7B-4943-9919-529A22291BFC}" destId="{75CF6FC8-2BB6-488C-A0FA-670EFEB5899A}" srcOrd="0" destOrd="0" presId="urn:microsoft.com/office/officeart/2005/8/layout/hProcess4"/>
    <dgm:cxn modelId="{AF0B3100-BB81-4981-A22D-7921EC60CCB1}" type="presParOf" srcId="{B0D6067F-DF7B-4943-9919-529A22291BFC}" destId="{54109FDC-E10B-4306-A11C-36824F1FBDC7}" srcOrd="1" destOrd="0" presId="urn:microsoft.com/office/officeart/2005/8/layout/hProcess4"/>
    <dgm:cxn modelId="{7CBF41E5-090F-4757-AD9A-3D94FA5E760B}" type="presParOf" srcId="{B0D6067F-DF7B-4943-9919-529A22291BFC}" destId="{8A78D61A-DAAF-4FD7-9688-B81CA480DC25}" srcOrd="2" destOrd="0" presId="urn:microsoft.com/office/officeart/2005/8/layout/hProcess4"/>
    <dgm:cxn modelId="{67A80397-4CA3-448C-9356-8560FC13EBAC}" type="presParOf" srcId="{B0D6067F-DF7B-4943-9919-529A22291BFC}" destId="{D1E4920E-F906-45AF-8D7B-7DC4306C7511}" srcOrd="3" destOrd="0" presId="urn:microsoft.com/office/officeart/2005/8/layout/hProcess4"/>
    <dgm:cxn modelId="{63E8FB5D-21E8-4225-8000-4D3FA8D0A31D}" type="presParOf" srcId="{B0D6067F-DF7B-4943-9919-529A22291BFC}" destId="{E42C812B-80E7-48C3-B52C-E321762D8600}" srcOrd="4" destOrd="0" presId="urn:microsoft.com/office/officeart/2005/8/layout/hProcess4"/>
    <dgm:cxn modelId="{6E83C22A-0EB4-415B-A5BA-40EA79A48DEF}" type="presParOf" srcId="{3A8A20AD-21C4-4A08-9FE8-11DC88C8D330}" destId="{58DCD1BA-F3A0-4D47-9C38-ECC0461462C9}" srcOrd="5" destOrd="0" presId="urn:microsoft.com/office/officeart/2005/8/layout/hProcess4"/>
    <dgm:cxn modelId="{3A348664-55E0-4244-B26C-DED7BB891512}" type="presParOf" srcId="{3A8A20AD-21C4-4A08-9FE8-11DC88C8D330}" destId="{0DC4FB4D-10EE-4FCC-9328-3F3CF9109FBB}" srcOrd="6" destOrd="0" presId="urn:microsoft.com/office/officeart/2005/8/layout/hProcess4"/>
    <dgm:cxn modelId="{9DE4BFB3-BF86-43CE-A61C-196E39A07ECA}" type="presParOf" srcId="{0DC4FB4D-10EE-4FCC-9328-3F3CF9109FBB}" destId="{84A8E4B0-D2CD-49EC-8F4F-125DD0D30021}" srcOrd="0" destOrd="0" presId="urn:microsoft.com/office/officeart/2005/8/layout/hProcess4"/>
    <dgm:cxn modelId="{3FE5B919-F832-40B5-955D-E611BAF6230D}" type="presParOf" srcId="{0DC4FB4D-10EE-4FCC-9328-3F3CF9109FBB}" destId="{74D62B4D-EBEA-4B16-93D9-20A0B7F8DDBC}" srcOrd="1" destOrd="0" presId="urn:microsoft.com/office/officeart/2005/8/layout/hProcess4"/>
    <dgm:cxn modelId="{50DF9D48-FA59-4CFC-88B9-88CC6C5C1943}" type="presParOf" srcId="{0DC4FB4D-10EE-4FCC-9328-3F3CF9109FBB}" destId="{03E8150E-9EC8-43C7-90B3-76204061E2BE}" srcOrd="2" destOrd="0" presId="urn:microsoft.com/office/officeart/2005/8/layout/hProcess4"/>
    <dgm:cxn modelId="{0A18D6CA-B0D3-4A3D-82C6-69B98CC7F6FD}" type="presParOf" srcId="{0DC4FB4D-10EE-4FCC-9328-3F3CF9109FBB}" destId="{37DC4785-7381-4E67-A985-3410FCBF51DF}" srcOrd="3" destOrd="0" presId="urn:microsoft.com/office/officeart/2005/8/layout/hProcess4"/>
    <dgm:cxn modelId="{5E53C468-0FDB-4E68-8DD0-D0D19CD1F611}" type="presParOf" srcId="{0DC4FB4D-10EE-4FCC-9328-3F3CF9109FBB}" destId="{F06EC5C6-52B2-4330-B342-C55D785074B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DE2383-D309-4032-AB50-BF9E152D8FA9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E02FA620-9B60-4387-AA16-90EDBF2D32A6}">
      <dgm:prSet phldrT="[Texto]" custT="1"/>
      <dgm:spPr/>
      <dgm:t>
        <a:bodyPr/>
        <a:lstStyle/>
        <a:p>
          <a:r>
            <a:rPr lang="es-ES_tradnl" sz="1100" dirty="0" smtClean="0"/>
            <a:t>Hacer un análisis de los sistemas de información en los países de América Latina y El Caribe; recabar experiencias internacionales (OECD) </a:t>
          </a:r>
          <a:endParaRPr lang="es-CO" sz="1000" dirty="0"/>
        </a:p>
      </dgm:t>
    </dgm:pt>
    <dgm:pt modelId="{86E232BA-A762-442B-A922-F9F3E1A63A09}" type="parTrans" cxnId="{7E50CF6A-A947-4347-B70E-A86224BA8074}">
      <dgm:prSet/>
      <dgm:spPr/>
      <dgm:t>
        <a:bodyPr/>
        <a:lstStyle/>
        <a:p>
          <a:endParaRPr lang="es-CO"/>
        </a:p>
      </dgm:t>
    </dgm:pt>
    <dgm:pt modelId="{BFF8CB58-2CEF-4DB4-A20F-0BD78BF00D91}" type="sibTrans" cxnId="{7E50CF6A-A947-4347-B70E-A86224BA8074}">
      <dgm:prSet/>
      <dgm:spPr/>
      <dgm:t>
        <a:bodyPr/>
        <a:lstStyle/>
        <a:p>
          <a:endParaRPr lang="es-CO"/>
        </a:p>
      </dgm:t>
    </dgm:pt>
    <dgm:pt modelId="{733445C5-7EA1-4A9F-AE3C-F381845B2CC6}">
      <dgm:prSet phldrT="[Texto]" custT="1"/>
      <dgm:spPr/>
      <dgm:t>
        <a:bodyPr/>
        <a:lstStyle/>
        <a:p>
          <a:r>
            <a:rPr lang="es-ES_tradnl" sz="1200" dirty="0" smtClean="0"/>
            <a:t>Capacitar a un grupo de técnicos en la implementación de la encuesta. </a:t>
          </a:r>
          <a:endParaRPr lang="es-CO" sz="1200" dirty="0"/>
        </a:p>
      </dgm:t>
    </dgm:pt>
    <dgm:pt modelId="{9FF8E05B-7494-4D01-B274-0BBDAD0C98B7}" type="parTrans" cxnId="{ACD7C161-84FC-490F-93E3-4901FE353154}">
      <dgm:prSet/>
      <dgm:spPr/>
      <dgm:t>
        <a:bodyPr/>
        <a:lstStyle/>
        <a:p>
          <a:endParaRPr lang="es-CO"/>
        </a:p>
      </dgm:t>
    </dgm:pt>
    <dgm:pt modelId="{9D8D5F7B-8454-42FB-81AE-D73C4DC3D16D}" type="sibTrans" cxnId="{ACD7C161-84FC-490F-93E3-4901FE353154}">
      <dgm:prSet/>
      <dgm:spPr/>
      <dgm:t>
        <a:bodyPr/>
        <a:lstStyle/>
        <a:p>
          <a:endParaRPr lang="es-CO"/>
        </a:p>
      </dgm:t>
    </dgm:pt>
    <dgm:pt modelId="{D9AB4A03-3F23-4A9D-8199-4582CBB02E51}">
      <dgm:prSet phldrT="[Texto]" custT="1"/>
      <dgm:spPr/>
      <dgm:t>
        <a:bodyPr/>
        <a:lstStyle/>
        <a:p>
          <a:r>
            <a:rPr lang="es-ES_tradnl" sz="1100" dirty="0" smtClean="0"/>
            <a:t>Diseñar y aplicar en una muestra determinada el instrumento/cuestionario base del sistema y el respectivo manual de aplicación</a:t>
          </a:r>
          <a:endParaRPr lang="es-CO" sz="500" dirty="0"/>
        </a:p>
      </dgm:t>
    </dgm:pt>
    <dgm:pt modelId="{9E366CBA-DD9A-4710-A71D-868BB1545AA9}" type="parTrans" cxnId="{BDF88D02-A969-429E-8D97-88394058FFE5}">
      <dgm:prSet/>
      <dgm:spPr/>
      <dgm:t>
        <a:bodyPr/>
        <a:lstStyle/>
        <a:p>
          <a:endParaRPr lang="es-CO"/>
        </a:p>
      </dgm:t>
    </dgm:pt>
    <dgm:pt modelId="{1B1FD080-1B0B-4872-B748-E7C4E761FA55}" type="sibTrans" cxnId="{BDF88D02-A969-429E-8D97-88394058FFE5}">
      <dgm:prSet/>
      <dgm:spPr/>
      <dgm:t>
        <a:bodyPr/>
        <a:lstStyle/>
        <a:p>
          <a:endParaRPr lang="es-CO"/>
        </a:p>
      </dgm:t>
    </dgm:pt>
    <dgm:pt modelId="{3E888E76-2EB3-4939-836F-1D3C1ACA782F}">
      <dgm:prSet phldrT="[Texto]" custT="1"/>
      <dgm:spPr/>
      <dgm:t>
        <a:bodyPr/>
        <a:lstStyle/>
        <a:p>
          <a:r>
            <a:rPr lang="es-CO" sz="1800" dirty="0" smtClean="0"/>
            <a:t>2013</a:t>
          </a:r>
          <a:endParaRPr lang="es-CO" sz="1800" dirty="0"/>
        </a:p>
      </dgm:t>
    </dgm:pt>
    <dgm:pt modelId="{F5CF843B-D4A1-4E9C-B51D-5087C434981F}" type="parTrans" cxnId="{F8DA2E59-E78D-4338-8139-5CDC4C71BEBF}">
      <dgm:prSet/>
      <dgm:spPr/>
      <dgm:t>
        <a:bodyPr/>
        <a:lstStyle/>
        <a:p>
          <a:endParaRPr lang="es-CO"/>
        </a:p>
      </dgm:t>
    </dgm:pt>
    <dgm:pt modelId="{DA1A7F28-79C6-410E-8FD8-4FCB9CE2B616}" type="sibTrans" cxnId="{F8DA2E59-E78D-4338-8139-5CDC4C71BEBF}">
      <dgm:prSet/>
      <dgm:spPr/>
      <dgm:t>
        <a:bodyPr/>
        <a:lstStyle/>
        <a:p>
          <a:endParaRPr lang="es-CO"/>
        </a:p>
      </dgm:t>
    </dgm:pt>
    <dgm:pt modelId="{BD2F4732-AAEB-48D8-8D38-4958B7BB2496}">
      <dgm:prSet phldrT="[Texto]" custT="1"/>
      <dgm:spPr/>
      <dgm:t>
        <a:bodyPr/>
        <a:lstStyle/>
        <a:p>
          <a:r>
            <a:rPr lang="es-CO" sz="1800" dirty="0" smtClean="0"/>
            <a:t>2013</a:t>
          </a:r>
          <a:endParaRPr lang="es-CO" sz="1800" dirty="0"/>
        </a:p>
      </dgm:t>
    </dgm:pt>
    <dgm:pt modelId="{596D1AE5-E221-4121-B6E6-D1E5C75D13DB}" type="parTrans" cxnId="{36891A24-CDD6-4FF9-A9A6-13D0E74F5B30}">
      <dgm:prSet/>
      <dgm:spPr/>
      <dgm:t>
        <a:bodyPr/>
        <a:lstStyle/>
        <a:p>
          <a:endParaRPr lang="es-CO"/>
        </a:p>
      </dgm:t>
    </dgm:pt>
    <dgm:pt modelId="{6F8A1D50-BF38-443C-9AB1-3386F61B0635}" type="sibTrans" cxnId="{36891A24-CDD6-4FF9-A9A6-13D0E74F5B30}">
      <dgm:prSet/>
      <dgm:spPr/>
      <dgm:t>
        <a:bodyPr/>
        <a:lstStyle/>
        <a:p>
          <a:endParaRPr lang="es-CO"/>
        </a:p>
      </dgm:t>
    </dgm:pt>
    <dgm:pt modelId="{C9B8545A-BCAF-4D5C-A397-5E847DDED0F2}">
      <dgm:prSet phldrT="[Texto]" custT="1"/>
      <dgm:spPr/>
      <dgm:t>
        <a:bodyPr/>
        <a:lstStyle/>
        <a:p>
          <a:r>
            <a:rPr lang="es-CO" sz="1800" dirty="0" smtClean="0"/>
            <a:t>2013</a:t>
          </a:r>
          <a:endParaRPr lang="es-CO" sz="1800" dirty="0"/>
        </a:p>
      </dgm:t>
    </dgm:pt>
    <dgm:pt modelId="{9452F6A3-C72D-4D87-821F-DCCDD8E7CFD9}" type="parTrans" cxnId="{EAF51E56-B466-4BBC-8E5B-214698E494AD}">
      <dgm:prSet/>
      <dgm:spPr/>
      <dgm:t>
        <a:bodyPr/>
        <a:lstStyle/>
        <a:p>
          <a:endParaRPr lang="es-CO"/>
        </a:p>
      </dgm:t>
    </dgm:pt>
    <dgm:pt modelId="{A8DD67C2-D3F7-477C-B275-554F57A5D9B8}" type="sibTrans" cxnId="{EAF51E56-B466-4BBC-8E5B-214698E494AD}">
      <dgm:prSet/>
      <dgm:spPr/>
      <dgm:t>
        <a:bodyPr/>
        <a:lstStyle/>
        <a:p>
          <a:endParaRPr lang="es-CO"/>
        </a:p>
      </dgm:t>
    </dgm:pt>
    <dgm:pt modelId="{62B218AB-BED2-441F-AC8A-B0970FAA5240}" type="pres">
      <dgm:prSet presAssocID="{84DE2383-D309-4032-AB50-BF9E152D8F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AD7C040E-CF63-4EF0-BEEA-5D7610373029}" type="pres">
      <dgm:prSet presAssocID="{84DE2383-D309-4032-AB50-BF9E152D8FA9}" presName="tSp" presStyleCnt="0"/>
      <dgm:spPr/>
      <dgm:t>
        <a:bodyPr/>
        <a:lstStyle/>
        <a:p>
          <a:endParaRPr lang="es-CO"/>
        </a:p>
      </dgm:t>
    </dgm:pt>
    <dgm:pt modelId="{4DEAC735-205D-4202-AEE4-A6436CAEE68C}" type="pres">
      <dgm:prSet presAssocID="{84DE2383-D309-4032-AB50-BF9E152D8FA9}" presName="bSp" presStyleCnt="0"/>
      <dgm:spPr/>
      <dgm:t>
        <a:bodyPr/>
        <a:lstStyle/>
        <a:p>
          <a:endParaRPr lang="es-CO"/>
        </a:p>
      </dgm:t>
    </dgm:pt>
    <dgm:pt modelId="{8FF77BFF-FD13-44E7-BE7B-7253D647D16E}" type="pres">
      <dgm:prSet presAssocID="{84DE2383-D309-4032-AB50-BF9E152D8FA9}" presName="process" presStyleCnt="0"/>
      <dgm:spPr/>
      <dgm:t>
        <a:bodyPr/>
        <a:lstStyle/>
        <a:p>
          <a:endParaRPr lang="es-CO"/>
        </a:p>
      </dgm:t>
    </dgm:pt>
    <dgm:pt modelId="{C46B2C33-FD1D-4C4C-86D2-DB9FD5BB99FA}" type="pres">
      <dgm:prSet presAssocID="{3E888E76-2EB3-4939-836F-1D3C1ACA782F}" presName="composite1" presStyleCnt="0"/>
      <dgm:spPr/>
      <dgm:t>
        <a:bodyPr/>
        <a:lstStyle/>
        <a:p>
          <a:endParaRPr lang="es-CO"/>
        </a:p>
      </dgm:t>
    </dgm:pt>
    <dgm:pt modelId="{4D5C6ACC-0ACF-49D7-8896-6E931F487872}" type="pres">
      <dgm:prSet presAssocID="{3E888E76-2EB3-4939-836F-1D3C1ACA782F}" presName="dummyNode1" presStyleLbl="node1" presStyleIdx="0" presStyleCnt="3"/>
      <dgm:spPr/>
      <dgm:t>
        <a:bodyPr/>
        <a:lstStyle/>
        <a:p>
          <a:endParaRPr lang="es-CO"/>
        </a:p>
      </dgm:t>
    </dgm:pt>
    <dgm:pt modelId="{0B9B81CC-9AE4-4C97-B58B-4FFFC3B127C9}" type="pres">
      <dgm:prSet presAssocID="{3E888E76-2EB3-4939-836F-1D3C1ACA782F}" presName="childNode1" presStyleLbl="bgAcc1" presStyleIdx="0" presStyleCnt="3" custScaleY="13613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B00381D-E4CE-4438-AE0B-56FC8226F2FA}" type="pres">
      <dgm:prSet presAssocID="{3E888E76-2EB3-4939-836F-1D3C1ACA782F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95C0523-B53D-42F4-9FCB-972A8A60320A}" type="pres">
      <dgm:prSet presAssocID="{3E888E76-2EB3-4939-836F-1D3C1ACA782F}" presName="parentNode1" presStyleLbl="node1" presStyleIdx="0" presStyleCnt="3" custLinFactNeighborY="46311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0C22C5C-B0CF-42B5-A756-C6E9AD8FFA89}" type="pres">
      <dgm:prSet presAssocID="{3E888E76-2EB3-4939-836F-1D3C1ACA782F}" presName="connSite1" presStyleCnt="0"/>
      <dgm:spPr/>
      <dgm:t>
        <a:bodyPr/>
        <a:lstStyle/>
        <a:p>
          <a:endParaRPr lang="es-CO"/>
        </a:p>
      </dgm:t>
    </dgm:pt>
    <dgm:pt modelId="{649DC2EA-0135-4BE3-A7BE-98F0AF896D80}" type="pres">
      <dgm:prSet presAssocID="{DA1A7F28-79C6-410E-8FD8-4FCB9CE2B616}" presName="Name9" presStyleLbl="sibTrans2D1" presStyleIdx="0" presStyleCnt="2"/>
      <dgm:spPr/>
      <dgm:t>
        <a:bodyPr/>
        <a:lstStyle/>
        <a:p>
          <a:endParaRPr lang="es-CO"/>
        </a:p>
      </dgm:t>
    </dgm:pt>
    <dgm:pt modelId="{260DB4E8-80A5-47A8-A76C-851860971AE7}" type="pres">
      <dgm:prSet presAssocID="{BD2F4732-AAEB-48D8-8D38-4958B7BB2496}" presName="composite2" presStyleCnt="0"/>
      <dgm:spPr/>
      <dgm:t>
        <a:bodyPr/>
        <a:lstStyle/>
        <a:p>
          <a:endParaRPr lang="es-CO"/>
        </a:p>
      </dgm:t>
    </dgm:pt>
    <dgm:pt modelId="{0954713B-0DA8-4E70-BE75-1C61861D105D}" type="pres">
      <dgm:prSet presAssocID="{BD2F4732-AAEB-48D8-8D38-4958B7BB2496}" presName="dummyNode2" presStyleLbl="node1" presStyleIdx="0" presStyleCnt="3"/>
      <dgm:spPr/>
      <dgm:t>
        <a:bodyPr/>
        <a:lstStyle/>
        <a:p>
          <a:endParaRPr lang="es-CO"/>
        </a:p>
      </dgm:t>
    </dgm:pt>
    <dgm:pt modelId="{C315EBDD-EA52-4DFB-8A53-53B66DA46CE6}" type="pres">
      <dgm:prSet presAssocID="{BD2F4732-AAEB-48D8-8D38-4958B7BB2496}" presName="childNode2" presStyleLbl="bgAcc1" presStyleIdx="1" presStyleCnt="3" custScaleY="13613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4272B8E-038D-44F5-B219-44E4AEC18140}" type="pres">
      <dgm:prSet presAssocID="{BD2F4732-AAEB-48D8-8D38-4958B7BB2496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E24938F-47D5-4DBC-A7A7-F2239888BAE7}" type="pres">
      <dgm:prSet presAssocID="{BD2F4732-AAEB-48D8-8D38-4958B7BB2496}" presName="parentNode2" presStyleLbl="node1" presStyleIdx="1" presStyleCnt="3" custLinFactNeighborY="-37235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59E64A4-0547-4138-A958-C9D39112585B}" type="pres">
      <dgm:prSet presAssocID="{BD2F4732-AAEB-48D8-8D38-4958B7BB2496}" presName="connSite2" presStyleCnt="0"/>
      <dgm:spPr/>
      <dgm:t>
        <a:bodyPr/>
        <a:lstStyle/>
        <a:p>
          <a:endParaRPr lang="es-CO"/>
        </a:p>
      </dgm:t>
    </dgm:pt>
    <dgm:pt modelId="{3A18D0BA-3204-4F30-872B-A70A0E3FD0A1}" type="pres">
      <dgm:prSet presAssocID="{6F8A1D50-BF38-443C-9AB1-3386F61B0635}" presName="Name18" presStyleLbl="sibTrans2D1" presStyleIdx="1" presStyleCnt="2"/>
      <dgm:spPr/>
      <dgm:t>
        <a:bodyPr/>
        <a:lstStyle/>
        <a:p>
          <a:endParaRPr lang="es-CO"/>
        </a:p>
      </dgm:t>
    </dgm:pt>
    <dgm:pt modelId="{D366E1FD-C537-4FCD-98B3-57BEE99D8246}" type="pres">
      <dgm:prSet presAssocID="{C9B8545A-BCAF-4D5C-A397-5E847DDED0F2}" presName="composite1" presStyleCnt="0"/>
      <dgm:spPr/>
      <dgm:t>
        <a:bodyPr/>
        <a:lstStyle/>
        <a:p>
          <a:endParaRPr lang="es-CO"/>
        </a:p>
      </dgm:t>
    </dgm:pt>
    <dgm:pt modelId="{91B711DF-A6D2-48D5-AAB4-33A26DF50AEF}" type="pres">
      <dgm:prSet presAssocID="{C9B8545A-BCAF-4D5C-A397-5E847DDED0F2}" presName="dummyNode1" presStyleLbl="node1" presStyleIdx="1" presStyleCnt="3"/>
      <dgm:spPr/>
      <dgm:t>
        <a:bodyPr/>
        <a:lstStyle/>
        <a:p>
          <a:endParaRPr lang="es-CO"/>
        </a:p>
      </dgm:t>
    </dgm:pt>
    <dgm:pt modelId="{35F34E6C-943E-4D4D-B32C-AC4DB745FE63}" type="pres">
      <dgm:prSet presAssocID="{C9B8545A-BCAF-4D5C-A397-5E847DDED0F2}" presName="childNode1" presStyleLbl="bgAcc1" presStyleIdx="2" presStyleCnt="3" custScaleY="13613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E2B9A13-5E40-4378-A736-FA634E89EF76}" type="pres">
      <dgm:prSet presAssocID="{C9B8545A-BCAF-4D5C-A397-5E847DDED0F2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F697789-EFAD-48A6-A4D9-8C335874F3D5}" type="pres">
      <dgm:prSet presAssocID="{C9B8545A-BCAF-4D5C-A397-5E847DDED0F2}" presName="parentNode1" presStyleLbl="node1" presStyleIdx="2" presStyleCnt="3" custLinFactNeighborY="46311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0DC85C2-1164-4171-B621-CBF6FCDC4055}" type="pres">
      <dgm:prSet presAssocID="{C9B8545A-BCAF-4D5C-A397-5E847DDED0F2}" presName="connSite1" presStyleCnt="0"/>
      <dgm:spPr/>
      <dgm:t>
        <a:bodyPr/>
        <a:lstStyle/>
        <a:p>
          <a:endParaRPr lang="es-CO"/>
        </a:p>
      </dgm:t>
    </dgm:pt>
  </dgm:ptLst>
  <dgm:cxnLst>
    <dgm:cxn modelId="{F8DA2E59-E78D-4338-8139-5CDC4C71BEBF}" srcId="{84DE2383-D309-4032-AB50-BF9E152D8FA9}" destId="{3E888E76-2EB3-4939-836F-1D3C1ACA782F}" srcOrd="0" destOrd="0" parTransId="{F5CF843B-D4A1-4E9C-B51D-5087C434981F}" sibTransId="{DA1A7F28-79C6-410E-8FD8-4FCB9CE2B616}"/>
    <dgm:cxn modelId="{0DAB9ED5-1055-48C6-B08A-07E26887037D}" type="presOf" srcId="{D9AB4A03-3F23-4A9D-8199-4582CBB02E51}" destId="{C315EBDD-EA52-4DFB-8A53-53B66DA46CE6}" srcOrd="0" destOrd="0" presId="urn:microsoft.com/office/officeart/2005/8/layout/hProcess4"/>
    <dgm:cxn modelId="{0080A378-009F-40E0-9824-027157F2A271}" type="presOf" srcId="{D9AB4A03-3F23-4A9D-8199-4582CBB02E51}" destId="{94272B8E-038D-44F5-B219-44E4AEC18140}" srcOrd="1" destOrd="0" presId="urn:microsoft.com/office/officeart/2005/8/layout/hProcess4"/>
    <dgm:cxn modelId="{30C8181D-3A24-44FF-A4D4-F1E5A354FEA2}" type="presOf" srcId="{84DE2383-D309-4032-AB50-BF9E152D8FA9}" destId="{62B218AB-BED2-441F-AC8A-B0970FAA5240}" srcOrd="0" destOrd="0" presId="urn:microsoft.com/office/officeart/2005/8/layout/hProcess4"/>
    <dgm:cxn modelId="{ACD7C161-84FC-490F-93E3-4901FE353154}" srcId="{C9B8545A-BCAF-4D5C-A397-5E847DDED0F2}" destId="{733445C5-7EA1-4A9F-AE3C-F381845B2CC6}" srcOrd="0" destOrd="0" parTransId="{9FF8E05B-7494-4D01-B274-0BBDAD0C98B7}" sibTransId="{9D8D5F7B-8454-42FB-81AE-D73C4DC3D16D}"/>
    <dgm:cxn modelId="{36891A24-CDD6-4FF9-A9A6-13D0E74F5B30}" srcId="{84DE2383-D309-4032-AB50-BF9E152D8FA9}" destId="{BD2F4732-AAEB-48D8-8D38-4958B7BB2496}" srcOrd="1" destOrd="0" parTransId="{596D1AE5-E221-4121-B6E6-D1E5C75D13DB}" sibTransId="{6F8A1D50-BF38-443C-9AB1-3386F61B0635}"/>
    <dgm:cxn modelId="{DC2D244C-013B-47FA-88C3-5791D8FF7FAA}" type="presOf" srcId="{E02FA620-9B60-4387-AA16-90EDBF2D32A6}" destId="{0B9B81CC-9AE4-4C97-B58B-4FFFC3B127C9}" srcOrd="0" destOrd="0" presId="urn:microsoft.com/office/officeart/2005/8/layout/hProcess4"/>
    <dgm:cxn modelId="{BDF88D02-A969-429E-8D97-88394058FFE5}" srcId="{BD2F4732-AAEB-48D8-8D38-4958B7BB2496}" destId="{D9AB4A03-3F23-4A9D-8199-4582CBB02E51}" srcOrd="0" destOrd="0" parTransId="{9E366CBA-DD9A-4710-A71D-868BB1545AA9}" sibTransId="{1B1FD080-1B0B-4872-B748-E7C4E761FA55}"/>
    <dgm:cxn modelId="{14F871BA-4664-41C4-B94D-111AE6B2203E}" type="presOf" srcId="{C9B8545A-BCAF-4D5C-A397-5E847DDED0F2}" destId="{5F697789-EFAD-48A6-A4D9-8C335874F3D5}" srcOrd="0" destOrd="0" presId="urn:microsoft.com/office/officeart/2005/8/layout/hProcess4"/>
    <dgm:cxn modelId="{765312EC-A2EB-4E99-9E95-14A00A7500A3}" type="presOf" srcId="{733445C5-7EA1-4A9F-AE3C-F381845B2CC6}" destId="{35F34E6C-943E-4D4D-B32C-AC4DB745FE63}" srcOrd="0" destOrd="0" presId="urn:microsoft.com/office/officeart/2005/8/layout/hProcess4"/>
    <dgm:cxn modelId="{5076B2CC-1C4D-4378-BF56-D8245F016D25}" type="presOf" srcId="{DA1A7F28-79C6-410E-8FD8-4FCB9CE2B616}" destId="{649DC2EA-0135-4BE3-A7BE-98F0AF896D80}" srcOrd="0" destOrd="0" presId="urn:microsoft.com/office/officeart/2005/8/layout/hProcess4"/>
    <dgm:cxn modelId="{C8548CC4-6A6D-4C5D-A4E5-2496A724EE7A}" type="presOf" srcId="{BD2F4732-AAEB-48D8-8D38-4958B7BB2496}" destId="{CE24938F-47D5-4DBC-A7A7-F2239888BAE7}" srcOrd="0" destOrd="0" presId="urn:microsoft.com/office/officeart/2005/8/layout/hProcess4"/>
    <dgm:cxn modelId="{3BBD1E40-111B-4FFA-B9A6-E37020C4D32F}" type="presOf" srcId="{733445C5-7EA1-4A9F-AE3C-F381845B2CC6}" destId="{7E2B9A13-5E40-4378-A736-FA634E89EF76}" srcOrd="1" destOrd="0" presId="urn:microsoft.com/office/officeart/2005/8/layout/hProcess4"/>
    <dgm:cxn modelId="{E0A3E3CE-A367-4984-B39A-8840E4965629}" type="presOf" srcId="{E02FA620-9B60-4387-AA16-90EDBF2D32A6}" destId="{1B00381D-E4CE-4438-AE0B-56FC8226F2FA}" srcOrd="1" destOrd="0" presId="urn:microsoft.com/office/officeart/2005/8/layout/hProcess4"/>
    <dgm:cxn modelId="{F247A5FF-0135-4D08-AE22-F6AF361C77A7}" type="presOf" srcId="{3E888E76-2EB3-4939-836F-1D3C1ACA782F}" destId="{E95C0523-B53D-42F4-9FCB-972A8A60320A}" srcOrd="0" destOrd="0" presId="urn:microsoft.com/office/officeart/2005/8/layout/hProcess4"/>
    <dgm:cxn modelId="{7E50CF6A-A947-4347-B70E-A86224BA8074}" srcId="{3E888E76-2EB3-4939-836F-1D3C1ACA782F}" destId="{E02FA620-9B60-4387-AA16-90EDBF2D32A6}" srcOrd="0" destOrd="0" parTransId="{86E232BA-A762-442B-A922-F9F3E1A63A09}" sibTransId="{BFF8CB58-2CEF-4DB4-A20F-0BD78BF00D91}"/>
    <dgm:cxn modelId="{EAF51E56-B466-4BBC-8E5B-214698E494AD}" srcId="{84DE2383-D309-4032-AB50-BF9E152D8FA9}" destId="{C9B8545A-BCAF-4D5C-A397-5E847DDED0F2}" srcOrd="2" destOrd="0" parTransId="{9452F6A3-C72D-4D87-821F-DCCDD8E7CFD9}" sibTransId="{A8DD67C2-D3F7-477C-B275-554F57A5D9B8}"/>
    <dgm:cxn modelId="{098BD748-641E-45A1-9724-482B2801D92C}" type="presOf" srcId="{6F8A1D50-BF38-443C-9AB1-3386F61B0635}" destId="{3A18D0BA-3204-4F30-872B-A70A0E3FD0A1}" srcOrd="0" destOrd="0" presId="urn:microsoft.com/office/officeart/2005/8/layout/hProcess4"/>
    <dgm:cxn modelId="{846BDA18-A471-481E-8685-5002FA11B398}" type="presParOf" srcId="{62B218AB-BED2-441F-AC8A-B0970FAA5240}" destId="{AD7C040E-CF63-4EF0-BEEA-5D7610373029}" srcOrd="0" destOrd="0" presId="urn:microsoft.com/office/officeart/2005/8/layout/hProcess4"/>
    <dgm:cxn modelId="{A8445549-7270-494E-B1BD-FC6A332FFAC5}" type="presParOf" srcId="{62B218AB-BED2-441F-AC8A-B0970FAA5240}" destId="{4DEAC735-205D-4202-AEE4-A6436CAEE68C}" srcOrd="1" destOrd="0" presId="urn:microsoft.com/office/officeart/2005/8/layout/hProcess4"/>
    <dgm:cxn modelId="{D278BE16-CE21-4A5D-A7C1-199A8BC80C6A}" type="presParOf" srcId="{62B218AB-BED2-441F-AC8A-B0970FAA5240}" destId="{8FF77BFF-FD13-44E7-BE7B-7253D647D16E}" srcOrd="2" destOrd="0" presId="urn:microsoft.com/office/officeart/2005/8/layout/hProcess4"/>
    <dgm:cxn modelId="{F246336C-37BF-446B-A296-9B3233839A07}" type="presParOf" srcId="{8FF77BFF-FD13-44E7-BE7B-7253D647D16E}" destId="{C46B2C33-FD1D-4C4C-86D2-DB9FD5BB99FA}" srcOrd="0" destOrd="0" presId="urn:microsoft.com/office/officeart/2005/8/layout/hProcess4"/>
    <dgm:cxn modelId="{7EEE1FFA-CB12-4E77-9652-2FBBADCD54F2}" type="presParOf" srcId="{C46B2C33-FD1D-4C4C-86D2-DB9FD5BB99FA}" destId="{4D5C6ACC-0ACF-49D7-8896-6E931F487872}" srcOrd="0" destOrd="0" presId="urn:microsoft.com/office/officeart/2005/8/layout/hProcess4"/>
    <dgm:cxn modelId="{BD07B350-1146-4A31-910C-C97D528A433D}" type="presParOf" srcId="{C46B2C33-FD1D-4C4C-86D2-DB9FD5BB99FA}" destId="{0B9B81CC-9AE4-4C97-B58B-4FFFC3B127C9}" srcOrd="1" destOrd="0" presId="urn:microsoft.com/office/officeart/2005/8/layout/hProcess4"/>
    <dgm:cxn modelId="{E3A3B5AA-F503-429E-A399-54FB5271DD2B}" type="presParOf" srcId="{C46B2C33-FD1D-4C4C-86D2-DB9FD5BB99FA}" destId="{1B00381D-E4CE-4438-AE0B-56FC8226F2FA}" srcOrd="2" destOrd="0" presId="urn:microsoft.com/office/officeart/2005/8/layout/hProcess4"/>
    <dgm:cxn modelId="{AE487B5F-B9B9-4E75-83CE-DFBD77F67591}" type="presParOf" srcId="{C46B2C33-FD1D-4C4C-86D2-DB9FD5BB99FA}" destId="{E95C0523-B53D-42F4-9FCB-972A8A60320A}" srcOrd="3" destOrd="0" presId="urn:microsoft.com/office/officeart/2005/8/layout/hProcess4"/>
    <dgm:cxn modelId="{FEF42F59-7372-4270-A291-BCC173E6B52D}" type="presParOf" srcId="{C46B2C33-FD1D-4C4C-86D2-DB9FD5BB99FA}" destId="{70C22C5C-B0CF-42B5-A756-C6E9AD8FFA89}" srcOrd="4" destOrd="0" presId="urn:microsoft.com/office/officeart/2005/8/layout/hProcess4"/>
    <dgm:cxn modelId="{34C07D1E-7B93-4365-8EA4-BB87DC12D664}" type="presParOf" srcId="{8FF77BFF-FD13-44E7-BE7B-7253D647D16E}" destId="{649DC2EA-0135-4BE3-A7BE-98F0AF896D80}" srcOrd="1" destOrd="0" presId="urn:microsoft.com/office/officeart/2005/8/layout/hProcess4"/>
    <dgm:cxn modelId="{B8A9CD37-6E5E-4702-8328-D0C32501951D}" type="presParOf" srcId="{8FF77BFF-FD13-44E7-BE7B-7253D647D16E}" destId="{260DB4E8-80A5-47A8-A76C-851860971AE7}" srcOrd="2" destOrd="0" presId="urn:microsoft.com/office/officeart/2005/8/layout/hProcess4"/>
    <dgm:cxn modelId="{6B99D8E8-9AE1-4294-8154-63B512CC1486}" type="presParOf" srcId="{260DB4E8-80A5-47A8-A76C-851860971AE7}" destId="{0954713B-0DA8-4E70-BE75-1C61861D105D}" srcOrd="0" destOrd="0" presId="urn:microsoft.com/office/officeart/2005/8/layout/hProcess4"/>
    <dgm:cxn modelId="{8616DDDE-5C4A-4FE9-BCF4-9F7C96AC2DEA}" type="presParOf" srcId="{260DB4E8-80A5-47A8-A76C-851860971AE7}" destId="{C315EBDD-EA52-4DFB-8A53-53B66DA46CE6}" srcOrd="1" destOrd="0" presId="urn:microsoft.com/office/officeart/2005/8/layout/hProcess4"/>
    <dgm:cxn modelId="{F9C711D4-8D97-48BD-A921-69F5085D55F8}" type="presParOf" srcId="{260DB4E8-80A5-47A8-A76C-851860971AE7}" destId="{94272B8E-038D-44F5-B219-44E4AEC18140}" srcOrd="2" destOrd="0" presId="urn:microsoft.com/office/officeart/2005/8/layout/hProcess4"/>
    <dgm:cxn modelId="{6A580919-0EED-4754-ADEE-C7D026258D3E}" type="presParOf" srcId="{260DB4E8-80A5-47A8-A76C-851860971AE7}" destId="{CE24938F-47D5-4DBC-A7A7-F2239888BAE7}" srcOrd="3" destOrd="0" presId="urn:microsoft.com/office/officeart/2005/8/layout/hProcess4"/>
    <dgm:cxn modelId="{D0B28268-DD95-4A1E-8C61-71EBFBD3FA5C}" type="presParOf" srcId="{260DB4E8-80A5-47A8-A76C-851860971AE7}" destId="{659E64A4-0547-4138-A958-C9D39112585B}" srcOrd="4" destOrd="0" presId="urn:microsoft.com/office/officeart/2005/8/layout/hProcess4"/>
    <dgm:cxn modelId="{001D601F-E94F-421D-9C23-826AEDC3A405}" type="presParOf" srcId="{8FF77BFF-FD13-44E7-BE7B-7253D647D16E}" destId="{3A18D0BA-3204-4F30-872B-A70A0E3FD0A1}" srcOrd="3" destOrd="0" presId="urn:microsoft.com/office/officeart/2005/8/layout/hProcess4"/>
    <dgm:cxn modelId="{838861C4-FA24-4937-826D-B54C610731A0}" type="presParOf" srcId="{8FF77BFF-FD13-44E7-BE7B-7253D647D16E}" destId="{D366E1FD-C537-4FCD-98B3-57BEE99D8246}" srcOrd="4" destOrd="0" presId="urn:microsoft.com/office/officeart/2005/8/layout/hProcess4"/>
    <dgm:cxn modelId="{6F475BE5-9236-4D10-AA80-6B6D5583EB1B}" type="presParOf" srcId="{D366E1FD-C537-4FCD-98B3-57BEE99D8246}" destId="{91B711DF-A6D2-48D5-AAB4-33A26DF50AEF}" srcOrd="0" destOrd="0" presId="urn:microsoft.com/office/officeart/2005/8/layout/hProcess4"/>
    <dgm:cxn modelId="{643B9D34-7600-4461-9C7C-EE942CC95867}" type="presParOf" srcId="{D366E1FD-C537-4FCD-98B3-57BEE99D8246}" destId="{35F34E6C-943E-4D4D-B32C-AC4DB745FE63}" srcOrd="1" destOrd="0" presId="urn:microsoft.com/office/officeart/2005/8/layout/hProcess4"/>
    <dgm:cxn modelId="{8AB661B6-AEDD-4CA8-913C-4A43A4C27936}" type="presParOf" srcId="{D366E1FD-C537-4FCD-98B3-57BEE99D8246}" destId="{7E2B9A13-5E40-4378-A736-FA634E89EF76}" srcOrd="2" destOrd="0" presId="urn:microsoft.com/office/officeart/2005/8/layout/hProcess4"/>
    <dgm:cxn modelId="{0859C78E-50E9-479A-9EF0-E65A2F81C703}" type="presParOf" srcId="{D366E1FD-C537-4FCD-98B3-57BEE99D8246}" destId="{5F697789-EFAD-48A6-A4D9-8C335874F3D5}" srcOrd="3" destOrd="0" presId="urn:microsoft.com/office/officeart/2005/8/layout/hProcess4"/>
    <dgm:cxn modelId="{27192C22-4A83-4555-B58A-5E292ECC1443}" type="presParOf" srcId="{D366E1FD-C537-4FCD-98B3-57BEE99D8246}" destId="{70DC85C2-1164-4171-B621-CBF6FCDC405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DE2383-D309-4032-AB50-BF9E152D8FA9}" type="doc">
      <dgm:prSet loTypeId="urn:microsoft.com/office/officeart/2005/8/layout/h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E02FA620-9B60-4387-AA16-90EDBF2D32A6}">
      <dgm:prSet phldrT="[Texto]" custT="1"/>
      <dgm:spPr/>
      <dgm:t>
        <a:bodyPr/>
        <a:lstStyle/>
        <a:p>
          <a:r>
            <a:rPr lang="es-ES_tradnl" sz="1300" dirty="0" smtClean="0"/>
            <a:t>Diseñar software con su módulo gerencial. </a:t>
          </a:r>
          <a:r>
            <a:rPr lang="es-CO" sz="1300" dirty="0" smtClean="0"/>
            <a:t>CIER</a:t>
          </a:r>
          <a:endParaRPr lang="es-CO" sz="1300" dirty="0"/>
        </a:p>
      </dgm:t>
    </dgm:pt>
    <dgm:pt modelId="{86E232BA-A762-442B-A922-F9F3E1A63A09}" type="parTrans" cxnId="{7E50CF6A-A947-4347-B70E-A86224BA8074}">
      <dgm:prSet/>
      <dgm:spPr/>
      <dgm:t>
        <a:bodyPr/>
        <a:lstStyle/>
        <a:p>
          <a:endParaRPr lang="es-CO" sz="3200"/>
        </a:p>
      </dgm:t>
    </dgm:pt>
    <dgm:pt modelId="{BFF8CB58-2CEF-4DB4-A20F-0BD78BF00D91}" type="sibTrans" cxnId="{7E50CF6A-A947-4347-B70E-A86224BA8074}">
      <dgm:prSet/>
      <dgm:spPr/>
      <dgm:t>
        <a:bodyPr/>
        <a:lstStyle/>
        <a:p>
          <a:endParaRPr lang="es-CO" sz="3200"/>
        </a:p>
      </dgm:t>
    </dgm:pt>
    <dgm:pt modelId="{924A6CC1-E1BC-44C6-9D2E-23836B6A2F21}">
      <dgm:prSet custT="1"/>
      <dgm:spPr/>
      <dgm:t>
        <a:bodyPr/>
        <a:lstStyle/>
        <a:p>
          <a:r>
            <a:rPr lang="es-ES_tradnl" sz="1200" dirty="0" smtClean="0"/>
            <a:t>Desarrollar la capacitación en el uso de la herramienta </a:t>
          </a:r>
          <a:endParaRPr lang="es-CO" sz="1200" dirty="0"/>
        </a:p>
      </dgm:t>
    </dgm:pt>
    <dgm:pt modelId="{B3B4D20B-A757-48BE-93F7-A2B7A1ADAE31}" type="parTrans" cxnId="{8AD5FBE1-3257-4486-8B20-3BC4DEB1EDFA}">
      <dgm:prSet/>
      <dgm:spPr/>
      <dgm:t>
        <a:bodyPr/>
        <a:lstStyle/>
        <a:p>
          <a:endParaRPr lang="es-CO" sz="3200"/>
        </a:p>
      </dgm:t>
    </dgm:pt>
    <dgm:pt modelId="{371BE57D-D4D9-4744-A39D-59B3C620CE91}" type="sibTrans" cxnId="{8AD5FBE1-3257-4486-8B20-3BC4DEB1EDFA}">
      <dgm:prSet/>
      <dgm:spPr/>
      <dgm:t>
        <a:bodyPr/>
        <a:lstStyle/>
        <a:p>
          <a:endParaRPr lang="es-CO" sz="3200"/>
        </a:p>
      </dgm:t>
    </dgm:pt>
    <dgm:pt modelId="{1419267C-BA1E-4FA3-AB40-220081CA79CF}">
      <dgm:prSet custT="1"/>
      <dgm:spPr/>
      <dgm:t>
        <a:bodyPr/>
        <a:lstStyle/>
        <a:p>
          <a:r>
            <a:rPr lang="es-ES_tradnl" sz="1200" dirty="0" smtClean="0"/>
            <a:t>Aplicar el sistema en una muestra en un país piloto de la Región</a:t>
          </a:r>
          <a:endParaRPr lang="es-CO" sz="1200" dirty="0"/>
        </a:p>
      </dgm:t>
    </dgm:pt>
    <dgm:pt modelId="{796DB26A-8B56-42B7-9962-66151A225C18}" type="parTrans" cxnId="{5D253127-F6DC-4C2E-903A-55AFCFD77716}">
      <dgm:prSet/>
      <dgm:spPr/>
      <dgm:t>
        <a:bodyPr/>
        <a:lstStyle/>
        <a:p>
          <a:endParaRPr lang="es-CO" sz="3200"/>
        </a:p>
      </dgm:t>
    </dgm:pt>
    <dgm:pt modelId="{4AEF802C-C034-40BE-9FB8-762C5FE6A8AE}" type="sibTrans" cxnId="{5D253127-F6DC-4C2E-903A-55AFCFD77716}">
      <dgm:prSet/>
      <dgm:spPr/>
      <dgm:t>
        <a:bodyPr/>
        <a:lstStyle/>
        <a:p>
          <a:endParaRPr lang="es-CO" sz="3200"/>
        </a:p>
      </dgm:t>
    </dgm:pt>
    <dgm:pt modelId="{1CA77B0E-E311-4726-9707-AF91584C6FAB}">
      <dgm:prSet phldrT="[Texto]" custT="1"/>
      <dgm:spPr/>
      <dgm:t>
        <a:bodyPr/>
        <a:lstStyle/>
        <a:p>
          <a:r>
            <a:rPr lang="es-ES_tradnl" sz="1200" dirty="0" smtClean="0"/>
            <a:t>Diseñar manual de operaciones del mismo</a:t>
          </a:r>
          <a:endParaRPr lang="es-CO" sz="1200" dirty="0"/>
        </a:p>
      </dgm:t>
    </dgm:pt>
    <dgm:pt modelId="{6DD0B748-B5B9-46D6-9D8F-8B237ED80C84}" type="parTrans" cxnId="{0E1F1DE0-E22B-41E4-B89E-95333F44483A}">
      <dgm:prSet/>
      <dgm:spPr/>
      <dgm:t>
        <a:bodyPr/>
        <a:lstStyle/>
        <a:p>
          <a:endParaRPr lang="es-CO" sz="3200"/>
        </a:p>
      </dgm:t>
    </dgm:pt>
    <dgm:pt modelId="{D52618C1-DCF5-4C5C-A761-BA935929F820}" type="sibTrans" cxnId="{0E1F1DE0-E22B-41E4-B89E-95333F44483A}">
      <dgm:prSet/>
      <dgm:spPr/>
      <dgm:t>
        <a:bodyPr/>
        <a:lstStyle/>
        <a:p>
          <a:endParaRPr lang="es-CO" sz="3200"/>
        </a:p>
      </dgm:t>
    </dgm:pt>
    <dgm:pt modelId="{B9A44A83-D5B4-44B6-B527-39E3EAE4CA3A}">
      <dgm:prSet phldrT="[Texto]" custT="1"/>
      <dgm:spPr/>
      <dgm:t>
        <a:bodyPr/>
        <a:lstStyle/>
        <a:p>
          <a:r>
            <a:rPr lang="es-CO" sz="1800" dirty="0" smtClean="0"/>
            <a:t>2014</a:t>
          </a:r>
          <a:endParaRPr lang="es-CO" sz="1800" dirty="0"/>
        </a:p>
      </dgm:t>
    </dgm:pt>
    <dgm:pt modelId="{A5937805-FC00-44AE-9B40-2ACCD9C535E5}" type="parTrans" cxnId="{5E4F59FA-60FD-4716-AD4D-ACD42996524E}">
      <dgm:prSet/>
      <dgm:spPr/>
      <dgm:t>
        <a:bodyPr/>
        <a:lstStyle/>
        <a:p>
          <a:endParaRPr lang="es-CO" sz="3200"/>
        </a:p>
      </dgm:t>
    </dgm:pt>
    <dgm:pt modelId="{2078756D-EC26-4161-AEC7-A5FD9F747B6B}" type="sibTrans" cxnId="{5E4F59FA-60FD-4716-AD4D-ACD42996524E}">
      <dgm:prSet/>
      <dgm:spPr/>
      <dgm:t>
        <a:bodyPr/>
        <a:lstStyle/>
        <a:p>
          <a:endParaRPr lang="es-CO" sz="3200"/>
        </a:p>
      </dgm:t>
    </dgm:pt>
    <dgm:pt modelId="{EE4EE082-AD2D-4CDB-90D1-DBC6857B0E5C}">
      <dgm:prSet phldrT="[Texto]" custT="1"/>
      <dgm:spPr/>
      <dgm:t>
        <a:bodyPr/>
        <a:lstStyle/>
        <a:p>
          <a:r>
            <a:rPr lang="es-CO" sz="1800" dirty="0" smtClean="0"/>
            <a:t>2014</a:t>
          </a:r>
          <a:endParaRPr lang="es-CO" sz="1800" dirty="0"/>
        </a:p>
      </dgm:t>
    </dgm:pt>
    <dgm:pt modelId="{25A2365C-DAE5-4CEA-A3AE-999B6B4A7BF1}" type="parTrans" cxnId="{020C19CC-2975-4D10-80DF-57EAB27EA7D8}">
      <dgm:prSet/>
      <dgm:spPr/>
      <dgm:t>
        <a:bodyPr/>
        <a:lstStyle/>
        <a:p>
          <a:endParaRPr lang="es-CO" sz="3200"/>
        </a:p>
      </dgm:t>
    </dgm:pt>
    <dgm:pt modelId="{406445A8-08B4-4314-BB5D-6C0924E0FC15}" type="sibTrans" cxnId="{020C19CC-2975-4D10-80DF-57EAB27EA7D8}">
      <dgm:prSet/>
      <dgm:spPr/>
      <dgm:t>
        <a:bodyPr/>
        <a:lstStyle/>
        <a:p>
          <a:endParaRPr lang="es-CO" sz="3200"/>
        </a:p>
      </dgm:t>
    </dgm:pt>
    <dgm:pt modelId="{1206B5D6-53AC-4753-B278-2B7A2A70F8D8}">
      <dgm:prSet custT="1"/>
      <dgm:spPr/>
      <dgm:t>
        <a:bodyPr/>
        <a:lstStyle/>
        <a:p>
          <a:r>
            <a:rPr lang="es-CO" sz="1800" dirty="0" smtClean="0"/>
            <a:t>2014</a:t>
          </a:r>
          <a:endParaRPr lang="es-CO" sz="1800" dirty="0"/>
        </a:p>
      </dgm:t>
    </dgm:pt>
    <dgm:pt modelId="{D9351910-846D-4CBE-9088-9D81FB81FA4D}" type="parTrans" cxnId="{70F4BF4C-5170-4345-A921-C45CA2EE0BAB}">
      <dgm:prSet/>
      <dgm:spPr/>
      <dgm:t>
        <a:bodyPr/>
        <a:lstStyle/>
        <a:p>
          <a:endParaRPr lang="es-CO" sz="3200"/>
        </a:p>
      </dgm:t>
    </dgm:pt>
    <dgm:pt modelId="{E6FA40C3-A7CE-44B2-A656-ADF49255DEDF}" type="sibTrans" cxnId="{70F4BF4C-5170-4345-A921-C45CA2EE0BAB}">
      <dgm:prSet/>
      <dgm:spPr/>
      <dgm:t>
        <a:bodyPr/>
        <a:lstStyle/>
        <a:p>
          <a:endParaRPr lang="es-CO" sz="3200"/>
        </a:p>
      </dgm:t>
    </dgm:pt>
    <dgm:pt modelId="{10418ADA-84A8-4B73-BEC4-0FC5FE121CF2}">
      <dgm:prSet custT="1"/>
      <dgm:spPr/>
      <dgm:t>
        <a:bodyPr/>
        <a:lstStyle/>
        <a:p>
          <a:r>
            <a:rPr lang="es-CO" sz="1800" dirty="0" smtClean="0"/>
            <a:t>2014</a:t>
          </a:r>
          <a:endParaRPr lang="es-CO" sz="1800" dirty="0"/>
        </a:p>
      </dgm:t>
    </dgm:pt>
    <dgm:pt modelId="{20045AAB-E298-423A-AAE4-065F59A1DCF8}" type="parTrans" cxnId="{91333E1B-FD24-4984-A95D-1C426BF63559}">
      <dgm:prSet/>
      <dgm:spPr/>
      <dgm:t>
        <a:bodyPr/>
        <a:lstStyle/>
        <a:p>
          <a:endParaRPr lang="es-CO" sz="3200"/>
        </a:p>
      </dgm:t>
    </dgm:pt>
    <dgm:pt modelId="{59C3465F-611A-44AC-B4F2-A7FA2714B6C2}" type="sibTrans" cxnId="{91333E1B-FD24-4984-A95D-1C426BF63559}">
      <dgm:prSet/>
      <dgm:spPr/>
      <dgm:t>
        <a:bodyPr/>
        <a:lstStyle/>
        <a:p>
          <a:endParaRPr lang="es-CO" sz="3200"/>
        </a:p>
      </dgm:t>
    </dgm:pt>
    <dgm:pt modelId="{1CCE132E-4D09-4AB5-AB75-EE0DBB8604D7}" type="pres">
      <dgm:prSet presAssocID="{84DE2383-D309-4032-AB50-BF9E152D8F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D288735C-7140-48A6-ADC1-E10A810C8D5B}" type="pres">
      <dgm:prSet presAssocID="{84DE2383-D309-4032-AB50-BF9E152D8FA9}" presName="tSp" presStyleCnt="0"/>
      <dgm:spPr/>
      <dgm:t>
        <a:bodyPr/>
        <a:lstStyle/>
        <a:p>
          <a:endParaRPr lang="es-CO"/>
        </a:p>
      </dgm:t>
    </dgm:pt>
    <dgm:pt modelId="{FC73C059-B408-407F-A8F0-46E65A5C3CEC}" type="pres">
      <dgm:prSet presAssocID="{84DE2383-D309-4032-AB50-BF9E152D8FA9}" presName="bSp" presStyleCnt="0"/>
      <dgm:spPr/>
      <dgm:t>
        <a:bodyPr/>
        <a:lstStyle/>
        <a:p>
          <a:endParaRPr lang="es-CO"/>
        </a:p>
      </dgm:t>
    </dgm:pt>
    <dgm:pt modelId="{3A8A20AD-21C4-4A08-9FE8-11DC88C8D330}" type="pres">
      <dgm:prSet presAssocID="{84DE2383-D309-4032-AB50-BF9E152D8FA9}" presName="process" presStyleCnt="0"/>
      <dgm:spPr/>
      <dgm:t>
        <a:bodyPr/>
        <a:lstStyle/>
        <a:p>
          <a:endParaRPr lang="es-CO"/>
        </a:p>
      </dgm:t>
    </dgm:pt>
    <dgm:pt modelId="{E8C6D027-4127-47BC-8A6A-803DBC7B48A6}" type="pres">
      <dgm:prSet presAssocID="{B9A44A83-D5B4-44B6-B527-39E3EAE4CA3A}" presName="composite1" presStyleCnt="0"/>
      <dgm:spPr/>
      <dgm:t>
        <a:bodyPr/>
        <a:lstStyle/>
        <a:p>
          <a:endParaRPr lang="es-CO"/>
        </a:p>
      </dgm:t>
    </dgm:pt>
    <dgm:pt modelId="{458A89F9-3704-487C-BC5E-986D2DEC63A7}" type="pres">
      <dgm:prSet presAssocID="{B9A44A83-D5B4-44B6-B527-39E3EAE4CA3A}" presName="dummyNode1" presStyleLbl="node1" presStyleIdx="0" presStyleCnt="4"/>
      <dgm:spPr/>
      <dgm:t>
        <a:bodyPr/>
        <a:lstStyle/>
        <a:p>
          <a:endParaRPr lang="es-CO"/>
        </a:p>
      </dgm:t>
    </dgm:pt>
    <dgm:pt modelId="{F438350E-37A7-4379-8F54-A3CAF617BF39}" type="pres">
      <dgm:prSet presAssocID="{B9A44A83-D5B4-44B6-B527-39E3EAE4CA3A}" presName="childNode1" presStyleLbl="bgAcc1" presStyleIdx="0" presStyleCnt="4" custScaleY="15332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49E872B-297A-4DB7-A297-7199F6B4E6FF}" type="pres">
      <dgm:prSet presAssocID="{B9A44A83-D5B4-44B6-B527-39E3EAE4CA3A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0AE3B02-4F09-4FB5-B15C-522C6A912BC8}" type="pres">
      <dgm:prSet presAssocID="{B9A44A83-D5B4-44B6-B527-39E3EAE4CA3A}" presName="parentNode1" presStyleLbl="node1" presStyleIdx="0" presStyleCnt="4" custLinFactNeighborY="6645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62D3681-851F-4026-8DA8-89150129C3B3}" type="pres">
      <dgm:prSet presAssocID="{B9A44A83-D5B4-44B6-B527-39E3EAE4CA3A}" presName="connSite1" presStyleCnt="0"/>
      <dgm:spPr/>
      <dgm:t>
        <a:bodyPr/>
        <a:lstStyle/>
        <a:p>
          <a:endParaRPr lang="es-CO"/>
        </a:p>
      </dgm:t>
    </dgm:pt>
    <dgm:pt modelId="{5FA9C1E0-822B-4E8F-B294-590CB77DE664}" type="pres">
      <dgm:prSet presAssocID="{2078756D-EC26-4161-AEC7-A5FD9F747B6B}" presName="Name9" presStyleLbl="sibTrans2D1" presStyleIdx="0" presStyleCnt="3" custLinFactNeighborY="5118"/>
      <dgm:spPr/>
      <dgm:t>
        <a:bodyPr/>
        <a:lstStyle/>
        <a:p>
          <a:endParaRPr lang="es-CO"/>
        </a:p>
      </dgm:t>
    </dgm:pt>
    <dgm:pt modelId="{0B35776F-7DB4-4DD3-B82F-2CF4C9F17C2C}" type="pres">
      <dgm:prSet presAssocID="{EE4EE082-AD2D-4CDB-90D1-DBC6857B0E5C}" presName="composite2" presStyleCnt="0"/>
      <dgm:spPr/>
      <dgm:t>
        <a:bodyPr/>
        <a:lstStyle/>
        <a:p>
          <a:endParaRPr lang="es-CO"/>
        </a:p>
      </dgm:t>
    </dgm:pt>
    <dgm:pt modelId="{AF82F867-77F4-4114-A54A-51251D8717B7}" type="pres">
      <dgm:prSet presAssocID="{EE4EE082-AD2D-4CDB-90D1-DBC6857B0E5C}" presName="dummyNode2" presStyleLbl="node1" presStyleIdx="0" presStyleCnt="4"/>
      <dgm:spPr/>
      <dgm:t>
        <a:bodyPr/>
        <a:lstStyle/>
        <a:p>
          <a:endParaRPr lang="es-CO"/>
        </a:p>
      </dgm:t>
    </dgm:pt>
    <dgm:pt modelId="{1FE90544-3DEB-40CE-BEBB-1F6D0D478BD3}" type="pres">
      <dgm:prSet presAssocID="{EE4EE082-AD2D-4CDB-90D1-DBC6857B0E5C}" presName="childNode2" presStyleLbl="bgAcc1" presStyleIdx="1" presStyleCnt="4" custScaleY="15332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316DF8D-93F0-4FA2-B1BD-030B038DECAB}" type="pres">
      <dgm:prSet presAssocID="{EE4EE082-AD2D-4CDB-90D1-DBC6857B0E5C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C991403-6408-4BAA-B0D1-7F622F379ECF}" type="pres">
      <dgm:prSet presAssocID="{EE4EE082-AD2D-4CDB-90D1-DBC6857B0E5C}" presName="parentNode2" presStyleLbl="node1" presStyleIdx="1" presStyleCnt="4" custLinFactNeighborY="-66368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1F6B22D-C24B-4A2C-A939-551EA3C0A265}" type="pres">
      <dgm:prSet presAssocID="{EE4EE082-AD2D-4CDB-90D1-DBC6857B0E5C}" presName="connSite2" presStyleCnt="0"/>
      <dgm:spPr/>
      <dgm:t>
        <a:bodyPr/>
        <a:lstStyle/>
        <a:p>
          <a:endParaRPr lang="es-CO"/>
        </a:p>
      </dgm:t>
    </dgm:pt>
    <dgm:pt modelId="{BDDD1F8A-CFD6-46B4-A92F-35FF212E55CB}" type="pres">
      <dgm:prSet presAssocID="{406445A8-08B4-4314-BB5D-6C0924E0FC15}" presName="Name18" presStyleLbl="sibTrans2D1" presStyleIdx="1" presStyleCnt="3" custLinFactNeighborY="-3416"/>
      <dgm:spPr/>
      <dgm:t>
        <a:bodyPr/>
        <a:lstStyle/>
        <a:p>
          <a:endParaRPr lang="es-CO"/>
        </a:p>
      </dgm:t>
    </dgm:pt>
    <dgm:pt modelId="{B0D6067F-DF7B-4943-9919-529A22291BFC}" type="pres">
      <dgm:prSet presAssocID="{1206B5D6-53AC-4753-B278-2B7A2A70F8D8}" presName="composite1" presStyleCnt="0"/>
      <dgm:spPr/>
      <dgm:t>
        <a:bodyPr/>
        <a:lstStyle/>
        <a:p>
          <a:endParaRPr lang="es-CO"/>
        </a:p>
      </dgm:t>
    </dgm:pt>
    <dgm:pt modelId="{75CF6FC8-2BB6-488C-A0FA-670EFEB5899A}" type="pres">
      <dgm:prSet presAssocID="{1206B5D6-53AC-4753-B278-2B7A2A70F8D8}" presName="dummyNode1" presStyleLbl="node1" presStyleIdx="1" presStyleCnt="4"/>
      <dgm:spPr/>
      <dgm:t>
        <a:bodyPr/>
        <a:lstStyle/>
        <a:p>
          <a:endParaRPr lang="es-CO"/>
        </a:p>
      </dgm:t>
    </dgm:pt>
    <dgm:pt modelId="{54109FDC-E10B-4306-A11C-36824F1FBDC7}" type="pres">
      <dgm:prSet presAssocID="{1206B5D6-53AC-4753-B278-2B7A2A70F8D8}" presName="childNode1" presStyleLbl="bgAcc1" presStyleIdx="2" presStyleCnt="4" custScaleY="15332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A78D61A-DAAF-4FD7-9688-B81CA480DC25}" type="pres">
      <dgm:prSet presAssocID="{1206B5D6-53AC-4753-B278-2B7A2A70F8D8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1E4920E-F906-45AF-8D7B-7DC4306C7511}" type="pres">
      <dgm:prSet presAssocID="{1206B5D6-53AC-4753-B278-2B7A2A70F8D8}" presName="parentNode1" presStyleLbl="node1" presStyleIdx="2" presStyleCnt="4" custLinFactNeighborY="66455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42C812B-80E7-48C3-B52C-E321762D8600}" type="pres">
      <dgm:prSet presAssocID="{1206B5D6-53AC-4753-B278-2B7A2A70F8D8}" presName="connSite1" presStyleCnt="0"/>
      <dgm:spPr/>
      <dgm:t>
        <a:bodyPr/>
        <a:lstStyle/>
        <a:p>
          <a:endParaRPr lang="es-CO"/>
        </a:p>
      </dgm:t>
    </dgm:pt>
    <dgm:pt modelId="{58DCD1BA-F3A0-4D47-9C38-ECC0461462C9}" type="pres">
      <dgm:prSet presAssocID="{E6FA40C3-A7CE-44B2-A656-ADF49255DEDF}" presName="Name9" presStyleLbl="sibTrans2D1" presStyleIdx="2" presStyleCnt="3" custLinFactNeighborY="5118"/>
      <dgm:spPr/>
      <dgm:t>
        <a:bodyPr/>
        <a:lstStyle/>
        <a:p>
          <a:endParaRPr lang="es-CO"/>
        </a:p>
      </dgm:t>
    </dgm:pt>
    <dgm:pt modelId="{0DC4FB4D-10EE-4FCC-9328-3F3CF9109FBB}" type="pres">
      <dgm:prSet presAssocID="{10418ADA-84A8-4B73-BEC4-0FC5FE121CF2}" presName="composite2" presStyleCnt="0"/>
      <dgm:spPr/>
      <dgm:t>
        <a:bodyPr/>
        <a:lstStyle/>
        <a:p>
          <a:endParaRPr lang="es-CO"/>
        </a:p>
      </dgm:t>
    </dgm:pt>
    <dgm:pt modelId="{84A8E4B0-D2CD-49EC-8F4F-125DD0D30021}" type="pres">
      <dgm:prSet presAssocID="{10418ADA-84A8-4B73-BEC4-0FC5FE121CF2}" presName="dummyNode2" presStyleLbl="node1" presStyleIdx="2" presStyleCnt="4"/>
      <dgm:spPr/>
      <dgm:t>
        <a:bodyPr/>
        <a:lstStyle/>
        <a:p>
          <a:endParaRPr lang="es-CO"/>
        </a:p>
      </dgm:t>
    </dgm:pt>
    <dgm:pt modelId="{74D62B4D-EBEA-4B16-93D9-20A0B7F8DDBC}" type="pres">
      <dgm:prSet presAssocID="{10418ADA-84A8-4B73-BEC4-0FC5FE121CF2}" presName="childNode2" presStyleLbl="bgAcc1" presStyleIdx="3" presStyleCnt="4" custScaleY="15332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3E8150E-9EC8-43C7-90B3-76204061E2BE}" type="pres">
      <dgm:prSet presAssocID="{10418ADA-84A8-4B73-BEC4-0FC5FE121CF2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7DC4785-7381-4E67-A985-3410FCBF51DF}" type="pres">
      <dgm:prSet presAssocID="{10418ADA-84A8-4B73-BEC4-0FC5FE121CF2}" presName="parentNode2" presStyleLbl="node1" presStyleIdx="3" presStyleCnt="4" custLinFactNeighborY="-66368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06EC5C6-52B2-4330-B342-C55D785074B7}" type="pres">
      <dgm:prSet presAssocID="{10418ADA-84A8-4B73-BEC4-0FC5FE121CF2}" presName="connSite2" presStyleCnt="0"/>
      <dgm:spPr/>
      <dgm:t>
        <a:bodyPr/>
        <a:lstStyle/>
        <a:p>
          <a:endParaRPr lang="es-CO"/>
        </a:p>
      </dgm:t>
    </dgm:pt>
  </dgm:ptLst>
  <dgm:cxnLst>
    <dgm:cxn modelId="{4DFDD377-6101-4B1B-9C08-D0633DEACEEC}" type="presOf" srcId="{EE4EE082-AD2D-4CDB-90D1-DBC6857B0E5C}" destId="{4C991403-6408-4BAA-B0D1-7F622F379ECF}" srcOrd="0" destOrd="0" presId="urn:microsoft.com/office/officeart/2005/8/layout/hProcess4"/>
    <dgm:cxn modelId="{20DBD6DC-D484-4EEA-98A9-8075648803F2}" type="presOf" srcId="{2078756D-EC26-4161-AEC7-A5FD9F747B6B}" destId="{5FA9C1E0-822B-4E8F-B294-590CB77DE664}" srcOrd="0" destOrd="0" presId="urn:microsoft.com/office/officeart/2005/8/layout/hProcess4"/>
    <dgm:cxn modelId="{73512B34-74D9-4408-8001-8BF6C589C956}" type="presOf" srcId="{E02FA620-9B60-4387-AA16-90EDBF2D32A6}" destId="{F438350E-37A7-4379-8F54-A3CAF617BF39}" srcOrd="0" destOrd="0" presId="urn:microsoft.com/office/officeart/2005/8/layout/hProcess4"/>
    <dgm:cxn modelId="{020C19CC-2975-4D10-80DF-57EAB27EA7D8}" srcId="{84DE2383-D309-4032-AB50-BF9E152D8FA9}" destId="{EE4EE082-AD2D-4CDB-90D1-DBC6857B0E5C}" srcOrd="1" destOrd="0" parTransId="{25A2365C-DAE5-4CEA-A3AE-999B6B4A7BF1}" sibTransId="{406445A8-08B4-4314-BB5D-6C0924E0FC15}"/>
    <dgm:cxn modelId="{7E50CF6A-A947-4347-B70E-A86224BA8074}" srcId="{B9A44A83-D5B4-44B6-B527-39E3EAE4CA3A}" destId="{E02FA620-9B60-4387-AA16-90EDBF2D32A6}" srcOrd="0" destOrd="0" parTransId="{86E232BA-A762-442B-A922-F9F3E1A63A09}" sibTransId="{BFF8CB58-2CEF-4DB4-A20F-0BD78BF00D91}"/>
    <dgm:cxn modelId="{195C6C25-9649-4D00-B02B-4FBE1E99EDBC}" type="presOf" srcId="{924A6CC1-E1BC-44C6-9D2E-23836B6A2F21}" destId="{8A78D61A-DAAF-4FD7-9688-B81CA480DC25}" srcOrd="1" destOrd="0" presId="urn:microsoft.com/office/officeart/2005/8/layout/hProcess4"/>
    <dgm:cxn modelId="{F3CF3E67-6872-4B78-9FD3-E2BEC4B96586}" type="presOf" srcId="{406445A8-08B4-4314-BB5D-6C0924E0FC15}" destId="{BDDD1F8A-CFD6-46B4-A92F-35FF212E55CB}" srcOrd="0" destOrd="0" presId="urn:microsoft.com/office/officeart/2005/8/layout/hProcess4"/>
    <dgm:cxn modelId="{0CAB4C57-19FF-4A68-BAEB-91B0A20C6775}" type="presOf" srcId="{84DE2383-D309-4032-AB50-BF9E152D8FA9}" destId="{1CCE132E-4D09-4AB5-AB75-EE0DBB8604D7}" srcOrd="0" destOrd="0" presId="urn:microsoft.com/office/officeart/2005/8/layout/hProcess4"/>
    <dgm:cxn modelId="{0E1F1DE0-E22B-41E4-B89E-95333F44483A}" srcId="{EE4EE082-AD2D-4CDB-90D1-DBC6857B0E5C}" destId="{1CA77B0E-E311-4726-9707-AF91584C6FAB}" srcOrd="0" destOrd="0" parTransId="{6DD0B748-B5B9-46D6-9D8F-8B237ED80C84}" sibTransId="{D52618C1-DCF5-4C5C-A761-BA935929F820}"/>
    <dgm:cxn modelId="{5AEF4F92-DCA6-4F4A-A696-F8060EB81208}" type="presOf" srcId="{E6FA40C3-A7CE-44B2-A656-ADF49255DEDF}" destId="{58DCD1BA-F3A0-4D47-9C38-ECC0461462C9}" srcOrd="0" destOrd="0" presId="urn:microsoft.com/office/officeart/2005/8/layout/hProcess4"/>
    <dgm:cxn modelId="{EDF6F3A7-C88A-4ECB-BAFC-7A0145D81211}" type="presOf" srcId="{1419267C-BA1E-4FA3-AB40-220081CA79CF}" destId="{03E8150E-9EC8-43C7-90B3-76204061E2BE}" srcOrd="1" destOrd="0" presId="urn:microsoft.com/office/officeart/2005/8/layout/hProcess4"/>
    <dgm:cxn modelId="{91333E1B-FD24-4984-A95D-1C426BF63559}" srcId="{84DE2383-D309-4032-AB50-BF9E152D8FA9}" destId="{10418ADA-84A8-4B73-BEC4-0FC5FE121CF2}" srcOrd="3" destOrd="0" parTransId="{20045AAB-E298-423A-AAE4-065F59A1DCF8}" sibTransId="{59C3465F-611A-44AC-B4F2-A7FA2714B6C2}"/>
    <dgm:cxn modelId="{5E4F59FA-60FD-4716-AD4D-ACD42996524E}" srcId="{84DE2383-D309-4032-AB50-BF9E152D8FA9}" destId="{B9A44A83-D5B4-44B6-B527-39E3EAE4CA3A}" srcOrd="0" destOrd="0" parTransId="{A5937805-FC00-44AE-9B40-2ACCD9C535E5}" sibTransId="{2078756D-EC26-4161-AEC7-A5FD9F747B6B}"/>
    <dgm:cxn modelId="{AB7A79AC-3A72-48D4-AB70-850C686A07BC}" type="presOf" srcId="{1CA77B0E-E311-4726-9707-AF91584C6FAB}" destId="{1FE90544-3DEB-40CE-BEBB-1F6D0D478BD3}" srcOrd="0" destOrd="0" presId="urn:microsoft.com/office/officeart/2005/8/layout/hProcess4"/>
    <dgm:cxn modelId="{70F4BF4C-5170-4345-A921-C45CA2EE0BAB}" srcId="{84DE2383-D309-4032-AB50-BF9E152D8FA9}" destId="{1206B5D6-53AC-4753-B278-2B7A2A70F8D8}" srcOrd="2" destOrd="0" parTransId="{D9351910-846D-4CBE-9088-9D81FB81FA4D}" sibTransId="{E6FA40C3-A7CE-44B2-A656-ADF49255DEDF}"/>
    <dgm:cxn modelId="{586E8FFE-CB96-47CA-A25E-88A214117575}" type="presOf" srcId="{E02FA620-9B60-4387-AA16-90EDBF2D32A6}" destId="{449E872B-297A-4DB7-A297-7199F6B4E6FF}" srcOrd="1" destOrd="0" presId="urn:microsoft.com/office/officeart/2005/8/layout/hProcess4"/>
    <dgm:cxn modelId="{2BCEA280-131B-49D9-9D65-F92D3FB81B31}" type="presOf" srcId="{B9A44A83-D5B4-44B6-B527-39E3EAE4CA3A}" destId="{50AE3B02-4F09-4FB5-B15C-522C6A912BC8}" srcOrd="0" destOrd="0" presId="urn:microsoft.com/office/officeart/2005/8/layout/hProcess4"/>
    <dgm:cxn modelId="{C37CA822-3BF9-4B41-A049-956F70DB9C0D}" type="presOf" srcId="{1419267C-BA1E-4FA3-AB40-220081CA79CF}" destId="{74D62B4D-EBEA-4B16-93D9-20A0B7F8DDBC}" srcOrd="0" destOrd="0" presId="urn:microsoft.com/office/officeart/2005/8/layout/hProcess4"/>
    <dgm:cxn modelId="{5D253127-F6DC-4C2E-903A-55AFCFD77716}" srcId="{10418ADA-84A8-4B73-BEC4-0FC5FE121CF2}" destId="{1419267C-BA1E-4FA3-AB40-220081CA79CF}" srcOrd="0" destOrd="0" parTransId="{796DB26A-8B56-42B7-9962-66151A225C18}" sibTransId="{4AEF802C-C034-40BE-9FB8-762C5FE6A8AE}"/>
    <dgm:cxn modelId="{5B250613-D7DA-4B08-8F2E-231FAF5AE41F}" type="presOf" srcId="{1206B5D6-53AC-4753-B278-2B7A2A70F8D8}" destId="{D1E4920E-F906-45AF-8D7B-7DC4306C7511}" srcOrd="0" destOrd="0" presId="urn:microsoft.com/office/officeart/2005/8/layout/hProcess4"/>
    <dgm:cxn modelId="{704745B4-2891-4F25-90A2-847BA0AFA724}" type="presOf" srcId="{1CA77B0E-E311-4726-9707-AF91584C6FAB}" destId="{9316DF8D-93F0-4FA2-B1BD-030B038DECAB}" srcOrd="1" destOrd="0" presId="urn:microsoft.com/office/officeart/2005/8/layout/hProcess4"/>
    <dgm:cxn modelId="{8AD5FBE1-3257-4486-8B20-3BC4DEB1EDFA}" srcId="{1206B5D6-53AC-4753-B278-2B7A2A70F8D8}" destId="{924A6CC1-E1BC-44C6-9D2E-23836B6A2F21}" srcOrd="0" destOrd="0" parTransId="{B3B4D20B-A757-48BE-93F7-A2B7A1ADAE31}" sibTransId="{371BE57D-D4D9-4744-A39D-59B3C620CE91}"/>
    <dgm:cxn modelId="{56FA1758-60A1-4B2D-A70E-A3201046E295}" type="presOf" srcId="{924A6CC1-E1BC-44C6-9D2E-23836B6A2F21}" destId="{54109FDC-E10B-4306-A11C-36824F1FBDC7}" srcOrd="0" destOrd="0" presId="urn:microsoft.com/office/officeart/2005/8/layout/hProcess4"/>
    <dgm:cxn modelId="{0992F9BD-D071-41FB-AB48-BC07B721B40D}" type="presOf" srcId="{10418ADA-84A8-4B73-BEC4-0FC5FE121CF2}" destId="{37DC4785-7381-4E67-A985-3410FCBF51DF}" srcOrd="0" destOrd="0" presId="urn:microsoft.com/office/officeart/2005/8/layout/hProcess4"/>
    <dgm:cxn modelId="{0CB3B0AA-A419-41A6-BDC8-BA3561CBE286}" type="presParOf" srcId="{1CCE132E-4D09-4AB5-AB75-EE0DBB8604D7}" destId="{D288735C-7140-48A6-ADC1-E10A810C8D5B}" srcOrd="0" destOrd="0" presId="urn:microsoft.com/office/officeart/2005/8/layout/hProcess4"/>
    <dgm:cxn modelId="{99A6990A-56E4-471C-9911-AC1B4F8A5073}" type="presParOf" srcId="{1CCE132E-4D09-4AB5-AB75-EE0DBB8604D7}" destId="{FC73C059-B408-407F-A8F0-46E65A5C3CEC}" srcOrd="1" destOrd="0" presId="urn:microsoft.com/office/officeart/2005/8/layout/hProcess4"/>
    <dgm:cxn modelId="{16FDA45C-EF62-4BDB-B1EF-A34099DF79AF}" type="presParOf" srcId="{1CCE132E-4D09-4AB5-AB75-EE0DBB8604D7}" destId="{3A8A20AD-21C4-4A08-9FE8-11DC88C8D330}" srcOrd="2" destOrd="0" presId="urn:microsoft.com/office/officeart/2005/8/layout/hProcess4"/>
    <dgm:cxn modelId="{29C182FB-C363-4C1C-9468-85868BD67049}" type="presParOf" srcId="{3A8A20AD-21C4-4A08-9FE8-11DC88C8D330}" destId="{E8C6D027-4127-47BC-8A6A-803DBC7B48A6}" srcOrd="0" destOrd="0" presId="urn:microsoft.com/office/officeart/2005/8/layout/hProcess4"/>
    <dgm:cxn modelId="{3F8337F6-D4AA-4756-ABC0-8E406AEA06C4}" type="presParOf" srcId="{E8C6D027-4127-47BC-8A6A-803DBC7B48A6}" destId="{458A89F9-3704-487C-BC5E-986D2DEC63A7}" srcOrd="0" destOrd="0" presId="urn:microsoft.com/office/officeart/2005/8/layout/hProcess4"/>
    <dgm:cxn modelId="{9B728C8A-29D7-4DB6-9BB3-6BD2D044D18E}" type="presParOf" srcId="{E8C6D027-4127-47BC-8A6A-803DBC7B48A6}" destId="{F438350E-37A7-4379-8F54-A3CAF617BF39}" srcOrd="1" destOrd="0" presId="urn:microsoft.com/office/officeart/2005/8/layout/hProcess4"/>
    <dgm:cxn modelId="{3A491995-DF5D-4B90-B18A-71D814450BC3}" type="presParOf" srcId="{E8C6D027-4127-47BC-8A6A-803DBC7B48A6}" destId="{449E872B-297A-4DB7-A297-7199F6B4E6FF}" srcOrd="2" destOrd="0" presId="urn:microsoft.com/office/officeart/2005/8/layout/hProcess4"/>
    <dgm:cxn modelId="{F9542C93-9F10-4270-B3DE-3F5787EEFC3B}" type="presParOf" srcId="{E8C6D027-4127-47BC-8A6A-803DBC7B48A6}" destId="{50AE3B02-4F09-4FB5-B15C-522C6A912BC8}" srcOrd="3" destOrd="0" presId="urn:microsoft.com/office/officeart/2005/8/layout/hProcess4"/>
    <dgm:cxn modelId="{BE1D808C-E77A-43F2-A7ED-E383F7622805}" type="presParOf" srcId="{E8C6D027-4127-47BC-8A6A-803DBC7B48A6}" destId="{A62D3681-851F-4026-8DA8-89150129C3B3}" srcOrd="4" destOrd="0" presId="urn:microsoft.com/office/officeart/2005/8/layout/hProcess4"/>
    <dgm:cxn modelId="{8533ADF1-3539-4399-B295-666C781480AA}" type="presParOf" srcId="{3A8A20AD-21C4-4A08-9FE8-11DC88C8D330}" destId="{5FA9C1E0-822B-4E8F-B294-590CB77DE664}" srcOrd="1" destOrd="0" presId="urn:microsoft.com/office/officeart/2005/8/layout/hProcess4"/>
    <dgm:cxn modelId="{B5E72EAE-2668-4101-A4EF-1E4478995B90}" type="presParOf" srcId="{3A8A20AD-21C4-4A08-9FE8-11DC88C8D330}" destId="{0B35776F-7DB4-4DD3-B82F-2CF4C9F17C2C}" srcOrd="2" destOrd="0" presId="urn:microsoft.com/office/officeart/2005/8/layout/hProcess4"/>
    <dgm:cxn modelId="{35AC351F-D2F7-4053-906F-848CF50AF877}" type="presParOf" srcId="{0B35776F-7DB4-4DD3-B82F-2CF4C9F17C2C}" destId="{AF82F867-77F4-4114-A54A-51251D8717B7}" srcOrd="0" destOrd="0" presId="urn:microsoft.com/office/officeart/2005/8/layout/hProcess4"/>
    <dgm:cxn modelId="{E006F09D-E2CA-4764-9259-8649209676F7}" type="presParOf" srcId="{0B35776F-7DB4-4DD3-B82F-2CF4C9F17C2C}" destId="{1FE90544-3DEB-40CE-BEBB-1F6D0D478BD3}" srcOrd="1" destOrd="0" presId="urn:microsoft.com/office/officeart/2005/8/layout/hProcess4"/>
    <dgm:cxn modelId="{584E819B-4FDA-4EC7-8063-93B77D2D5F9C}" type="presParOf" srcId="{0B35776F-7DB4-4DD3-B82F-2CF4C9F17C2C}" destId="{9316DF8D-93F0-4FA2-B1BD-030B038DECAB}" srcOrd="2" destOrd="0" presId="urn:microsoft.com/office/officeart/2005/8/layout/hProcess4"/>
    <dgm:cxn modelId="{A99AFCDB-95AC-4EB3-936D-FA4A910301E6}" type="presParOf" srcId="{0B35776F-7DB4-4DD3-B82F-2CF4C9F17C2C}" destId="{4C991403-6408-4BAA-B0D1-7F622F379ECF}" srcOrd="3" destOrd="0" presId="urn:microsoft.com/office/officeart/2005/8/layout/hProcess4"/>
    <dgm:cxn modelId="{E2B89696-81D9-472C-BCA4-BE2CECAA7861}" type="presParOf" srcId="{0B35776F-7DB4-4DD3-B82F-2CF4C9F17C2C}" destId="{21F6B22D-C24B-4A2C-A939-551EA3C0A265}" srcOrd="4" destOrd="0" presId="urn:microsoft.com/office/officeart/2005/8/layout/hProcess4"/>
    <dgm:cxn modelId="{F334B81E-BA31-42EC-8FE5-2F6F85F24379}" type="presParOf" srcId="{3A8A20AD-21C4-4A08-9FE8-11DC88C8D330}" destId="{BDDD1F8A-CFD6-46B4-A92F-35FF212E55CB}" srcOrd="3" destOrd="0" presId="urn:microsoft.com/office/officeart/2005/8/layout/hProcess4"/>
    <dgm:cxn modelId="{AC681A9B-999C-4D9C-8442-5E5913B560EA}" type="presParOf" srcId="{3A8A20AD-21C4-4A08-9FE8-11DC88C8D330}" destId="{B0D6067F-DF7B-4943-9919-529A22291BFC}" srcOrd="4" destOrd="0" presId="urn:microsoft.com/office/officeart/2005/8/layout/hProcess4"/>
    <dgm:cxn modelId="{6ACF4D46-68D0-46D3-B62B-0B59A2E00D03}" type="presParOf" srcId="{B0D6067F-DF7B-4943-9919-529A22291BFC}" destId="{75CF6FC8-2BB6-488C-A0FA-670EFEB5899A}" srcOrd="0" destOrd="0" presId="urn:microsoft.com/office/officeart/2005/8/layout/hProcess4"/>
    <dgm:cxn modelId="{D07D5E64-09CF-4B77-9950-2377146430FB}" type="presParOf" srcId="{B0D6067F-DF7B-4943-9919-529A22291BFC}" destId="{54109FDC-E10B-4306-A11C-36824F1FBDC7}" srcOrd="1" destOrd="0" presId="urn:microsoft.com/office/officeart/2005/8/layout/hProcess4"/>
    <dgm:cxn modelId="{8E43D55F-C7CC-4888-8CF4-51316BCD1376}" type="presParOf" srcId="{B0D6067F-DF7B-4943-9919-529A22291BFC}" destId="{8A78D61A-DAAF-4FD7-9688-B81CA480DC25}" srcOrd="2" destOrd="0" presId="urn:microsoft.com/office/officeart/2005/8/layout/hProcess4"/>
    <dgm:cxn modelId="{0EDAB642-A222-439C-848C-EFAB7EE09CC6}" type="presParOf" srcId="{B0D6067F-DF7B-4943-9919-529A22291BFC}" destId="{D1E4920E-F906-45AF-8D7B-7DC4306C7511}" srcOrd="3" destOrd="0" presId="urn:microsoft.com/office/officeart/2005/8/layout/hProcess4"/>
    <dgm:cxn modelId="{30094624-9F1B-4AFE-AA74-8CEB28D97130}" type="presParOf" srcId="{B0D6067F-DF7B-4943-9919-529A22291BFC}" destId="{E42C812B-80E7-48C3-B52C-E321762D8600}" srcOrd="4" destOrd="0" presId="urn:microsoft.com/office/officeart/2005/8/layout/hProcess4"/>
    <dgm:cxn modelId="{76CDB52C-D0DF-42F9-9BE1-1C13C9AD9075}" type="presParOf" srcId="{3A8A20AD-21C4-4A08-9FE8-11DC88C8D330}" destId="{58DCD1BA-F3A0-4D47-9C38-ECC0461462C9}" srcOrd="5" destOrd="0" presId="urn:microsoft.com/office/officeart/2005/8/layout/hProcess4"/>
    <dgm:cxn modelId="{76BD9431-7830-4424-9F2B-293598517679}" type="presParOf" srcId="{3A8A20AD-21C4-4A08-9FE8-11DC88C8D330}" destId="{0DC4FB4D-10EE-4FCC-9328-3F3CF9109FBB}" srcOrd="6" destOrd="0" presId="urn:microsoft.com/office/officeart/2005/8/layout/hProcess4"/>
    <dgm:cxn modelId="{AA9BF9B8-CD0D-472C-A2A8-60B39EB8DB13}" type="presParOf" srcId="{0DC4FB4D-10EE-4FCC-9328-3F3CF9109FBB}" destId="{84A8E4B0-D2CD-49EC-8F4F-125DD0D30021}" srcOrd="0" destOrd="0" presId="urn:microsoft.com/office/officeart/2005/8/layout/hProcess4"/>
    <dgm:cxn modelId="{2D19D96D-7D9D-4403-A8CD-C0AD276FC173}" type="presParOf" srcId="{0DC4FB4D-10EE-4FCC-9328-3F3CF9109FBB}" destId="{74D62B4D-EBEA-4B16-93D9-20A0B7F8DDBC}" srcOrd="1" destOrd="0" presId="urn:microsoft.com/office/officeart/2005/8/layout/hProcess4"/>
    <dgm:cxn modelId="{C9EE8CEE-1FA0-454C-A5CF-D09699D78869}" type="presParOf" srcId="{0DC4FB4D-10EE-4FCC-9328-3F3CF9109FBB}" destId="{03E8150E-9EC8-43C7-90B3-76204061E2BE}" srcOrd="2" destOrd="0" presId="urn:microsoft.com/office/officeart/2005/8/layout/hProcess4"/>
    <dgm:cxn modelId="{73064541-E330-46C5-9F14-0E8C2D9E6D21}" type="presParOf" srcId="{0DC4FB4D-10EE-4FCC-9328-3F3CF9109FBB}" destId="{37DC4785-7381-4E67-A985-3410FCBF51DF}" srcOrd="3" destOrd="0" presId="urn:microsoft.com/office/officeart/2005/8/layout/hProcess4"/>
    <dgm:cxn modelId="{F9B24B57-F0FC-4211-A3B2-372867B7D297}" type="presParOf" srcId="{0DC4FB4D-10EE-4FCC-9328-3F3CF9109FBB}" destId="{F06EC5C6-52B2-4330-B342-C55D785074B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04D457-159A-45F1-B740-265F45A50636}" type="doc">
      <dgm:prSet loTypeId="urn:microsoft.com/office/officeart/2008/layout/PictureStrips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2D990F8-9682-4589-820E-8D8FFD976D76}">
      <dgm:prSet phldrT="[Texto]" custT="1"/>
      <dgm:spPr/>
      <dgm:t>
        <a:bodyPr/>
        <a:lstStyle/>
        <a:p>
          <a:r>
            <a:rPr lang="es-CO" sz="2400" dirty="0" smtClean="0"/>
            <a:t>Implementación </a:t>
          </a:r>
          <a:endParaRPr lang="es-CO" sz="2400" dirty="0"/>
        </a:p>
      </dgm:t>
    </dgm:pt>
    <dgm:pt modelId="{8D200DEB-7EA1-461B-B147-2EE132513698}" type="parTrans" cxnId="{1604FB16-7056-4433-903E-6C9C6795AFF9}">
      <dgm:prSet/>
      <dgm:spPr/>
      <dgm:t>
        <a:bodyPr/>
        <a:lstStyle/>
        <a:p>
          <a:endParaRPr lang="es-CO"/>
        </a:p>
      </dgm:t>
    </dgm:pt>
    <dgm:pt modelId="{3AD15ADA-C09B-4B9D-9F9E-B5D16D6CCAE3}" type="sibTrans" cxnId="{1604FB16-7056-4433-903E-6C9C6795AFF9}">
      <dgm:prSet/>
      <dgm:spPr/>
      <dgm:t>
        <a:bodyPr/>
        <a:lstStyle/>
        <a:p>
          <a:endParaRPr lang="es-CO"/>
        </a:p>
      </dgm:t>
    </dgm:pt>
    <dgm:pt modelId="{0CDBE7DE-3D55-4551-B9C4-4B71E07DB1B6}">
      <dgm:prSet phldrT="[Texto]" custT="1"/>
      <dgm:spPr/>
      <dgm:t>
        <a:bodyPr/>
        <a:lstStyle/>
        <a:p>
          <a:r>
            <a:rPr lang="es-CO" sz="2400" dirty="0" smtClean="0"/>
            <a:t>Instalación</a:t>
          </a:r>
          <a:endParaRPr lang="es-CO" sz="2400" dirty="0"/>
        </a:p>
      </dgm:t>
    </dgm:pt>
    <dgm:pt modelId="{E5EEE284-FDAA-4E03-8DE7-B4682F4F60AF}" type="parTrans" cxnId="{A7514213-39D4-40FD-A129-101B1E79482F}">
      <dgm:prSet/>
      <dgm:spPr/>
      <dgm:t>
        <a:bodyPr/>
        <a:lstStyle/>
        <a:p>
          <a:endParaRPr lang="es-CO"/>
        </a:p>
      </dgm:t>
    </dgm:pt>
    <dgm:pt modelId="{8B9271DD-4984-4DDE-A9C4-2D6D70C00A11}" type="sibTrans" cxnId="{A7514213-39D4-40FD-A129-101B1E79482F}">
      <dgm:prSet/>
      <dgm:spPr/>
      <dgm:t>
        <a:bodyPr/>
        <a:lstStyle/>
        <a:p>
          <a:endParaRPr lang="es-CO"/>
        </a:p>
      </dgm:t>
    </dgm:pt>
    <dgm:pt modelId="{A52BD094-7A29-4549-909F-72B605B4A5BC}">
      <dgm:prSet phldrT="[Texto]" custT="1"/>
      <dgm:spPr/>
      <dgm:t>
        <a:bodyPr/>
        <a:lstStyle/>
        <a:p>
          <a:r>
            <a:rPr lang="es-CO" sz="2400" dirty="0" smtClean="0"/>
            <a:t>Recolección </a:t>
          </a:r>
          <a:endParaRPr lang="es-CO" sz="2400" dirty="0"/>
        </a:p>
      </dgm:t>
    </dgm:pt>
    <dgm:pt modelId="{EC5310D0-0965-4B69-8035-D88EABCD53AE}" type="parTrans" cxnId="{36084449-CACD-4C76-8EB8-0D944645FD3A}">
      <dgm:prSet/>
      <dgm:spPr/>
      <dgm:t>
        <a:bodyPr/>
        <a:lstStyle/>
        <a:p>
          <a:endParaRPr lang="es-CO"/>
        </a:p>
      </dgm:t>
    </dgm:pt>
    <dgm:pt modelId="{ACC6EC87-D0EC-4A4D-8BBF-D5C53B669B9E}" type="sibTrans" cxnId="{36084449-CACD-4C76-8EB8-0D944645FD3A}">
      <dgm:prSet/>
      <dgm:spPr/>
      <dgm:t>
        <a:bodyPr/>
        <a:lstStyle/>
        <a:p>
          <a:endParaRPr lang="es-CO"/>
        </a:p>
      </dgm:t>
    </dgm:pt>
    <dgm:pt modelId="{EA3809AE-E79E-4599-AB47-90B291842D11}">
      <dgm:prSet phldrT="[Texto]" custT="1"/>
      <dgm:spPr/>
      <dgm:t>
        <a:bodyPr/>
        <a:lstStyle/>
        <a:p>
          <a:r>
            <a:rPr lang="es-CO" sz="2400" dirty="0" smtClean="0"/>
            <a:t>Digitación</a:t>
          </a:r>
          <a:endParaRPr lang="es-CO" sz="2400" dirty="0"/>
        </a:p>
      </dgm:t>
    </dgm:pt>
    <dgm:pt modelId="{52EFEA3C-8936-4EFD-B1C6-242E8966C336}" type="parTrans" cxnId="{5470F582-5017-4E3C-B8A0-6A1D395D382F}">
      <dgm:prSet/>
      <dgm:spPr/>
      <dgm:t>
        <a:bodyPr/>
        <a:lstStyle/>
        <a:p>
          <a:endParaRPr lang="es-CO"/>
        </a:p>
      </dgm:t>
    </dgm:pt>
    <dgm:pt modelId="{42BA65EB-D76A-412D-9F88-373843274646}" type="sibTrans" cxnId="{5470F582-5017-4E3C-B8A0-6A1D395D382F}">
      <dgm:prSet/>
      <dgm:spPr/>
      <dgm:t>
        <a:bodyPr/>
        <a:lstStyle/>
        <a:p>
          <a:endParaRPr lang="es-CO"/>
        </a:p>
      </dgm:t>
    </dgm:pt>
    <dgm:pt modelId="{CC74D244-574C-4D1B-BD12-FC8A415A359C}">
      <dgm:prSet phldrT="[Texto]" custT="1"/>
      <dgm:spPr/>
      <dgm:t>
        <a:bodyPr/>
        <a:lstStyle/>
        <a:p>
          <a:r>
            <a:rPr lang="es-CO" sz="2400" dirty="0" smtClean="0"/>
            <a:t>Consultas</a:t>
          </a:r>
          <a:endParaRPr lang="es-CO" sz="2400" dirty="0"/>
        </a:p>
      </dgm:t>
    </dgm:pt>
    <dgm:pt modelId="{C3B6E236-6A5E-4CF7-A820-12F2C029CFB0}" type="parTrans" cxnId="{8D1A11DF-478D-417C-B6AC-149C8F80A531}">
      <dgm:prSet/>
      <dgm:spPr/>
      <dgm:t>
        <a:bodyPr/>
        <a:lstStyle/>
        <a:p>
          <a:endParaRPr lang="es-CO"/>
        </a:p>
      </dgm:t>
    </dgm:pt>
    <dgm:pt modelId="{ACA08001-2047-4E3D-9746-F63FE106A979}" type="sibTrans" cxnId="{8D1A11DF-478D-417C-B6AC-149C8F80A531}">
      <dgm:prSet/>
      <dgm:spPr/>
      <dgm:t>
        <a:bodyPr/>
        <a:lstStyle/>
        <a:p>
          <a:endParaRPr lang="es-CO"/>
        </a:p>
      </dgm:t>
    </dgm:pt>
    <dgm:pt modelId="{E9DFD498-39FF-4FFF-95DC-9FB5D69A6316}">
      <dgm:prSet phldrT="[Texto]" custT="1"/>
      <dgm:spPr/>
      <dgm:t>
        <a:bodyPr/>
        <a:lstStyle/>
        <a:p>
          <a:r>
            <a:rPr lang="es-CO" sz="2400" dirty="0" smtClean="0"/>
            <a:t>Técnico</a:t>
          </a:r>
          <a:endParaRPr lang="es-CO" sz="2400" dirty="0"/>
        </a:p>
      </dgm:t>
    </dgm:pt>
    <dgm:pt modelId="{0982514D-1DA0-4DB9-B67B-DAF69ED27465}" type="parTrans" cxnId="{092690EA-3CCD-4CD1-966F-8CF7FE685B0F}">
      <dgm:prSet/>
      <dgm:spPr/>
      <dgm:t>
        <a:bodyPr/>
        <a:lstStyle/>
        <a:p>
          <a:endParaRPr lang="es-CO"/>
        </a:p>
      </dgm:t>
    </dgm:pt>
    <dgm:pt modelId="{AB759AAF-287E-4FB7-867E-069B8EFB7D82}" type="sibTrans" cxnId="{092690EA-3CCD-4CD1-966F-8CF7FE685B0F}">
      <dgm:prSet/>
      <dgm:spPr/>
      <dgm:t>
        <a:bodyPr/>
        <a:lstStyle/>
        <a:p>
          <a:endParaRPr lang="es-CO"/>
        </a:p>
      </dgm:t>
    </dgm:pt>
    <dgm:pt modelId="{6A700D34-92B3-42BD-A7E3-C8B73C28A3F5}" type="pres">
      <dgm:prSet presAssocID="{5F04D457-159A-45F1-B740-265F45A506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46D65433-E043-4ACC-9E37-739914AB148D}" type="pres">
      <dgm:prSet presAssocID="{E2D990F8-9682-4589-820E-8D8FFD976D76}" presName="composite" presStyleCnt="0"/>
      <dgm:spPr/>
    </dgm:pt>
    <dgm:pt modelId="{7A04C7E8-4B42-436A-ACF4-78319825E701}" type="pres">
      <dgm:prSet presAssocID="{E2D990F8-9682-4589-820E-8D8FFD976D76}" presName="rect1" presStyleLbl="tr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DE8EBAE-2290-4E86-8E6C-48D1E12590A0}" type="pres">
      <dgm:prSet presAssocID="{E2D990F8-9682-4589-820E-8D8FFD976D76}" presName="rect2" presStyleLbl="f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  <dgm:t>
        <a:bodyPr/>
        <a:lstStyle/>
        <a:p>
          <a:endParaRPr lang="es-CO"/>
        </a:p>
      </dgm:t>
    </dgm:pt>
    <dgm:pt modelId="{A784D7BD-CDDC-44AC-BBAE-BA5A1E5F0591}" type="pres">
      <dgm:prSet presAssocID="{3AD15ADA-C09B-4B9D-9F9E-B5D16D6CCAE3}" presName="sibTrans" presStyleCnt="0"/>
      <dgm:spPr/>
    </dgm:pt>
    <dgm:pt modelId="{E725BAF9-85A9-4F7E-92B4-E5099943708D}" type="pres">
      <dgm:prSet presAssocID="{A52BD094-7A29-4549-909F-72B605B4A5BC}" presName="composite" presStyleCnt="0"/>
      <dgm:spPr/>
    </dgm:pt>
    <dgm:pt modelId="{2785200E-BCE6-428E-8BAD-A7965C605E6D}" type="pres">
      <dgm:prSet presAssocID="{A52BD094-7A29-4549-909F-72B605B4A5BC}" presName="rect1" presStyleLbl="tr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6CC4E62-4A48-4045-949E-9B59E1FD2DAA}" type="pres">
      <dgm:prSet presAssocID="{A52BD094-7A29-4549-909F-72B605B4A5BC}" presName="rect2" presStyleLbl="fgImgPlac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  <dgm:t>
        <a:bodyPr/>
        <a:lstStyle/>
        <a:p>
          <a:endParaRPr lang="es-CO"/>
        </a:p>
      </dgm:t>
    </dgm:pt>
    <dgm:pt modelId="{6ADDFD95-3BC3-40DB-904F-9299EDA8EF24}" type="pres">
      <dgm:prSet presAssocID="{ACC6EC87-D0EC-4A4D-8BBF-D5C53B669B9E}" presName="sibTrans" presStyleCnt="0"/>
      <dgm:spPr/>
    </dgm:pt>
    <dgm:pt modelId="{8F2F1981-2344-4B3C-A819-289AF736C8D7}" type="pres">
      <dgm:prSet presAssocID="{EA3809AE-E79E-4599-AB47-90B291842D11}" presName="composite" presStyleCnt="0"/>
      <dgm:spPr/>
    </dgm:pt>
    <dgm:pt modelId="{BC2A2AD6-626B-483E-BF1D-7A5EA6CEACC6}" type="pres">
      <dgm:prSet presAssocID="{EA3809AE-E79E-4599-AB47-90B291842D11}" presName="rect1" presStyleLbl="tr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D9D20DD-D8D9-4573-8BCA-A1712D3A48A5}" type="pres">
      <dgm:prSet presAssocID="{EA3809AE-E79E-4599-AB47-90B291842D11}" presName="rect2" presStyleLbl="fgImgPlace1" presStyleIdx="2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  <dgm:t>
        <a:bodyPr/>
        <a:lstStyle/>
        <a:p>
          <a:endParaRPr lang="es-CO"/>
        </a:p>
      </dgm:t>
    </dgm:pt>
    <dgm:pt modelId="{BBFDB84B-39C0-4085-8323-37B73DF02B90}" type="pres">
      <dgm:prSet presAssocID="{42BA65EB-D76A-412D-9F88-373843274646}" presName="sibTrans" presStyleCnt="0"/>
      <dgm:spPr/>
    </dgm:pt>
    <dgm:pt modelId="{15ADB2EA-F9D3-4A2E-831F-A104279434CB}" type="pres">
      <dgm:prSet presAssocID="{CC74D244-574C-4D1B-BD12-FC8A415A359C}" presName="composite" presStyleCnt="0"/>
      <dgm:spPr/>
    </dgm:pt>
    <dgm:pt modelId="{957A3703-8A8B-468A-9DD9-144FAEA6294C}" type="pres">
      <dgm:prSet presAssocID="{CC74D244-574C-4D1B-BD12-FC8A415A359C}" presName="rect1" presStyleLbl="tr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2156ACB-F1A8-476E-A988-E85081EAE63C}" type="pres">
      <dgm:prSet presAssocID="{CC74D244-574C-4D1B-BD12-FC8A415A359C}" presName="rect2" presStyleLbl="fgImgPlace1" presStyleIdx="3" presStyleCnt="6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CO"/>
        </a:p>
      </dgm:t>
    </dgm:pt>
    <dgm:pt modelId="{F24E31A2-AAC0-42A3-91FF-FCF213CABC67}" type="pres">
      <dgm:prSet presAssocID="{ACA08001-2047-4E3D-9746-F63FE106A979}" presName="sibTrans" presStyleCnt="0"/>
      <dgm:spPr/>
    </dgm:pt>
    <dgm:pt modelId="{4E2FDA93-1FCB-487C-9569-4C613FD3DA31}" type="pres">
      <dgm:prSet presAssocID="{E9DFD498-39FF-4FFF-95DC-9FB5D69A6316}" presName="composite" presStyleCnt="0"/>
      <dgm:spPr/>
    </dgm:pt>
    <dgm:pt modelId="{5FA4CC24-FFB4-4171-B93D-F30B7EA27406}" type="pres">
      <dgm:prSet presAssocID="{E9DFD498-39FF-4FFF-95DC-9FB5D69A6316}" presName="rect1" presStyleLbl="tr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1EAFF72-0E51-4A71-BF16-85C550840A15}" type="pres">
      <dgm:prSet presAssocID="{E9DFD498-39FF-4FFF-95DC-9FB5D69A6316}" presName="rect2" presStyleLbl="f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CO"/>
        </a:p>
      </dgm:t>
    </dgm:pt>
    <dgm:pt modelId="{3B1B7E73-C030-4D2B-8EF8-A06BB755E7CD}" type="pres">
      <dgm:prSet presAssocID="{AB759AAF-287E-4FB7-867E-069B8EFB7D82}" presName="sibTrans" presStyleCnt="0"/>
      <dgm:spPr/>
    </dgm:pt>
    <dgm:pt modelId="{8E83C358-7531-46BA-8D11-EB74F5751219}" type="pres">
      <dgm:prSet presAssocID="{0CDBE7DE-3D55-4551-B9C4-4B71E07DB1B6}" presName="composite" presStyleCnt="0"/>
      <dgm:spPr/>
    </dgm:pt>
    <dgm:pt modelId="{0EF74A58-F18F-4979-A272-4C0CC12E04BF}" type="pres">
      <dgm:prSet presAssocID="{0CDBE7DE-3D55-4551-B9C4-4B71E07DB1B6}" presName="rect1" presStyleLbl="tr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75E07C2-CB83-4CBF-8C02-27FE8A4C755C}" type="pres">
      <dgm:prSet presAssocID="{0CDBE7DE-3D55-4551-B9C4-4B71E07DB1B6}" presName="rect2" presStyleLbl="fgImgPlace1" presStyleIdx="5" presStyleCnt="6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CO"/>
        </a:p>
      </dgm:t>
    </dgm:pt>
  </dgm:ptLst>
  <dgm:cxnLst>
    <dgm:cxn modelId="{1604FB16-7056-4433-903E-6C9C6795AFF9}" srcId="{5F04D457-159A-45F1-B740-265F45A50636}" destId="{E2D990F8-9682-4589-820E-8D8FFD976D76}" srcOrd="0" destOrd="0" parTransId="{8D200DEB-7EA1-461B-B147-2EE132513698}" sibTransId="{3AD15ADA-C09B-4B9D-9F9E-B5D16D6CCAE3}"/>
    <dgm:cxn modelId="{E75B84A6-223B-4D3F-8EF7-3F60BD944CFE}" type="presOf" srcId="{A52BD094-7A29-4549-909F-72B605B4A5BC}" destId="{2785200E-BCE6-428E-8BAD-A7965C605E6D}" srcOrd="0" destOrd="0" presId="urn:microsoft.com/office/officeart/2008/layout/PictureStrips"/>
    <dgm:cxn modelId="{7DFCF5EA-0F80-4A7D-BD8F-8AECF067A928}" type="presOf" srcId="{5F04D457-159A-45F1-B740-265F45A50636}" destId="{6A700D34-92B3-42BD-A7E3-C8B73C28A3F5}" srcOrd="0" destOrd="0" presId="urn:microsoft.com/office/officeart/2008/layout/PictureStrips"/>
    <dgm:cxn modelId="{36084449-CACD-4C76-8EB8-0D944645FD3A}" srcId="{5F04D457-159A-45F1-B740-265F45A50636}" destId="{A52BD094-7A29-4549-909F-72B605B4A5BC}" srcOrd="1" destOrd="0" parTransId="{EC5310D0-0965-4B69-8035-D88EABCD53AE}" sibTransId="{ACC6EC87-D0EC-4A4D-8BBF-D5C53B669B9E}"/>
    <dgm:cxn modelId="{5470F582-5017-4E3C-B8A0-6A1D395D382F}" srcId="{5F04D457-159A-45F1-B740-265F45A50636}" destId="{EA3809AE-E79E-4599-AB47-90B291842D11}" srcOrd="2" destOrd="0" parTransId="{52EFEA3C-8936-4EFD-B1C6-242E8966C336}" sibTransId="{42BA65EB-D76A-412D-9F88-373843274646}"/>
    <dgm:cxn modelId="{8DCD5E56-0CEE-465F-96B3-6516DD9CE2AA}" type="presOf" srcId="{CC74D244-574C-4D1B-BD12-FC8A415A359C}" destId="{957A3703-8A8B-468A-9DD9-144FAEA6294C}" srcOrd="0" destOrd="0" presId="urn:microsoft.com/office/officeart/2008/layout/PictureStrips"/>
    <dgm:cxn modelId="{B934A622-92CD-4E72-AD92-C14655C0BB23}" type="presOf" srcId="{E2D990F8-9682-4589-820E-8D8FFD976D76}" destId="{7A04C7E8-4B42-436A-ACF4-78319825E701}" srcOrd="0" destOrd="0" presId="urn:microsoft.com/office/officeart/2008/layout/PictureStrips"/>
    <dgm:cxn modelId="{8D1A11DF-478D-417C-B6AC-149C8F80A531}" srcId="{5F04D457-159A-45F1-B740-265F45A50636}" destId="{CC74D244-574C-4D1B-BD12-FC8A415A359C}" srcOrd="3" destOrd="0" parTransId="{C3B6E236-6A5E-4CF7-A820-12F2C029CFB0}" sibTransId="{ACA08001-2047-4E3D-9746-F63FE106A979}"/>
    <dgm:cxn modelId="{092690EA-3CCD-4CD1-966F-8CF7FE685B0F}" srcId="{5F04D457-159A-45F1-B740-265F45A50636}" destId="{E9DFD498-39FF-4FFF-95DC-9FB5D69A6316}" srcOrd="4" destOrd="0" parTransId="{0982514D-1DA0-4DB9-B67B-DAF69ED27465}" sibTransId="{AB759AAF-287E-4FB7-867E-069B8EFB7D82}"/>
    <dgm:cxn modelId="{10CBB1D6-875F-4E08-A4BD-2BBE24BF3898}" type="presOf" srcId="{0CDBE7DE-3D55-4551-B9C4-4B71E07DB1B6}" destId="{0EF74A58-F18F-4979-A272-4C0CC12E04BF}" srcOrd="0" destOrd="0" presId="urn:microsoft.com/office/officeart/2008/layout/PictureStrips"/>
    <dgm:cxn modelId="{2A826C69-C2DA-4515-88EF-A7C9DBED0C4B}" type="presOf" srcId="{EA3809AE-E79E-4599-AB47-90B291842D11}" destId="{BC2A2AD6-626B-483E-BF1D-7A5EA6CEACC6}" srcOrd="0" destOrd="0" presId="urn:microsoft.com/office/officeart/2008/layout/PictureStrips"/>
    <dgm:cxn modelId="{A7514213-39D4-40FD-A129-101B1E79482F}" srcId="{5F04D457-159A-45F1-B740-265F45A50636}" destId="{0CDBE7DE-3D55-4551-B9C4-4B71E07DB1B6}" srcOrd="5" destOrd="0" parTransId="{E5EEE284-FDAA-4E03-8DE7-B4682F4F60AF}" sibTransId="{8B9271DD-4984-4DDE-A9C4-2D6D70C00A11}"/>
    <dgm:cxn modelId="{B560CE09-417D-4F99-94CE-53261DD1566B}" type="presOf" srcId="{E9DFD498-39FF-4FFF-95DC-9FB5D69A6316}" destId="{5FA4CC24-FFB4-4171-B93D-F30B7EA27406}" srcOrd="0" destOrd="0" presId="urn:microsoft.com/office/officeart/2008/layout/PictureStrips"/>
    <dgm:cxn modelId="{0B8B2BAA-569D-47FE-955A-5A40CCC3BED7}" type="presParOf" srcId="{6A700D34-92B3-42BD-A7E3-C8B73C28A3F5}" destId="{46D65433-E043-4ACC-9E37-739914AB148D}" srcOrd="0" destOrd="0" presId="urn:microsoft.com/office/officeart/2008/layout/PictureStrips"/>
    <dgm:cxn modelId="{3DF42079-ED44-4694-9A79-F7E39829A339}" type="presParOf" srcId="{46D65433-E043-4ACC-9E37-739914AB148D}" destId="{7A04C7E8-4B42-436A-ACF4-78319825E701}" srcOrd="0" destOrd="0" presId="urn:microsoft.com/office/officeart/2008/layout/PictureStrips"/>
    <dgm:cxn modelId="{E3FB4B22-579D-47DA-9B9B-B3A97740FECD}" type="presParOf" srcId="{46D65433-E043-4ACC-9E37-739914AB148D}" destId="{ADE8EBAE-2290-4E86-8E6C-48D1E12590A0}" srcOrd="1" destOrd="0" presId="urn:microsoft.com/office/officeart/2008/layout/PictureStrips"/>
    <dgm:cxn modelId="{CDDF44DE-C996-4ABF-88DE-74813EB77622}" type="presParOf" srcId="{6A700D34-92B3-42BD-A7E3-C8B73C28A3F5}" destId="{A784D7BD-CDDC-44AC-BBAE-BA5A1E5F0591}" srcOrd="1" destOrd="0" presId="urn:microsoft.com/office/officeart/2008/layout/PictureStrips"/>
    <dgm:cxn modelId="{19BEC0EE-EFA3-46C0-AF94-DA390C6E8B3C}" type="presParOf" srcId="{6A700D34-92B3-42BD-A7E3-C8B73C28A3F5}" destId="{E725BAF9-85A9-4F7E-92B4-E5099943708D}" srcOrd="2" destOrd="0" presId="urn:microsoft.com/office/officeart/2008/layout/PictureStrips"/>
    <dgm:cxn modelId="{57967665-BF92-4321-9949-2B06514F939B}" type="presParOf" srcId="{E725BAF9-85A9-4F7E-92B4-E5099943708D}" destId="{2785200E-BCE6-428E-8BAD-A7965C605E6D}" srcOrd="0" destOrd="0" presId="urn:microsoft.com/office/officeart/2008/layout/PictureStrips"/>
    <dgm:cxn modelId="{2370AE66-868A-481A-BCB4-A077F0E18110}" type="presParOf" srcId="{E725BAF9-85A9-4F7E-92B4-E5099943708D}" destId="{D6CC4E62-4A48-4045-949E-9B59E1FD2DAA}" srcOrd="1" destOrd="0" presId="urn:microsoft.com/office/officeart/2008/layout/PictureStrips"/>
    <dgm:cxn modelId="{5E473502-F873-46A3-8D4B-224495F89C2B}" type="presParOf" srcId="{6A700D34-92B3-42BD-A7E3-C8B73C28A3F5}" destId="{6ADDFD95-3BC3-40DB-904F-9299EDA8EF24}" srcOrd="3" destOrd="0" presId="urn:microsoft.com/office/officeart/2008/layout/PictureStrips"/>
    <dgm:cxn modelId="{6048C197-4F0F-4AA3-BCF8-32ADE608BB31}" type="presParOf" srcId="{6A700D34-92B3-42BD-A7E3-C8B73C28A3F5}" destId="{8F2F1981-2344-4B3C-A819-289AF736C8D7}" srcOrd="4" destOrd="0" presId="urn:microsoft.com/office/officeart/2008/layout/PictureStrips"/>
    <dgm:cxn modelId="{CB720F87-DD4D-4FCD-8B0A-5F7E08753DEB}" type="presParOf" srcId="{8F2F1981-2344-4B3C-A819-289AF736C8D7}" destId="{BC2A2AD6-626B-483E-BF1D-7A5EA6CEACC6}" srcOrd="0" destOrd="0" presId="urn:microsoft.com/office/officeart/2008/layout/PictureStrips"/>
    <dgm:cxn modelId="{816A6586-4094-4150-9B39-3AC23CDE52C7}" type="presParOf" srcId="{8F2F1981-2344-4B3C-A819-289AF736C8D7}" destId="{3D9D20DD-D8D9-4573-8BCA-A1712D3A48A5}" srcOrd="1" destOrd="0" presId="urn:microsoft.com/office/officeart/2008/layout/PictureStrips"/>
    <dgm:cxn modelId="{00C6EA13-BE50-43F5-8B67-C8E8FEFBC7AC}" type="presParOf" srcId="{6A700D34-92B3-42BD-A7E3-C8B73C28A3F5}" destId="{BBFDB84B-39C0-4085-8323-37B73DF02B90}" srcOrd="5" destOrd="0" presId="urn:microsoft.com/office/officeart/2008/layout/PictureStrips"/>
    <dgm:cxn modelId="{A42CBD59-9555-4578-BD53-E9C7F85861DB}" type="presParOf" srcId="{6A700D34-92B3-42BD-A7E3-C8B73C28A3F5}" destId="{15ADB2EA-F9D3-4A2E-831F-A104279434CB}" srcOrd="6" destOrd="0" presId="urn:microsoft.com/office/officeart/2008/layout/PictureStrips"/>
    <dgm:cxn modelId="{331614D9-1A99-48A0-ACF2-D66D5A7154A6}" type="presParOf" srcId="{15ADB2EA-F9D3-4A2E-831F-A104279434CB}" destId="{957A3703-8A8B-468A-9DD9-144FAEA6294C}" srcOrd="0" destOrd="0" presId="urn:microsoft.com/office/officeart/2008/layout/PictureStrips"/>
    <dgm:cxn modelId="{E5047EFB-D2A2-450E-8261-47AF3685560D}" type="presParOf" srcId="{15ADB2EA-F9D3-4A2E-831F-A104279434CB}" destId="{02156ACB-F1A8-476E-A988-E85081EAE63C}" srcOrd="1" destOrd="0" presId="urn:microsoft.com/office/officeart/2008/layout/PictureStrips"/>
    <dgm:cxn modelId="{B5FB0378-D6DF-4804-8599-73F2C3FC132E}" type="presParOf" srcId="{6A700D34-92B3-42BD-A7E3-C8B73C28A3F5}" destId="{F24E31A2-AAC0-42A3-91FF-FCF213CABC67}" srcOrd="7" destOrd="0" presId="urn:microsoft.com/office/officeart/2008/layout/PictureStrips"/>
    <dgm:cxn modelId="{4859917C-95B9-4AC6-A8ED-68DB6696A17B}" type="presParOf" srcId="{6A700D34-92B3-42BD-A7E3-C8B73C28A3F5}" destId="{4E2FDA93-1FCB-487C-9569-4C613FD3DA31}" srcOrd="8" destOrd="0" presId="urn:microsoft.com/office/officeart/2008/layout/PictureStrips"/>
    <dgm:cxn modelId="{004A654E-AC42-4E4D-ACEB-4994595788FD}" type="presParOf" srcId="{4E2FDA93-1FCB-487C-9569-4C613FD3DA31}" destId="{5FA4CC24-FFB4-4171-B93D-F30B7EA27406}" srcOrd="0" destOrd="0" presId="urn:microsoft.com/office/officeart/2008/layout/PictureStrips"/>
    <dgm:cxn modelId="{7BEEDAB1-3C8E-4B40-B2C4-C57567C56BAD}" type="presParOf" srcId="{4E2FDA93-1FCB-487C-9569-4C613FD3DA31}" destId="{61EAFF72-0E51-4A71-BF16-85C550840A15}" srcOrd="1" destOrd="0" presId="urn:microsoft.com/office/officeart/2008/layout/PictureStrips"/>
    <dgm:cxn modelId="{E77D71AA-C968-493A-82EE-AFA5570AEC50}" type="presParOf" srcId="{6A700D34-92B3-42BD-A7E3-C8B73C28A3F5}" destId="{3B1B7E73-C030-4D2B-8EF8-A06BB755E7CD}" srcOrd="9" destOrd="0" presId="urn:microsoft.com/office/officeart/2008/layout/PictureStrips"/>
    <dgm:cxn modelId="{8A059736-645E-4D7E-B5DA-2635D84789CA}" type="presParOf" srcId="{6A700D34-92B3-42BD-A7E3-C8B73C28A3F5}" destId="{8E83C358-7531-46BA-8D11-EB74F5751219}" srcOrd="10" destOrd="0" presId="urn:microsoft.com/office/officeart/2008/layout/PictureStrips"/>
    <dgm:cxn modelId="{6E8DE1C5-8839-4F93-B683-25FEF13AAD07}" type="presParOf" srcId="{8E83C358-7531-46BA-8D11-EB74F5751219}" destId="{0EF74A58-F18F-4979-A272-4C0CC12E04BF}" srcOrd="0" destOrd="0" presId="urn:microsoft.com/office/officeart/2008/layout/PictureStrips"/>
    <dgm:cxn modelId="{AF64583C-016C-486A-B0D9-F613D413166A}" type="presParOf" srcId="{8E83C358-7531-46BA-8D11-EB74F5751219}" destId="{D75E07C2-CB83-4CBF-8C02-27FE8A4C755C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E3E1AE-2B1F-4349-8A9F-FF4802DB817B}" type="doc">
      <dgm:prSet loTypeId="urn:microsoft.com/office/officeart/2011/layout/Circle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4B2A4EB7-4167-444E-BEA3-F1FFC475064D}">
      <dgm:prSet phldrT="[Texto]" custT="1"/>
      <dgm:spPr/>
      <dgm:t>
        <a:bodyPr/>
        <a:lstStyle/>
        <a:p>
          <a:r>
            <a:rPr lang="es-CO" sz="1400" b="1" dirty="0" smtClean="0"/>
            <a:t>Herramienta de recolección de datos</a:t>
          </a:r>
          <a:endParaRPr lang="es-CO" sz="1400" b="1" dirty="0"/>
        </a:p>
      </dgm:t>
    </dgm:pt>
    <dgm:pt modelId="{8C03271D-431F-499B-9071-10DD82BE3E4B}" type="parTrans" cxnId="{A9ED64EC-8569-4FD8-ACBE-F286FFC6F8AA}">
      <dgm:prSet/>
      <dgm:spPr/>
      <dgm:t>
        <a:bodyPr/>
        <a:lstStyle/>
        <a:p>
          <a:endParaRPr lang="es-CO" sz="1400"/>
        </a:p>
      </dgm:t>
    </dgm:pt>
    <dgm:pt modelId="{D3561423-3F1D-4212-9C74-733AC2A8A4E9}" type="sibTrans" cxnId="{A9ED64EC-8569-4FD8-ACBE-F286FFC6F8AA}">
      <dgm:prSet/>
      <dgm:spPr/>
      <dgm:t>
        <a:bodyPr/>
        <a:lstStyle/>
        <a:p>
          <a:endParaRPr lang="es-CO" sz="1400"/>
        </a:p>
      </dgm:t>
    </dgm:pt>
    <dgm:pt modelId="{4DE87A3A-A5D0-4E94-B6E5-69C406E6E450}">
      <dgm:prSet phldrT="[Texto]" custT="1"/>
      <dgm:spPr/>
      <dgm:t>
        <a:bodyPr/>
        <a:lstStyle/>
        <a:p>
          <a:r>
            <a:rPr lang="es-CO" sz="1400" b="1" dirty="0" smtClean="0"/>
            <a:t>Software Procesamiento  de digitación, alimentación y chequeo de consistencia de datos</a:t>
          </a:r>
          <a:endParaRPr lang="es-CO" sz="1400" b="1" dirty="0"/>
        </a:p>
      </dgm:t>
    </dgm:pt>
    <dgm:pt modelId="{95DE96E6-2665-4B1C-8345-7054DD5E53B5}" type="parTrans" cxnId="{892B920B-6948-413D-B36D-95C0707330BD}">
      <dgm:prSet/>
      <dgm:spPr/>
      <dgm:t>
        <a:bodyPr/>
        <a:lstStyle/>
        <a:p>
          <a:endParaRPr lang="es-CO" sz="1400"/>
        </a:p>
      </dgm:t>
    </dgm:pt>
    <dgm:pt modelId="{5E471F29-4051-423A-8317-2CF3DC0D0322}" type="sibTrans" cxnId="{892B920B-6948-413D-B36D-95C0707330BD}">
      <dgm:prSet/>
      <dgm:spPr/>
      <dgm:t>
        <a:bodyPr/>
        <a:lstStyle/>
        <a:p>
          <a:endParaRPr lang="es-CO" sz="1400"/>
        </a:p>
      </dgm:t>
    </dgm:pt>
    <dgm:pt modelId="{4EF26D87-9EF4-4278-B82D-7D41A3E2DF48}">
      <dgm:prSet phldrT="[Texto]" custT="1"/>
      <dgm:spPr/>
      <dgm:t>
        <a:bodyPr/>
        <a:lstStyle/>
        <a:p>
          <a:r>
            <a:rPr lang="es-CO" sz="1400" b="1" dirty="0" smtClean="0"/>
            <a:t>Módulo de análisis que cuantifique, evalúe y califique los predios educativos</a:t>
          </a:r>
          <a:endParaRPr lang="es-CO" sz="1400" b="1" dirty="0"/>
        </a:p>
      </dgm:t>
    </dgm:pt>
    <dgm:pt modelId="{CE11DD38-63F8-486C-8A7B-C9B13C4076DD}" type="parTrans" cxnId="{30461542-DEEB-4CCC-8AE4-1C3FA5815D00}">
      <dgm:prSet/>
      <dgm:spPr/>
      <dgm:t>
        <a:bodyPr/>
        <a:lstStyle/>
        <a:p>
          <a:endParaRPr lang="es-CO" sz="1400"/>
        </a:p>
      </dgm:t>
    </dgm:pt>
    <dgm:pt modelId="{B096C0D1-4B4E-47A2-95CE-CB652D9716E9}" type="sibTrans" cxnId="{30461542-DEEB-4CCC-8AE4-1C3FA5815D00}">
      <dgm:prSet/>
      <dgm:spPr/>
      <dgm:t>
        <a:bodyPr/>
        <a:lstStyle/>
        <a:p>
          <a:endParaRPr lang="es-CO" sz="1400"/>
        </a:p>
      </dgm:t>
    </dgm:pt>
    <dgm:pt modelId="{B41E3252-5477-407E-883E-C215C5A53490}">
      <dgm:prSet phldrT="[Texto]" custT="1"/>
      <dgm:spPr/>
      <dgm:t>
        <a:bodyPr/>
        <a:lstStyle/>
        <a:p>
          <a:r>
            <a:rPr lang="es-CO" sz="1400" b="1" dirty="0" smtClean="0"/>
            <a:t>Módulo Gerencial para la toma de decisiones para inversiones en infraestructura escolar  </a:t>
          </a:r>
          <a:endParaRPr lang="es-CO" sz="1400" b="1" dirty="0"/>
        </a:p>
      </dgm:t>
    </dgm:pt>
    <dgm:pt modelId="{A4BBD689-11A7-4166-86D5-6A2B9656467A}" type="parTrans" cxnId="{15A8ED06-ABAB-4B5A-8831-33D387B78B11}">
      <dgm:prSet/>
      <dgm:spPr/>
      <dgm:t>
        <a:bodyPr/>
        <a:lstStyle/>
        <a:p>
          <a:endParaRPr lang="es-CO" sz="1400"/>
        </a:p>
      </dgm:t>
    </dgm:pt>
    <dgm:pt modelId="{2D357B7E-2A31-4721-BF63-07A478DCEE17}" type="sibTrans" cxnId="{15A8ED06-ABAB-4B5A-8831-33D387B78B11}">
      <dgm:prSet/>
      <dgm:spPr/>
      <dgm:t>
        <a:bodyPr/>
        <a:lstStyle/>
        <a:p>
          <a:endParaRPr lang="es-CO" sz="1400"/>
        </a:p>
      </dgm:t>
    </dgm:pt>
    <dgm:pt modelId="{35E5D0B4-E388-4FAD-A846-AEACBBA8F3A1}">
      <dgm:prSet phldrT="[Texto]" custT="1"/>
      <dgm:spPr/>
      <dgm:t>
        <a:bodyPr/>
        <a:lstStyle/>
        <a:p>
          <a:r>
            <a:rPr lang="es-CO" sz="1400" b="1" dirty="0" smtClean="0"/>
            <a:t>Levantamiento de Campo</a:t>
          </a:r>
          <a:endParaRPr lang="es-CO" sz="1400" b="1" dirty="0"/>
        </a:p>
      </dgm:t>
    </dgm:pt>
    <dgm:pt modelId="{CC6794BD-BF57-4E6A-8B05-06E183797A64}" type="parTrans" cxnId="{8C7BAA4E-6027-4178-BC61-82D822863CFD}">
      <dgm:prSet/>
      <dgm:spPr/>
      <dgm:t>
        <a:bodyPr/>
        <a:lstStyle/>
        <a:p>
          <a:endParaRPr lang="es-CO" sz="1400"/>
        </a:p>
      </dgm:t>
    </dgm:pt>
    <dgm:pt modelId="{7F429174-E6A1-425B-8D35-D73382BE3442}" type="sibTrans" cxnId="{8C7BAA4E-6027-4178-BC61-82D822863CFD}">
      <dgm:prSet/>
      <dgm:spPr/>
      <dgm:t>
        <a:bodyPr/>
        <a:lstStyle/>
        <a:p>
          <a:endParaRPr lang="es-CO" sz="1400"/>
        </a:p>
      </dgm:t>
    </dgm:pt>
    <dgm:pt modelId="{35EB2C9C-6AD9-4AEA-B436-4F460D071A8E}" type="pres">
      <dgm:prSet presAssocID="{98E3E1AE-2B1F-4349-8A9F-FF4802DB817B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s-CO"/>
        </a:p>
      </dgm:t>
    </dgm:pt>
    <dgm:pt modelId="{87D65BF4-15CD-4D98-97A5-DE9410C4330D}" type="pres">
      <dgm:prSet presAssocID="{B41E3252-5477-407E-883E-C215C5A53490}" presName="Accent5" presStyleCnt="0"/>
      <dgm:spPr/>
    </dgm:pt>
    <dgm:pt modelId="{C3F77D6E-DFA9-4F89-8BAA-3EAE0410793C}" type="pres">
      <dgm:prSet presAssocID="{B41E3252-5477-407E-883E-C215C5A53490}" presName="Accent" presStyleLbl="node1" presStyleIdx="0" presStyleCnt="5"/>
      <dgm:spPr/>
    </dgm:pt>
    <dgm:pt modelId="{9C5B5532-7403-4633-BF69-DC5E611E0EED}" type="pres">
      <dgm:prSet presAssocID="{B41E3252-5477-407E-883E-C215C5A53490}" presName="ParentBackground5" presStyleCnt="0"/>
      <dgm:spPr/>
    </dgm:pt>
    <dgm:pt modelId="{A5B393BA-061E-4F2D-85A0-A05DB03064A3}" type="pres">
      <dgm:prSet presAssocID="{B41E3252-5477-407E-883E-C215C5A53490}" presName="ParentBackground" presStyleLbl="fgAcc1" presStyleIdx="0" presStyleCnt="5"/>
      <dgm:spPr/>
      <dgm:t>
        <a:bodyPr/>
        <a:lstStyle/>
        <a:p>
          <a:endParaRPr lang="es-CO"/>
        </a:p>
      </dgm:t>
    </dgm:pt>
    <dgm:pt modelId="{E12FD945-24FF-4BE6-97B9-72D9675E9BA0}" type="pres">
      <dgm:prSet presAssocID="{B41E3252-5477-407E-883E-C215C5A53490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E7B0378-9C11-40ED-B047-3F79203E49B2}" type="pres">
      <dgm:prSet presAssocID="{4EF26D87-9EF4-4278-B82D-7D41A3E2DF48}" presName="Accent4" presStyleCnt="0"/>
      <dgm:spPr/>
    </dgm:pt>
    <dgm:pt modelId="{EED50077-399C-4936-8E9E-0CEFA0D415A7}" type="pres">
      <dgm:prSet presAssocID="{4EF26D87-9EF4-4278-B82D-7D41A3E2DF48}" presName="Accent" presStyleLbl="node1" presStyleIdx="1" presStyleCnt="5"/>
      <dgm:spPr/>
      <dgm:t>
        <a:bodyPr/>
        <a:lstStyle/>
        <a:p>
          <a:endParaRPr lang="es-CO"/>
        </a:p>
      </dgm:t>
    </dgm:pt>
    <dgm:pt modelId="{AF29AC64-57D7-4B10-A870-BE63E63863E9}" type="pres">
      <dgm:prSet presAssocID="{4EF26D87-9EF4-4278-B82D-7D41A3E2DF48}" presName="ParentBackground4" presStyleCnt="0"/>
      <dgm:spPr/>
    </dgm:pt>
    <dgm:pt modelId="{888C25D0-F14E-4389-965A-F6F78567D2EC}" type="pres">
      <dgm:prSet presAssocID="{4EF26D87-9EF4-4278-B82D-7D41A3E2DF48}" presName="ParentBackground" presStyleLbl="fgAcc1" presStyleIdx="1" presStyleCnt="5"/>
      <dgm:spPr/>
      <dgm:t>
        <a:bodyPr/>
        <a:lstStyle/>
        <a:p>
          <a:endParaRPr lang="es-CO"/>
        </a:p>
      </dgm:t>
    </dgm:pt>
    <dgm:pt modelId="{CE8ADA6E-2C9E-42EC-9C28-955A0F18E3E1}" type="pres">
      <dgm:prSet presAssocID="{4EF26D87-9EF4-4278-B82D-7D41A3E2DF48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88DF316-3D8E-4AAA-AEA9-8ACD89F5C1A7}" type="pres">
      <dgm:prSet presAssocID="{4DE87A3A-A5D0-4E94-B6E5-69C406E6E450}" presName="Accent3" presStyleCnt="0"/>
      <dgm:spPr/>
    </dgm:pt>
    <dgm:pt modelId="{6EEFC59F-506F-44F2-8F15-0AAE820F98FE}" type="pres">
      <dgm:prSet presAssocID="{4DE87A3A-A5D0-4E94-B6E5-69C406E6E450}" presName="Accent" presStyleLbl="node1" presStyleIdx="2" presStyleCnt="5"/>
      <dgm:spPr/>
    </dgm:pt>
    <dgm:pt modelId="{5250E34B-D30B-48F7-8B74-D40E2655B3E4}" type="pres">
      <dgm:prSet presAssocID="{4DE87A3A-A5D0-4E94-B6E5-69C406E6E450}" presName="ParentBackground3" presStyleCnt="0"/>
      <dgm:spPr/>
    </dgm:pt>
    <dgm:pt modelId="{E4BAA7E1-973E-414C-8DD2-915573C5552F}" type="pres">
      <dgm:prSet presAssocID="{4DE87A3A-A5D0-4E94-B6E5-69C406E6E450}" presName="ParentBackground" presStyleLbl="fgAcc1" presStyleIdx="2" presStyleCnt="5"/>
      <dgm:spPr/>
      <dgm:t>
        <a:bodyPr/>
        <a:lstStyle/>
        <a:p>
          <a:endParaRPr lang="es-CO"/>
        </a:p>
      </dgm:t>
    </dgm:pt>
    <dgm:pt modelId="{5DF80761-18A4-4450-A8C1-E1DD11220D4E}" type="pres">
      <dgm:prSet presAssocID="{4DE87A3A-A5D0-4E94-B6E5-69C406E6E450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9753739-8532-4382-8CBA-16D37610D0ED}" type="pres">
      <dgm:prSet presAssocID="{35E5D0B4-E388-4FAD-A846-AEACBBA8F3A1}" presName="Accent2" presStyleCnt="0"/>
      <dgm:spPr/>
    </dgm:pt>
    <dgm:pt modelId="{F9D0B5E3-87C4-4FCD-AE3F-68B362364122}" type="pres">
      <dgm:prSet presAssocID="{35E5D0B4-E388-4FAD-A846-AEACBBA8F3A1}" presName="Accent" presStyleLbl="node1" presStyleIdx="3" presStyleCnt="5"/>
      <dgm:spPr/>
    </dgm:pt>
    <dgm:pt modelId="{2214012F-0D3E-4ED0-A486-18A1222A56E7}" type="pres">
      <dgm:prSet presAssocID="{35E5D0B4-E388-4FAD-A846-AEACBBA8F3A1}" presName="ParentBackground2" presStyleCnt="0"/>
      <dgm:spPr/>
    </dgm:pt>
    <dgm:pt modelId="{DB7C1570-26DB-4029-9E22-90A80190C6FD}" type="pres">
      <dgm:prSet presAssocID="{35E5D0B4-E388-4FAD-A846-AEACBBA8F3A1}" presName="ParentBackground" presStyleLbl="fgAcc1" presStyleIdx="3" presStyleCnt="5"/>
      <dgm:spPr/>
      <dgm:t>
        <a:bodyPr/>
        <a:lstStyle/>
        <a:p>
          <a:endParaRPr lang="es-CO"/>
        </a:p>
      </dgm:t>
    </dgm:pt>
    <dgm:pt modelId="{0F2F3E1B-B342-4A26-8A6E-15EA173877DC}" type="pres">
      <dgm:prSet presAssocID="{35E5D0B4-E388-4FAD-A846-AEACBBA8F3A1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DD9E674-428C-4007-B2BF-01AF2DE92589}" type="pres">
      <dgm:prSet presAssocID="{4B2A4EB7-4167-444E-BEA3-F1FFC475064D}" presName="Accent1" presStyleCnt="0"/>
      <dgm:spPr/>
    </dgm:pt>
    <dgm:pt modelId="{D2968731-64E3-472C-A9AF-A8425481D23F}" type="pres">
      <dgm:prSet presAssocID="{4B2A4EB7-4167-444E-BEA3-F1FFC475064D}" presName="Accent" presStyleLbl="node1" presStyleIdx="4" presStyleCnt="5"/>
      <dgm:spPr/>
    </dgm:pt>
    <dgm:pt modelId="{58EE45ED-E4DC-4597-B480-213218969AB9}" type="pres">
      <dgm:prSet presAssocID="{4B2A4EB7-4167-444E-BEA3-F1FFC475064D}" presName="ParentBackground1" presStyleCnt="0"/>
      <dgm:spPr/>
    </dgm:pt>
    <dgm:pt modelId="{E0E14C58-6E11-4C7D-86E5-EE6C5F8AFC52}" type="pres">
      <dgm:prSet presAssocID="{4B2A4EB7-4167-444E-BEA3-F1FFC475064D}" presName="ParentBackground" presStyleLbl="fgAcc1" presStyleIdx="4" presStyleCnt="5" custLinFactNeighborX="3021" custLinFactNeighborY="3548"/>
      <dgm:spPr/>
      <dgm:t>
        <a:bodyPr/>
        <a:lstStyle/>
        <a:p>
          <a:endParaRPr lang="es-CO"/>
        </a:p>
      </dgm:t>
    </dgm:pt>
    <dgm:pt modelId="{0BBFC7FC-E94F-46FA-9972-FC9CF161FB18}" type="pres">
      <dgm:prSet presAssocID="{4B2A4EB7-4167-444E-BEA3-F1FFC475064D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15A8ED06-ABAB-4B5A-8831-33D387B78B11}" srcId="{98E3E1AE-2B1F-4349-8A9F-FF4802DB817B}" destId="{B41E3252-5477-407E-883E-C215C5A53490}" srcOrd="4" destOrd="0" parTransId="{A4BBD689-11A7-4166-86D5-6A2B9656467A}" sibTransId="{2D357B7E-2A31-4721-BF63-07A478DCEE17}"/>
    <dgm:cxn modelId="{A9ED64EC-8569-4FD8-ACBE-F286FFC6F8AA}" srcId="{98E3E1AE-2B1F-4349-8A9F-FF4802DB817B}" destId="{4B2A4EB7-4167-444E-BEA3-F1FFC475064D}" srcOrd="0" destOrd="0" parTransId="{8C03271D-431F-499B-9071-10DD82BE3E4B}" sibTransId="{D3561423-3F1D-4212-9C74-733AC2A8A4E9}"/>
    <dgm:cxn modelId="{F896DEFF-071C-45E7-8C55-1922DAC54A66}" type="presOf" srcId="{4DE87A3A-A5D0-4E94-B6E5-69C406E6E450}" destId="{5DF80761-18A4-4450-A8C1-E1DD11220D4E}" srcOrd="1" destOrd="0" presId="urn:microsoft.com/office/officeart/2011/layout/CircleProcess"/>
    <dgm:cxn modelId="{8C7BAA4E-6027-4178-BC61-82D822863CFD}" srcId="{98E3E1AE-2B1F-4349-8A9F-FF4802DB817B}" destId="{35E5D0B4-E388-4FAD-A846-AEACBBA8F3A1}" srcOrd="1" destOrd="0" parTransId="{CC6794BD-BF57-4E6A-8B05-06E183797A64}" sibTransId="{7F429174-E6A1-425B-8D35-D73382BE3442}"/>
    <dgm:cxn modelId="{50A0E1A4-D8AF-4332-858B-3DB99FCD27D6}" type="presOf" srcId="{4EF26D87-9EF4-4278-B82D-7D41A3E2DF48}" destId="{CE8ADA6E-2C9E-42EC-9C28-955A0F18E3E1}" srcOrd="1" destOrd="0" presId="urn:microsoft.com/office/officeart/2011/layout/CircleProcess"/>
    <dgm:cxn modelId="{0C1CFEB2-7BEA-471F-BE45-978374D4AAB9}" type="presOf" srcId="{B41E3252-5477-407E-883E-C215C5A53490}" destId="{A5B393BA-061E-4F2D-85A0-A05DB03064A3}" srcOrd="0" destOrd="0" presId="urn:microsoft.com/office/officeart/2011/layout/CircleProcess"/>
    <dgm:cxn modelId="{3343085D-14B3-4E96-88E0-0EE81F4CF6BA}" type="presOf" srcId="{4DE87A3A-A5D0-4E94-B6E5-69C406E6E450}" destId="{E4BAA7E1-973E-414C-8DD2-915573C5552F}" srcOrd="0" destOrd="0" presId="urn:microsoft.com/office/officeart/2011/layout/CircleProcess"/>
    <dgm:cxn modelId="{1DB89360-26C8-476E-A947-19E3C0C75EDF}" type="presOf" srcId="{35E5D0B4-E388-4FAD-A846-AEACBBA8F3A1}" destId="{0F2F3E1B-B342-4A26-8A6E-15EA173877DC}" srcOrd="1" destOrd="0" presId="urn:microsoft.com/office/officeart/2011/layout/CircleProcess"/>
    <dgm:cxn modelId="{30461542-DEEB-4CCC-8AE4-1C3FA5815D00}" srcId="{98E3E1AE-2B1F-4349-8A9F-FF4802DB817B}" destId="{4EF26D87-9EF4-4278-B82D-7D41A3E2DF48}" srcOrd="3" destOrd="0" parTransId="{CE11DD38-63F8-486C-8A7B-C9B13C4076DD}" sibTransId="{B096C0D1-4B4E-47A2-95CE-CB652D9716E9}"/>
    <dgm:cxn modelId="{1BD0BF85-5C79-4386-9180-BD70D2B6C082}" type="presOf" srcId="{4EF26D87-9EF4-4278-B82D-7D41A3E2DF48}" destId="{888C25D0-F14E-4389-965A-F6F78567D2EC}" srcOrd="0" destOrd="0" presId="urn:microsoft.com/office/officeart/2011/layout/CircleProcess"/>
    <dgm:cxn modelId="{892B920B-6948-413D-B36D-95C0707330BD}" srcId="{98E3E1AE-2B1F-4349-8A9F-FF4802DB817B}" destId="{4DE87A3A-A5D0-4E94-B6E5-69C406E6E450}" srcOrd="2" destOrd="0" parTransId="{95DE96E6-2665-4B1C-8345-7054DD5E53B5}" sibTransId="{5E471F29-4051-423A-8317-2CF3DC0D0322}"/>
    <dgm:cxn modelId="{5AFAF6E7-4617-47BF-A45B-11AEA582F235}" type="presOf" srcId="{B41E3252-5477-407E-883E-C215C5A53490}" destId="{E12FD945-24FF-4BE6-97B9-72D9675E9BA0}" srcOrd="1" destOrd="0" presId="urn:microsoft.com/office/officeart/2011/layout/CircleProcess"/>
    <dgm:cxn modelId="{76EA75A1-053D-4798-B7FB-372DBF5D196E}" type="presOf" srcId="{35E5D0B4-E388-4FAD-A846-AEACBBA8F3A1}" destId="{DB7C1570-26DB-4029-9E22-90A80190C6FD}" srcOrd="0" destOrd="0" presId="urn:microsoft.com/office/officeart/2011/layout/CircleProcess"/>
    <dgm:cxn modelId="{76D79385-7061-4190-B463-2D0F0E75F158}" type="presOf" srcId="{4B2A4EB7-4167-444E-BEA3-F1FFC475064D}" destId="{0BBFC7FC-E94F-46FA-9972-FC9CF161FB18}" srcOrd="1" destOrd="0" presId="urn:microsoft.com/office/officeart/2011/layout/CircleProcess"/>
    <dgm:cxn modelId="{5EEDA1CB-239A-43C3-8E17-C929A1EF42AC}" type="presOf" srcId="{98E3E1AE-2B1F-4349-8A9F-FF4802DB817B}" destId="{35EB2C9C-6AD9-4AEA-B436-4F460D071A8E}" srcOrd="0" destOrd="0" presId="urn:microsoft.com/office/officeart/2011/layout/CircleProcess"/>
    <dgm:cxn modelId="{8213C13C-959F-456E-80CB-A9666CC89E08}" type="presOf" srcId="{4B2A4EB7-4167-444E-BEA3-F1FFC475064D}" destId="{E0E14C58-6E11-4C7D-86E5-EE6C5F8AFC52}" srcOrd="0" destOrd="0" presId="urn:microsoft.com/office/officeart/2011/layout/CircleProcess"/>
    <dgm:cxn modelId="{C281D878-6CB6-45F3-A3C6-FFB0E1678C25}" type="presParOf" srcId="{35EB2C9C-6AD9-4AEA-B436-4F460D071A8E}" destId="{87D65BF4-15CD-4D98-97A5-DE9410C4330D}" srcOrd="0" destOrd="0" presId="urn:microsoft.com/office/officeart/2011/layout/CircleProcess"/>
    <dgm:cxn modelId="{C42313D5-D8F3-4DC7-BD50-A40958FA3767}" type="presParOf" srcId="{87D65BF4-15CD-4D98-97A5-DE9410C4330D}" destId="{C3F77D6E-DFA9-4F89-8BAA-3EAE0410793C}" srcOrd="0" destOrd="0" presId="urn:microsoft.com/office/officeart/2011/layout/CircleProcess"/>
    <dgm:cxn modelId="{B8E19B64-D402-470D-89B4-E4C5F103D7E3}" type="presParOf" srcId="{35EB2C9C-6AD9-4AEA-B436-4F460D071A8E}" destId="{9C5B5532-7403-4633-BF69-DC5E611E0EED}" srcOrd="1" destOrd="0" presId="urn:microsoft.com/office/officeart/2011/layout/CircleProcess"/>
    <dgm:cxn modelId="{FA29CB88-5F7B-4137-9139-C5A01C4059A8}" type="presParOf" srcId="{9C5B5532-7403-4633-BF69-DC5E611E0EED}" destId="{A5B393BA-061E-4F2D-85A0-A05DB03064A3}" srcOrd="0" destOrd="0" presId="urn:microsoft.com/office/officeart/2011/layout/CircleProcess"/>
    <dgm:cxn modelId="{1A6EE12A-FD47-40B3-930A-6878DCA1E011}" type="presParOf" srcId="{35EB2C9C-6AD9-4AEA-B436-4F460D071A8E}" destId="{E12FD945-24FF-4BE6-97B9-72D9675E9BA0}" srcOrd="2" destOrd="0" presId="urn:microsoft.com/office/officeart/2011/layout/CircleProcess"/>
    <dgm:cxn modelId="{C3887CEC-86AD-4EF7-B5D3-287DEA9B858E}" type="presParOf" srcId="{35EB2C9C-6AD9-4AEA-B436-4F460D071A8E}" destId="{2E7B0378-9C11-40ED-B047-3F79203E49B2}" srcOrd="3" destOrd="0" presId="urn:microsoft.com/office/officeart/2011/layout/CircleProcess"/>
    <dgm:cxn modelId="{6E8D54F8-C75B-405D-91B9-AA387D94AB94}" type="presParOf" srcId="{2E7B0378-9C11-40ED-B047-3F79203E49B2}" destId="{EED50077-399C-4936-8E9E-0CEFA0D415A7}" srcOrd="0" destOrd="0" presId="urn:microsoft.com/office/officeart/2011/layout/CircleProcess"/>
    <dgm:cxn modelId="{FC45FC3E-D7A5-45D0-9247-7421D8B3DB9D}" type="presParOf" srcId="{35EB2C9C-6AD9-4AEA-B436-4F460D071A8E}" destId="{AF29AC64-57D7-4B10-A870-BE63E63863E9}" srcOrd="4" destOrd="0" presId="urn:microsoft.com/office/officeart/2011/layout/CircleProcess"/>
    <dgm:cxn modelId="{C9F6036E-A0A9-4990-8249-AE7E780CB96A}" type="presParOf" srcId="{AF29AC64-57D7-4B10-A870-BE63E63863E9}" destId="{888C25D0-F14E-4389-965A-F6F78567D2EC}" srcOrd="0" destOrd="0" presId="urn:microsoft.com/office/officeart/2011/layout/CircleProcess"/>
    <dgm:cxn modelId="{4D673088-E5A0-429E-BE78-8E20CA164EE7}" type="presParOf" srcId="{35EB2C9C-6AD9-4AEA-B436-4F460D071A8E}" destId="{CE8ADA6E-2C9E-42EC-9C28-955A0F18E3E1}" srcOrd="5" destOrd="0" presId="urn:microsoft.com/office/officeart/2011/layout/CircleProcess"/>
    <dgm:cxn modelId="{CB48DBD8-7E57-4E28-B4FD-A300421BDC86}" type="presParOf" srcId="{35EB2C9C-6AD9-4AEA-B436-4F460D071A8E}" destId="{388DF316-3D8E-4AAA-AEA9-8ACD89F5C1A7}" srcOrd="6" destOrd="0" presId="urn:microsoft.com/office/officeart/2011/layout/CircleProcess"/>
    <dgm:cxn modelId="{4CF8323E-82E4-400D-B854-57458906FBF7}" type="presParOf" srcId="{388DF316-3D8E-4AAA-AEA9-8ACD89F5C1A7}" destId="{6EEFC59F-506F-44F2-8F15-0AAE820F98FE}" srcOrd="0" destOrd="0" presId="urn:microsoft.com/office/officeart/2011/layout/CircleProcess"/>
    <dgm:cxn modelId="{A96BC1F2-5686-4290-B5D9-BF253D0F25C2}" type="presParOf" srcId="{35EB2C9C-6AD9-4AEA-B436-4F460D071A8E}" destId="{5250E34B-D30B-48F7-8B74-D40E2655B3E4}" srcOrd="7" destOrd="0" presId="urn:microsoft.com/office/officeart/2011/layout/CircleProcess"/>
    <dgm:cxn modelId="{314A0D59-C250-40BB-8D8A-FA0B18C6B107}" type="presParOf" srcId="{5250E34B-D30B-48F7-8B74-D40E2655B3E4}" destId="{E4BAA7E1-973E-414C-8DD2-915573C5552F}" srcOrd="0" destOrd="0" presId="urn:microsoft.com/office/officeart/2011/layout/CircleProcess"/>
    <dgm:cxn modelId="{BA66AA97-6B7E-4E3C-A47A-AFB71F53DA6B}" type="presParOf" srcId="{35EB2C9C-6AD9-4AEA-B436-4F460D071A8E}" destId="{5DF80761-18A4-4450-A8C1-E1DD11220D4E}" srcOrd="8" destOrd="0" presId="urn:microsoft.com/office/officeart/2011/layout/CircleProcess"/>
    <dgm:cxn modelId="{6B8019CA-354D-4967-A760-42C111267DF2}" type="presParOf" srcId="{35EB2C9C-6AD9-4AEA-B436-4F460D071A8E}" destId="{99753739-8532-4382-8CBA-16D37610D0ED}" srcOrd="9" destOrd="0" presId="urn:microsoft.com/office/officeart/2011/layout/CircleProcess"/>
    <dgm:cxn modelId="{DADD0197-017A-4C81-B6D9-22616BE098D8}" type="presParOf" srcId="{99753739-8532-4382-8CBA-16D37610D0ED}" destId="{F9D0B5E3-87C4-4FCD-AE3F-68B362364122}" srcOrd="0" destOrd="0" presId="urn:microsoft.com/office/officeart/2011/layout/CircleProcess"/>
    <dgm:cxn modelId="{3D5E5845-113A-4EF9-AD45-63302CC0508C}" type="presParOf" srcId="{35EB2C9C-6AD9-4AEA-B436-4F460D071A8E}" destId="{2214012F-0D3E-4ED0-A486-18A1222A56E7}" srcOrd="10" destOrd="0" presId="urn:microsoft.com/office/officeart/2011/layout/CircleProcess"/>
    <dgm:cxn modelId="{34169EB7-31B8-4B8C-A0A5-56CB0B4D2D6E}" type="presParOf" srcId="{2214012F-0D3E-4ED0-A486-18A1222A56E7}" destId="{DB7C1570-26DB-4029-9E22-90A80190C6FD}" srcOrd="0" destOrd="0" presId="urn:microsoft.com/office/officeart/2011/layout/CircleProcess"/>
    <dgm:cxn modelId="{9FE3CA94-074B-47CC-8DC3-665299444063}" type="presParOf" srcId="{35EB2C9C-6AD9-4AEA-B436-4F460D071A8E}" destId="{0F2F3E1B-B342-4A26-8A6E-15EA173877DC}" srcOrd="11" destOrd="0" presId="urn:microsoft.com/office/officeart/2011/layout/CircleProcess"/>
    <dgm:cxn modelId="{E5E75B6E-4FE2-4EB3-A08F-4461BDFA0014}" type="presParOf" srcId="{35EB2C9C-6AD9-4AEA-B436-4F460D071A8E}" destId="{9DD9E674-428C-4007-B2BF-01AF2DE92589}" srcOrd="12" destOrd="0" presId="urn:microsoft.com/office/officeart/2011/layout/CircleProcess"/>
    <dgm:cxn modelId="{DA46FD2C-C4B3-4345-9F30-96A276CAB73D}" type="presParOf" srcId="{9DD9E674-428C-4007-B2BF-01AF2DE92589}" destId="{D2968731-64E3-472C-A9AF-A8425481D23F}" srcOrd="0" destOrd="0" presId="urn:microsoft.com/office/officeart/2011/layout/CircleProcess"/>
    <dgm:cxn modelId="{CC7793E9-A3DC-45A7-BF02-733F0662EF8D}" type="presParOf" srcId="{35EB2C9C-6AD9-4AEA-B436-4F460D071A8E}" destId="{58EE45ED-E4DC-4597-B480-213218969AB9}" srcOrd="13" destOrd="0" presId="urn:microsoft.com/office/officeart/2011/layout/CircleProcess"/>
    <dgm:cxn modelId="{0CD0F9BF-A362-41DD-8D64-F6885E20876C}" type="presParOf" srcId="{58EE45ED-E4DC-4597-B480-213218969AB9}" destId="{E0E14C58-6E11-4C7D-86E5-EE6C5F8AFC52}" srcOrd="0" destOrd="0" presId="urn:microsoft.com/office/officeart/2011/layout/CircleProcess"/>
    <dgm:cxn modelId="{5BE6B5BC-BBBA-4FCE-B9B4-9217B463790F}" type="presParOf" srcId="{35EB2C9C-6AD9-4AEA-B436-4F460D071A8E}" destId="{0BBFC7FC-E94F-46FA-9972-FC9CF161FB18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CA515C-0369-4BFB-B9B5-CCD5891BCEAD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A142946F-1F22-4C7C-BDFE-A95DEEAC029F}">
      <dgm:prSet phldrT="[Texto]"/>
      <dgm:spPr/>
      <dgm:t>
        <a:bodyPr/>
        <a:lstStyle/>
        <a:p>
          <a:r>
            <a:rPr lang="es-CO" dirty="0" smtClean="0"/>
            <a:t>Se aplicó la ficha en 40 predios educativos en Barranquilla</a:t>
          </a:r>
          <a:endParaRPr lang="es-CO" dirty="0"/>
        </a:p>
      </dgm:t>
    </dgm:pt>
    <dgm:pt modelId="{DD0BF6F7-0372-46CC-BE28-8BBD661039DD}" type="parTrans" cxnId="{4AD1A3A8-0D18-450E-B263-AF250E18D5FC}">
      <dgm:prSet/>
      <dgm:spPr/>
      <dgm:t>
        <a:bodyPr/>
        <a:lstStyle/>
        <a:p>
          <a:endParaRPr lang="es-CO"/>
        </a:p>
      </dgm:t>
    </dgm:pt>
    <dgm:pt modelId="{5A29CB83-5C57-46BF-84DD-C125A9B56698}" type="sibTrans" cxnId="{4AD1A3A8-0D18-450E-B263-AF250E18D5FC}">
      <dgm:prSet/>
      <dgm:spPr/>
      <dgm:t>
        <a:bodyPr/>
        <a:lstStyle/>
        <a:p>
          <a:endParaRPr lang="es-CO"/>
        </a:p>
      </dgm:t>
    </dgm:pt>
    <dgm:pt modelId="{8A72CD32-28E8-4FD7-B9F9-59DD24817536}">
      <dgm:prSet phldrT="[Texto]"/>
      <dgm:spPr/>
      <dgm:t>
        <a:bodyPr/>
        <a:lstStyle/>
        <a:p>
          <a:r>
            <a:rPr lang="es-CO" dirty="0" smtClean="0"/>
            <a:t>Se digitalizaron los planos y fotos</a:t>
          </a:r>
          <a:endParaRPr lang="es-CO" dirty="0"/>
        </a:p>
      </dgm:t>
    </dgm:pt>
    <dgm:pt modelId="{39051B27-7735-41A5-82CB-3E0B766F0354}" type="parTrans" cxnId="{B654B23D-3390-4168-BBC8-58C2D07D01E6}">
      <dgm:prSet/>
      <dgm:spPr/>
      <dgm:t>
        <a:bodyPr/>
        <a:lstStyle/>
        <a:p>
          <a:endParaRPr lang="es-CO"/>
        </a:p>
      </dgm:t>
    </dgm:pt>
    <dgm:pt modelId="{B81A0397-4CCE-4999-AE92-9E5C356856F6}" type="sibTrans" cxnId="{B654B23D-3390-4168-BBC8-58C2D07D01E6}">
      <dgm:prSet/>
      <dgm:spPr/>
      <dgm:t>
        <a:bodyPr/>
        <a:lstStyle/>
        <a:p>
          <a:endParaRPr lang="es-CO"/>
        </a:p>
      </dgm:t>
    </dgm:pt>
    <dgm:pt modelId="{633A11A7-679F-4574-BEFA-C7C941C02625}">
      <dgm:prSet phldrT="[Texto]"/>
      <dgm:spPr/>
      <dgm:t>
        <a:bodyPr/>
        <a:lstStyle/>
        <a:p>
          <a:r>
            <a:rPr lang="es-CO" dirty="0" smtClean="0"/>
            <a:t>Se generó un reporte de cada predio desde la herramienta</a:t>
          </a:r>
          <a:endParaRPr lang="es-CO" dirty="0"/>
        </a:p>
      </dgm:t>
    </dgm:pt>
    <dgm:pt modelId="{7DDFDB42-C194-4A49-81A0-DB8EB349E09C}" type="parTrans" cxnId="{C47DCE40-9FF0-49E0-8DE8-45703420AC9C}">
      <dgm:prSet/>
      <dgm:spPr/>
      <dgm:t>
        <a:bodyPr/>
        <a:lstStyle/>
        <a:p>
          <a:endParaRPr lang="es-CO"/>
        </a:p>
      </dgm:t>
    </dgm:pt>
    <dgm:pt modelId="{D275CA20-66A4-447D-BD34-78819C5347D8}" type="sibTrans" cxnId="{C47DCE40-9FF0-49E0-8DE8-45703420AC9C}">
      <dgm:prSet/>
      <dgm:spPr/>
      <dgm:t>
        <a:bodyPr/>
        <a:lstStyle/>
        <a:p>
          <a:endParaRPr lang="es-CO"/>
        </a:p>
      </dgm:t>
    </dgm:pt>
    <dgm:pt modelId="{E9622D4E-8DED-428B-9928-DC37D26F2610}" type="pres">
      <dgm:prSet presAssocID="{ACCA515C-0369-4BFB-B9B5-CCD5891BCEAD}" presName="Name0" presStyleCnt="0">
        <dgm:presLayoutVars>
          <dgm:dir/>
          <dgm:resizeHandles val="exact"/>
        </dgm:presLayoutVars>
      </dgm:prSet>
      <dgm:spPr/>
    </dgm:pt>
    <dgm:pt modelId="{90B7A278-8934-4998-BFD4-B4886D8936F6}" type="pres">
      <dgm:prSet presAssocID="{ACCA515C-0369-4BFB-B9B5-CCD5891BCEAD}" presName="fgShape" presStyleLbl="fgShp" presStyleIdx="0" presStyleCnt="1"/>
      <dgm:spPr/>
    </dgm:pt>
    <dgm:pt modelId="{BDB1807D-E3EE-41AC-996C-A8C3AAE0FC56}" type="pres">
      <dgm:prSet presAssocID="{ACCA515C-0369-4BFB-B9B5-CCD5891BCEAD}" presName="linComp" presStyleCnt="0"/>
      <dgm:spPr/>
    </dgm:pt>
    <dgm:pt modelId="{43558520-C19C-43B7-B1BB-F913E95C4B57}" type="pres">
      <dgm:prSet presAssocID="{A142946F-1F22-4C7C-BDFE-A95DEEAC029F}" presName="compNode" presStyleCnt="0"/>
      <dgm:spPr/>
    </dgm:pt>
    <dgm:pt modelId="{8DADF132-024B-4F6F-9226-EBF69F3FADC6}" type="pres">
      <dgm:prSet presAssocID="{A142946F-1F22-4C7C-BDFE-A95DEEAC029F}" presName="bkgdShape" presStyleLbl="node1" presStyleIdx="0" presStyleCnt="3"/>
      <dgm:spPr/>
      <dgm:t>
        <a:bodyPr/>
        <a:lstStyle/>
        <a:p>
          <a:endParaRPr lang="es-CO"/>
        </a:p>
      </dgm:t>
    </dgm:pt>
    <dgm:pt modelId="{28E21B3B-AE0E-469A-AE33-046C3D2E1138}" type="pres">
      <dgm:prSet presAssocID="{A142946F-1F22-4C7C-BDFE-A95DEEAC029F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35D740A-2B12-4A55-98C0-07224CACD62A}" type="pres">
      <dgm:prSet presAssocID="{A142946F-1F22-4C7C-BDFE-A95DEEAC029F}" presName="invisiNode" presStyleLbl="node1" presStyleIdx="0" presStyleCnt="3"/>
      <dgm:spPr/>
    </dgm:pt>
    <dgm:pt modelId="{10EDE5C5-C586-4215-9BC4-B5C94DED43FA}" type="pres">
      <dgm:prSet presAssocID="{A142946F-1F22-4C7C-BDFE-A95DEEAC029F}" presName="imagNod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F3051713-1908-482F-8EAF-D677E2E962AC}" type="pres">
      <dgm:prSet presAssocID="{5A29CB83-5C57-46BF-84DD-C125A9B56698}" presName="sibTrans" presStyleLbl="sibTrans2D1" presStyleIdx="0" presStyleCnt="0"/>
      <dgm:spPr/>
      <dgm:t>
        <a:bodyPr/>
        <a:lstStyle/>
        <a:p>
          <a:endParaRPr lang="es-CO"/>
        </a:p>
      </dgm:t>
    </dgm:pt>
    <dgm:pt modelId="{43797D84-F810-4B35-9C01-68A86132B747}" type="pres">
      <dgm:prSet presAssocID="{8A72CD32-28E8-4FD7-B9F9-59DD24817536}" presName="compNode" presStyleCnt="0"/>
      <dgm:spPr/>
    </dgm:pt>
    <dgm:pt modelId="{3764AF56-4622-4AE1-9233-0305D1EE0225}" type="pres">
      <dgm:prSet presAssocID="{8A72CD32-28E8-4FD7-B9F9-59DD24817536}" presName="bkgdShape" presStyleLbl="node1" presStyleIdx="1" presStyleCnt="3"/>
      <dgm:spPr/>
      <dgm:t>
        <a:bodyPr/>
        <a:lstStyle/>
        <a:p>
          <a:endParaRPr lang="es-CO"/>
        </a:p>
      </dgm:t>
    </dgm:pt>
    <dgm:pt modelId="{21F6B8EB-B910-403B-AACC-86771ED65660}" type="pres">
      <dgm:prSet presAssocID="{8A72CD32-28E8-4FD7-B9F9-59DD24817536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6EA375A-BBE0-4197-BB99-24292B12B9F8}" type="pres">
      <dgm:prSet presAssocID="{8A72CD32-28E8-4FD7-B9F9-59DD24817536}" presName="invisiNode" presStyleLbl="node1" presStyleIdx="1" presStyleCnt="3"/>
      <dgm:spPr/>
    </dgm:pt>
    <dgm:pt modelId="{2EEBA871-AE7F-478D-A47D-8F94FDBD2DAC}" type="pres">
      <dgm:prSet presAssocID="{8A72CD32-28E8-4FD7-B9F9-59DD24817536}" presName="imagNod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4211219F-E225-4FCB-844B-AEB4D8C69DE7}" type="pres">
      <dgm:prSet presAssocID="{B81A0397-4CCE-4999-AE92-9E5C356856F6}" presName="sibTrans" presStyleLbl="sibTrans2D1" presStyleIdx="0" presStyleCnt="0"/>
      <dgm:spPr/>
      <dgm:t>
        <a:bodyPr/>
        <a:lstStyle/>
        <a:p>
          <a:endParaRPr lang="es-CO"/>
        </a:p>
      </dgm:t>
    </dgm:pt>
    <dgm:pt modelId="{B215038A-536C-4AE3-99B2-6D4CFA54C94A}" type="pres">
      <dgm:prSet presAssocID="{633A11A7-679F-4574-BEFA-C7C941C02625}" presName="compNode" presStyleCnt="0"/>
      <dgm:spPr/>
    </dgm:pt>
    <dgm:pt modelId="{6F70FBAB-4B97-4A6E-B2BC-B339F422B38B}" type="pres">
      <dgm:prSet presAssocID="{633A11A7-679F-4574-BEFA-C7C941C02625}" presName="bkgdShape" presStyleLbl="node1" presStyleIdx="2" presStyleCnt="3"/>
      <dgm:spPr/>
      <dgm:t>
        <a:bodyPr/>
        <a:lstStyle/>
        <a:p>
          <a:endParaRPr lang="es-CO"/>
        </a:p>
      </dgm:t>
    </dgm:pt>
    <dgm:pt modelId="{3D48678C-C05C-4DB5-A499-5A04B1597723}" type="pres">
      <dgm:prSet presAssocID="{633A11A7-679F-4574-BEFA-C7C941C02625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FF4357E-604C-4EFD-B54F-5C1B79DCD0BE}" type="pres">
      <dgm:prSet presAssocID="{633A11A7-679F-4574-BEFA-C7C941C02625}" presName="invisiNode" presStyleLbl="node1" presStyleIdx="2" presStyleCnt="3"/>
      <dgm:spPr/>
    </dgm:pt>
    <dgm:pt modelId="{224F965D-CDFB-44D5-BE84-6BCB43DCC97A}" type="pres">
      <dgm:prSet presAssocID="{633A11A7-679F-4574-BEFA-C7C941C02625}" presName="imagNod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</dgm:ptLst>
  <dgm:cxnLst>
    <dgm:cxn modelId="{F338766B-3AB6-4B52-AB71-C58C286F7DB5}" type="presOf" srcId="{B81A0397-4CCE-4999-AE92-9E5C356856F6}" destId="{4211219F-E225-4FCB-844B-AEB4D8C69DE7}" srcOrd="0" destOrd="0" presId="urn:microsoft.com/office/officeart/2005/8/layout/hList7"/>
    <dgm:cxn modelId="{4AD1A3A8-0D18-450E-B263-AF250E18D5FC}" srcId="{ACCA515C-0369-4BFB-B9B5-CCD5891BCEAD}" destId="{A142946F-1F22-4C7C-BDFE-A95DEEAC029F}" srcOrd="0" destOrd="0" parTransId="{DD0BF6F7-0372-46CC-BE28-8BBD661039DD}" sibTransId="{5A29CB83-5C57-46BF-84DD-C125A9B56698}"/>
    <dgm:cxn modelId="{C47DCE40-9FF0-49E0-8DE8-45703420AC9C}" srcId="{ACCA515C-0369-4BFB-B9B5-CCD5891BCEAD}" destId="{633A11A7-679F-4574-BEFA-C7C941C02625}" srcOrd="2" destOrd="0" parTransId="{7DDFDB42-C194-4A49-81A0-DB8EB349E09C}" sibTransId="{D275CA20-66A4-447D-BD34-78819C5347D8}"/>
    <dgm:cxn modelId="{B654B23D-3390-4168-BBC8-58C2D07D01E6}" srcId="{ACCA515C-0369-4BFB-B9B5-CCD5891BCEAD}" destId="{8A72CD32-28E8-4FD7-B9F9-59DD24817536}" srcOrd="1" destOrd="0" parTransId="{39051B27-7735-41A5-82CB-3E0B766F0354}" sibTransId="{B81A0397-4CCE-4999-AE92-9E5C356856F6}"/>
    <dgm:cxn modelId="{CA73C507-4F37-4659-86D5-8FCBFE06B3FF}" type="presOf" srcId="{A142946F-1F22-4C7C-BDFE-A95DEEAC029F}" destId="{8DADF132-024B-4F6F-9226-EBF69F3FADC6}" srcOrd="0" destOrd="0" presId="urn:microsoft.com/office/officeart/2005/8/layout/hList7"/>
    <dgm:cxn modelId="{3C53F353-D5E4-439C-940B-7CD7D50D454E}" type="presOf" srcId="{633A11A7-679F-4574-BEFA-C7C941C02625}" destId="{3D48678C-C05C-4DB5-A499-5A04B1597723}" srcOrd="1" destOrd="0" presId="urn:microsoft.com/office/officeart/2005/8/layout/hList7"/>
    <dgm:cxn modelId="{4759A4AB-C64D-4042-A8D4-11F5087CB29E}" type="presOf" srcId="{8A72CD32-28E8-4FD7-B9F9-59DD24817536}" destId="{3764AF56-4622-4AE1-9233-0305D1EE0225}" srcOrd="0" destOrd="0" presId="urn:microsoft.com/office/officeart/2005/8/layout/hList7"/>
    <dgm:cxn modelId="{4BD8E70C-80E7-44F2-A629-427E33EF74F3}" type="presOf" srcId="{A142946F-1F22-4C7C-BDFE-A95DEEAC029F}" destId="{28E21B3B-AE0E-469A-AE33-046C3D2E1138}" srcOrd="1" destOrd="0" presId="urn:microsoft.com/office/officeart/2005/8/layout/hList7"/>
    <dgm:cxn modelId="{6649A296-FE16-4EA1-8605-C23A142B2783}" type="presOf" srcId="{8A72CD32-28E8-4FD7-B9F9-59DD24817536}" destId="{21F6B8EB-B910-403B-AACC-86771ED65660}" srcOrd="1" destOrd="0" presId="urn:microsoft.com/office/officeart/2005/8/layout/hList7"/>
    <dgm:cxn modelId="{02CD52FF-5E1B-40FA-8BAC-0C0767ABF4C9}" type="presOf" srcId="{5A29CB83-5C57-46BF-84DD-C125A9B56698}" destId="{F3051713-1908-482F-8EAF-D677E2E962AC}" srcOrd="0" destOrd="0" presId="urn:microsoft.com/office/officeart/2005/8/layout/hList7"/>
    <dgm:cxn modelId="{9C8061C0-704A-4616-B2F9-160A75BA3E5C}" type="presOf" srcId="{633A11A7-679F-4574-BEFA-C7C941C02625}" destId="{6F70FBAB-4B97-4A6E-B2BC-B339F422B38B}" srcOrd="0" destOrd="0" presId="urn:microsoft.com/office/officeart/2005/8/layout/hList7"/>
    <dgm:cxn modelId="{2F2C7C3A-A687-4731-9354-9CE429F42588}" type="presOf" srcId="{ACCA515C-0369-4BFB-B9B5-CCD5891BCEAD}" destId="{E9622D4E-8DED-428B-9928-DC37D26F2610}" srcOrd="0" destOrd="0" presId="urn:microsoft.com/office/officeart/2005/8/layout/hList7"/>
    <dgm:cxn modelId="{D0571B4E-575E-492B-A8D0-EACCEFC7E6E3}" type="presParOf" srcId="{E9622D4E-8DED-428B-9928-DC37D26F2610}" destId="{90B7A278-8934-4998-BFD4-B4886D8936F6}" srcOrd="0" destOrd="0" presId="urn:microsoft.com/office/officeart/2005/8/layout/hList7"/>
    <dgm:cxn modelId="{E1DC5EB8-8E38-4254-98A4-021CFE1122B5}" type="presParOf" srcId="{E9622D4E-8DED-428B-9928-DC37D26F2610}" destId="{BDB1807D-E3EE-41AC-996C-A8C3AAE0FC56}" srcOrd="1" destOrd="0" presId="urn:microsoft.com/office/officeart/2005/8/layout/hList7"/>
    <dgm:cxn modelId="{6C7D6C0D-CF67-4C6E-9341-97E213A5CA42}" type="presParOf" srcId="{BDB1807D-E3EE-41AC-996C-A8C3AAE0FC56}" destId="{43558520-C19C-43B7-B1BB-F913E95C4B57}" srcOrd="0" destOrd="0" presId="urn:microsoft.com/office/officeart/2005/8/layout/hList7"/>
    <dgm:cxn modelId="{DD6E6C70-29B1-45D1-AD25-A1A2E8EDBDE8}" type="presParOf" srcId="{43558520-C19C-43B7-B1BB-F913E95C4B57}" destId="{8DADF132-024B-4F6F-9226-EBF69F3FADC6}" srcOrd="0" destOrd="0" presId="urn:microsoft.com/office/officeart/2005/8/layout/hList7"/>
    <dgm:cxn modelId="{80A1F92F-73A7-4229-A5CD-F980C283A5EC}" type="presParOf" srcId="{43558520-C19C-43B7-B1BB-F913E95C4B57}" destId="{28E21B3B-AE0E-469A-AE33-046C3D2E1138}" srcOrd="1" destOrd="0" presId="urn:microsoft.com/office/officeart/2005/8/layout/hList7"/>
    <dgm:cxn modelId="{8FBDCB36-CAAA-4814-9413-B6CC8B799078}" type="presParOf" srcId="{43558520-C19C-43B7-B1BB-F913E95C4B57}" destId="{535D740A-2B12-4A55-98C0-07224CACD62A}" srcOrd="2" destOrd="0" presId="urn:microsoft.com/office/officeart/2005/8/layout/hList7"/>
    <dgm:cxn modelId="{09F5A4E3-59D1-4BD7-9A08-07287C07AB95}" type="presParOf" srcId="{43558520-C19C-43B7-B1BB-F913E95C4B57}" destId="{10EDE5C5-C586-4215-9BC4-B5C94DED43FA}" srcOrd="3" destOrd="0" presId="urn:microsoft.com/office/officeart/2005/8/layout/hList7"/>
    <dgm:cxn modelId="{48D12282-DAAA-4227-AC24-B7592A6F649D}" type="presParOf" srcId="{BDB1807D-E3EE-41AC-996C-A8C3AAE0FC56}" destId="{F3051713-1908-482F-8EAF-D677E2E962AC}" srcOrd="1" destOrd="0" presId="urn:microsoft.com/office/officeart/2005/8/layout/hList7"/>
    <dgm:cxn modelId="{678E7F09-833F-4946-B736-2928D8083D23}" type="presParOf" srcId="{BDB1807D-E3EE-41AC-996C-A8C3AAE0FC56}" destId="{43797D84-F810-4B35-9C01-68A86132B747}" srcOrd="2" destOrd="0" presId="urn:microsoft.com/office/officeart/2005/8/layout/hList7"/>
    <dgm:cxn modelId="{01040CEF-2C95-42A5-84F8-03CC95B6E032}" type="presParOf" srcId="{43797D84-F810-4B35-9C01-68A86132B747}" destId="{3764AF56-4622-4AE1-9233-0305D1EE0225}" srcOrd="0" destOrd="0" presId="urn:microsoft.com/office/officeart/2005/8/layout/hList7"/>
    <dgm:cxn modelId="{45009BA2-F12F-413A-A7E4-5EB4D5C03A1F}" type="presParOf" srcId="{43797D84-F810-4B35-9C01-68A86132B747}" destId="{21F6B8EB-B910-403B-AACC-86771ED65660}" srcOrd="1" destOrd="0" presId="urn:microsoft.com/office/officeart/2005/8/layout/hList7"/>
    <dgm:cxn modelId="{31B0721F-4D39-409F-B803-36AA20CD8FAE}" type="presParOf" srcId="{43797D84-F810-4B35-9C01-68A86132B747}" destId="{D6EA375A-BBE0-4197-BB99-24292B12B9F8}" srcOrd="2" destOrd="0" presId="urn:microsoft.com/office/officeart/2005/8/layout/hList7"/>
    <dgm:cxn modelId="{C21A2EFE-DF2A-4E02-B1A5-B53B22F0DF7E}" type="presParOf" srcId="{43797D84-F810-4B35-9C01-68A86132B747}" destId="{2EEBA871-AE7F-478D-A47D-8F94FDBD2DAC}" srcOrd="3" destOrd="0" presId="urn:microsoft.com/office/officeart/2005/8/layout/hList7"/>
    <dgm:cxn modelId="{2B780151-0FF7-490A-9006-A055452301F1}" type="presParOf" srcId="{BDB1807D-E3EE-41AC-996C-A8C3AAE0FC56}" destId="{4211219F-E225-4FCB-844B-AEB4D8C69DE7}" srcOrd="3" destOrd="0" presId="urn:microsoft.com/office/officeart/2005/8/layout/hList7"/>
    <dgm:cxn modelId="{3007701E-B22A-4937-BAD6-12CA7AC9006C}" type="presParOf" srcId="{BDB1807D-E3EE-41AC-996C-A8C3AAE0FC56}" destId="{B215038A-536C-4AE3-99B2-6D4CFA54C94A}" srcOrd="4" destOrd="0" presId="urn:microsoft.com/office/officeart/2005/8/layout/hList7"/>
    <dgm:cxn modelId="{DD7B21E7-4816-42FB-9053-0C54C4A8A622}" type="presParOf" srcId="{B215038A-536C-4AE3-99B2-6D4CFA54C94A}" destId="{6F70FBAB-4B97-4A6E-B2BC-B339F422B38B}" srcOrd="0" destOrd="0" presId="urn:microsoft.com/office/officeart/2005/8/layout/hList7"/>
    <dgm:cxn modelId="{927A8B9D-97B0-4030-AD28-51FA22B787A9}" type="presParOf" srcId="{B215038A-536C-4AE3-99B2-6D4CFA54C94A}" destId="{3D48678C-C05C-4DB5-A499-5A04B1597723}" srcOrd="1" destOrd="0" presId="urn:microsoft.com/office/officeart/2005/8/layout/hList7"/>
    <dgm:cxn modelId="{819A5A74-0181-4EE2-A5B2-20C65E2F0DF5}" type="presParOf" srcId="{B215038A-536C-4AE3-99B2-6D4CFA54C94A}" destId="{FFF4357E-604C-4EFD-B54F-5C1B79DCD0BE}" srcOrd="2" destOrd="0" presId="urn:microsoft.com/office/officeart/2005/8/layout/hList7"/>
    <dgm:cxn modelId="{58BF4EB9-B50E-4BEC-86B9-62A0C7970610}" type="presParOf" srcId="{B215038A-536C-4AE3-99B2-6D4CFA54C94A}" destId="{224F965D-CDFB-44D5-BE84-6BCB43DCC97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1C2689-888B-4002-B5D3-88C6817C1CF8}">
      <dsp:nvSpPr>
        <dsp:cNvPr id="0" name=""/>
        <dsp:cNvSpPr/>
      </dsp:nvSpPr>
      <dsp:spPr>
        <a:xfrm>
          <a:off x="0" y="0"/>
          <a:ext cx="8065827" cy="713258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solidFill>
                <a:schemeClr val="bg1"/>
              </a:solidFill>
            </a:rPr>
            <a:t>Objetivo Consultoría</a:t>
          </a:r>
        </a:p>
      </dsp:txBody>
      <dsp:txXfrm>
        <a:off x="1684491" y="0"/>
        <a:ext cx="6381335" cy="713258"/>
      </dsp:txXfrm>
    </dsp:sp>
    <dsp:sp modelId="{ABB49D04-F53A-43E9-8E6E-EA579BA16690}">
      <dsp:nvSpPr>
        <dsp:cNvPr id="0" name=""/>
        <dsp:cNvSpPr/>
      </dsp:nvSpPr>
      <dsp:spPr>
        <a:xfrm>
          <a:off x="592071" y="71325"/>
          <a:ext cx="571673" cy="57060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B2C3A8-A06A-4EDA-81CF-F929BC0CD5D1}">
      <dsp:nvSpPr>
        <dsp:cNvPr id="0" name=""/>
        <dsp:cNvSpPr/>
      </dsp:nvSpPr>
      <dsp:spPr>
        <a:xfrm>
          <a:off x="0" y="784584"/>
          <a:ext cx="8065827" cy="713258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solidFill>
                <a:schemeClr val="bg1"/>
              </a:solidFill>
            </a:rPr>
            <a:t>Estado del Proyecto</a:t>
          </a:r>
          <a:endParaRPr lang="es-MX" sz="2400" kern="1200" dirty="0">
            <a:solidFill>
              <a:schemeClr val="bg1"/>
            </a:solidFill>
          </a:endParaRPr>
        </a:p>
      </dsp:txBody>
      <dsp:txXfrm>
        <a:off x="1684491" y="784584"/>
        <a:ext cx="6381335" cy="713258"/>
      </dsp:txXfrm>
    </dsp:sp>
    <dsp:sp modelId="{87798238-0B8C-4087-884A-1B0E882B7F05}">
      <dsp:nvSpPr>
        <dsp:cNvPr id="0" name=""/>
        <dsp:cNvSpPr/>
      </dsp:nvSpPr>
      <dsp:spPr>
        <a:xfrm>
          <a:off x="592071" y="855910"/>
          <a:ext cx="571673" cy="57060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2E26-82EA-4A3F-86B2-310A4A68470E}">
      <dsp:nvSpPr>
        <dsp:cNvPr id="0" name=""/>
        <dsp:cNvSpPr/>
      </dsp:nvSpPr>
      <dsp:spPr>
        <a:xfrm>
          <a:off x="0" y="1569169"/>
          <a:ext cx="8065827" cy="713258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solidFill>
                <a:schemeClr val="bg1"/>
              </a:solidFill>
            </a:rPr>
            <a:t>	Manuales</a:t>
          </a:r>
          <a:endParaRPr lang="es-MX" sz="2400" kern="1200" dirty="0">
            <a:solidFill>
              <a:schemeClr val="bg1"/>
            </a:solidFill>
          </a:endParaRPr>
        </a:p>
      </dsp:txBody>
      <dsp:txXfrm>
        <a:off x="1684491" y="1569169"/>
        <a:ext cx="6381335" cy="713258"/>
      </dsp:txXfrm>
    </dsp:sp>
    <dsp:sp modelId="{72A3742D-B143-4E41-BA2D-8AA7F7D86D7B}">
      <dsp:nvSpPr>
        <dsp:cNvPr id="0" name=""/>
        <dsp:cNvSpPr/>
      </dsp:nvSpPr>
      <dsp:spPr>
        <a:xfrm>
          <a:off x="592071" y="1640495"/>
          <a:ext cx="571673" cy="57060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147335-0B2C-4327-863A-6F43CEF3BBF8}">
      <dsp:nvSpPr>
        <dsp:cNvPr id="0" name=""/>
        <dsp:cNvSpPr/>
      </dsp:nvSpPr>
      <dsp:spPr>
        <a:xfrm>
          <a:off x="0" y="2353754"/>
          <a:ext cx="8065827" cy="646847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solidFill>
                <a:schemeClr val="bg1"/>
              </a:solidFill>
            </a:rPr>
            <a:t>	Capacitación	</a:t>
          </a:r>
          <a:endParaRPr lang="es-MX" sz="2400" kern="1200" dirty="0">
            <a:solidFill>
              <a:schemeClr val="bg1"/>
            </a:solidFill>
          </a:endParaRPr>
        </a:p>
      </dsp:txBody>
      <dsp:txXfrm>
        <a:off x="1684491" y="2353754"/>
        <a:ext cx="6381335" cy="646847"/>
      </dsp:txXfrm>
    </dsp:sp>
    <dsp:sp modelId="{4D271C75-F5FF-4DE2-B5C0-B790A6BF97EF}">
      <dsp:nvSpPr>
        <dsp:cNvPr id="0" name=""/>
        <dsp:cNvSpPr/>
      </dsp:nvSpPr>
      <dsp:spPr>
        <a:xfrm>
          <a:off x="592071" y="2391874"/>
          <a:ext cx="571673" cy="57060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C3EE13-D433-49E9-9D6D-7FC59B448C24}">
      <dsp:nvSpPr>
        <dsp:cNvPr id="0" name=""/>
        <dsp:cNvSpPr/>
      </dsp:nvSpPr>
      <dsp:spPr>
        <a:xfrm>
          <a:off x="0" y="3071927"/>
          <a:ext cx="8065827" cy="713258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solidFill>
                <a:schemeClr val="bg1"/>
              </a:solidFill>
            </a:rPr>
            <a:t>	Piloto</a:t>
          </a:r>
        </a:p>
      </dsp:txBody>
      <dsp:txXfrm>
        <a:off x="1684491" y="3071927"/>
        <a:ext cx="6381335" cy="713258"/>
      </dsp:txXfrm>
    </dsp:sp>
    <dsp:sp modelId="{492585DA-7D92-484C-9501-2A53640B95E5}">
      <dsp:nvSpPr>
        <dsp:cNvPr id="0" name=""/>
        <dsp:cNvSpPr/>
      </dsp:nvSpPr>
      <dsp:spPr>
        <a:xfrm>
          <a:off x="599573" y="3143253"/>
          <a:ext cx="556671" cy="57060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C34D2-4D63-40D2-8F40-B78B2B6AAC12}">
      <dsp:nvSpPr>
        <dsp:cNvPr id="0" name=""/>
        <dsp:cNvSpPr/>
      </dsp:nvSpPr>
      <dsp:spPr>
        <a:xfrm>
          <a:off x="0" y="3856512"/>
          <a:ext cx="8065827" cy="713258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solidFill>
                <a:schemeClr val="bg1"/>
              </a:solidFill>
            </a:rPr>
            <a:t>Expectativas</a:t>
          </a:r>
        </a:p>
      </dsp:txBody>
      <dsp:txXfrm>
        <a:off x="1684491" y="3856512"/>
        <a:ext cx="6381335" cy="713258"/>
      </dsp:txXfrm>
    </dsp:sp>
    <dsp:sp modelId="{ED2910C9-E33A-44AB-92C3-FCAE1FAEFBC3}">
      <dsp:nvSpPr>
        <dsp:cNvPr id="0" name=""/>
        <dsp:cNvSpPr/>
      </dsp:nvSpPr>
      <dsp:spPr>
        <a:xfrm>
          <a:off x="592071" y="3927838"/>
          <a:ext cx="571673" cy="57060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B81CC-9AE4-4C97-B58B-4FFFC3B127C9}">
      <dsp:nvSpPr>
        <dsp:cNvPr id="0" name=""/>
        <dsp:cNvSpPr/>
      </dsp:nvSpPr>
      <dsp:spPr>
        <a:xfrm>
          <a:off x="1661" y="1370545"/>
          <a:ext cx="2244572" cy="2520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Hacer un análisis de los sistemas de información en los países de América Latina y El Caribe; recabar experiencias internacionales (OECD) </a:t>
          </a:r>
          <a:endParaRPr lang="es-CO" sz="1200" kern="1200" dirty="0"/>
        </a:p>
      </dsp:txBody>
      <dsp:txXfrm>
        <a:off x="59659" y="1428543"/>
        <a:ext cx="2128576" cy="1864217"/>
      </dsp:txXfrm>
    </dsp:sp>
    <dsp:sp modelId="{649DC2EA-0135-4BE3-A7BE-98F0AF896D80}">
      <dsp:nvSpPr>
        <dsp:cNvPr id="0" name=""/>
        <dsp:cNvSpPr/>
      </dsp:nvSpPr>
      <dsp:spPr>
        <a:xfrm>
          <a:off x="1163519" y="2398742"/>
          <a:ext cx="2383763" cy="2383763"/>
        </a:xfrm>
        <a:prstGeom prst="leftCircularArrow">
          <a:avLst>
            <a:gd name="adj1" fmla="val 2553"/>
            <a:gd name="adj2" fmla="val 309826"/>
            <a:gd name="adj3" fmla="val 1436416"/>
            <a:gd name="adj4" fmla="val 8375569"/>
            <a:gd name="adj5" fmla="val 297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5C0523-B53D-42F4-9FCB-972A8A60320A}">
      <dsp:nvSpPr>
        <dsp:cNvPr id="0" name=""/>
        <dsp:cNvSpPr/>
      </dsp:nvSpPr>
      <dsp:spPr>
        <a:xfrm>
          <a:off x="500454" y="3527063"/>
          <a:ext cx="1995175" cy="7934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2013</a:t>
          </a:r>
          <a:endParaRPr lang="es-CO" sz="1800" kern="1200" dirty="0"/>
        </a:p>
      </dsp:txBody>
      <dsp:txXfrm>
        <a:off x="523692" y="3550301"/>
        <a:ext cx="1948699" cy="746939"/>
      </dsp:txXfrm>
    </dsp:sp>
    <dsp:sp modelId="{C315EBDD-EA52-4DFB-8A53-53B66DA46CE6}">
      <dsp:nvSpPr>
        <dsp:cNvPr id="0" name=""/>
        <dsp:cNvSpPr/>
      </dsp:nvSpPr>
      <dsp:spPr>
        <a:xfrm>
          <a:off x="2785463" y="1365767"/>
          <a:ext cx="2244572" cy="2520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Diseñar y aplicar en una muestra determinada el instrumento/cuestionario base del sistema y el respectivo manual de aplicación</a:t>
          </a:r>
          <a:endParaRPr lang="es-CO" sz="800" kern="1200" dirty="0"/>
        </a:p>
      </dsp:txBody>
      <dsp:txXfrm>
        <a:off x="2843461" y="1963823"/>
        <a:ext cx="2128576" cy="1864217"/>
      </dsp:txXfrm>
    </dsp:sp>
    <dsp:sp modelId="{3A18D0BA-3204-4F30-872B-A70A0E3FD0A1}">
      <dsp:nvSpPr>
        <dsp:cNvPr id="0" name=""/>
        <dsp:cNvSpPr/>
      </dsp:nvSpPr>
      <dsp:spPr>
        <a:xfrm>
          <a:off x="3957568" y="445999"/>
          <a:ext cx="2653561" cy="2653561"/>
        </a:xfrm>
        <a:prstGeom prst="circularArrow">
          <a:avLst>
            <a:gd name="adj1" fmla="val 2294"/>
            <a:gd name="adj2" fmla="val 276659"/>
            <a:gd name="adj3" fmla="val 20012405"/>
            <a:gd name="adj4" fmla="val 13040085"/>
            <a:gd name="adj5" fmla="val 2676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24938F-47D5-4DBC-A7A7-F2239888BAE7}">
      <dsp:nvSpPr>
        <dsp:cNvPr id="0" name=""/>
        <dsp:cNvSpPr/>
      </dsp:nvSpPr>
      <dsp:spPr>
        <a:xfrm>
          <a:off x="3284257" y="1008115"/>
          <a:ext cx="1995175" cy="793415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2013</a:t>
          </a:r>
          <a:endParaRPr lang="es-CO" sz="1800" kern="1200" dirty="0"/>
        </a:p>
      </dsp:txBody>
      <dsp:txXfrm>
        <a:off x="3307495" y="1031353"/>
        <a:ext cx="1948699" cy="746939"/>
      </dsp:txXfrm>
    </dsp:sp>
    <dsp:sp modelId="{35F34E6C-943E-4D4D-B32C-AC4DB745FE63}">
      <dsp:nvSpPr>
        <dsp:cNvPr id="0" name=""/>
        <dsp:cNvSpPr/>
      </dsp:nvSpPr>
      <dsp:spPr>
        <a:xfrm>
          <a:off x="5569265" y="1370545"/>
          <a:ext cx="2244572" cy="2520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Capacitar a un grupo de técnicos en la implementación de la encuesta. </a:t>
          </a:r>
          <a:endParaRPr lang="es-CO" sz="1800" kern="1200" dirty="0"/>
        </a:p>
      </dsp:txBody>
      <dsp:txXfrm>
        <a:off x="5627263" y="1428543"/>
        <a:ext cx="2128576" cy="1864217"/>
      </dsp:txXfrm>
    </dsp:sp>
    <dsp:sp modelId="{5F697789-EFAD-48A6-A4D9-8C335874F3D5}">
      <dsp:nvSpPr>
        <dsp:cNvPr id="0" name=""/>
        <dsp:cNvSpPr/>
      </dsp:nvSpPr>
      <dsp:spPr>
        <a:xfrm>
          <a:off x="6068059" y="3527063"/>
          <a:ext cx="1995175" cy="793415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2013</a:t>
          </a:r>
          <a:endParaRPr lang="es-CO" sz="1800" kern="1200" dirty="0"/>
        </a:p>
      </dsp:txBody>
      <dsp:txXfrm>
        <a:off x="6091297" y="3550301"/>
        <a:ext cx="1948699" cy="746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8350E-37A7-4379-8F54-A3CAF617BF39}">
      <dsp:nvSpPr>
        <dsp:cNvPr id="0" name=""/>
        <dsp:cNvSpPr/>
      </dsp:nvSpPr>
      <dsp:spPr>
        <a:xfrm>
          <a:off x="4071" y="2054739"/>
          <a:ext cx="1818159" cy="2299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Diseñar software con su módulo gerencial</a:t>
          </a:r>
          <a:endParaRPr lang="es-CO" sz="1800" kern="1200" dirty="0"/>
        </a:p>
      </dsp:txBody>
      <dsp:txXfrm>
        <a:off x="56983" y="2107651"/>
        <a:ext cx="1712335" cy="1700716"/>
      </dsp:txXfrm>
    </dsp:sp>
    <dsp:sp modelId="{5FA9C1E0-822B-4E8F-B294-590CB77DE664}">
      <dsp:nvSpPr>
        <dsp:cNvPr id="0" name=""/>
        <dsp:cNvSpPr/>
      </dsp:nvSpPr>
      <dsp:spPr>
        <a:xfrm>
          <a:off x="901623" y="3191499"/>
          <a:ext cx="1921061" cy="1921061"/>
        </a:xfrm>
        <a:prstGeom prst="leftCircularArrow">
          <a:avLst>
            <a:gd name="adj1" fmla="val 2274"/>
            <a:gd name="adj2" fmla="val 274180"/>
            <a:gd name="adj3" fmla="val 1126509"/>
            <a:gd name="adj4" fmla="val 8101308"/>
            <a:gd name="adj5" fmla="val 265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E3B02-4F09-4FB5-B15C-522C6A912BC8}">
      <dsp:nvSpPr>
        <dsp:cNvPr id="0" name=""/>
        <dsp:cNvSpPr/>
      </dsp:nvSpPr>
      <dsp:spPr>
        <a:xfrm>
          <a:off x="408106" y="4059910"/>
          <a:ext cx="1616141" cy="6426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2014</a:t>
          </a:r>
          <a:endParaRPr lang="es-CO" sz="1800" kern="1200" dirty="0"/>
        </a:p>
      </dsp:txBody>
      <dsp:txXfrm>
        <a:off x="426930" y="4078734"/>
        <a:ext cx="1578493" cy="605038"/>
      </dsp:txXfrm>
    </dsp:sp>
    <dsp:sp modelId="{1FE90544-3DEB-40CE-BEBB-1F6D0D478BD3}">
      <dsp:nvSpPr>
        <dsp:cNvPr id="0" name=""/>
        <dsp:cNvSpPr/>
      </dsp:nvSpPr>
      <dsp:spPr>
        <a:xfrm>
          <a:off x="2232287" y="2054739"/>
          <a:ext cx="1818159" cy="2299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Diseñar manual de operaciones del mismo</a:t>
          </a:r>
          <a:endParaRPr lang="es-CO" sz="1800" kern="1200" dirty="0"/>
        </a:p>
      </dsp:txBody>
      <dsp:txXfrm>
        <a:off x="2285199" y="2600344"/>
        <a:ext cx="1712335" cy="1700716"/>
      </dsp:txXfrm>
    </dsp:sp>
    <dsp:sp modelId="{BDDD1F8A-CFD6-46B4-A92F-35FF212E55CB}">
      <dsp:nvSpPr>
        <dsp:cNvPr id="0" name=""/>
        <dsp:cNvSpPr/>
      </dsp:nvSpPr>
      <dsp:spPr>
        <a:xfrm>
          <a:off x="3118623" y="1224143"/>
          <a:ext cx="2145830" cy="2145830"/>
        </a:xfrm>
        <a:prstGeom prst="circularArrow">
          <a:avLst>
            <a:gd name="adj1" fmla="val 2036"/>
            <a:gd name="adj2" fmla="val 244122"/>
            <a:gd name="adj3" fmla="val 20399184"/>
            <a:gd name="adj4" fmla="val 13394327"/>
            <a:gd name="adj5" fmla="val 237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91403-6408-4BAA-B0D1-7F622F379ECF}">
      <dsp:nvSpPr>
        <dsp:cNvPr id="0" name=""/>
        <dsp:cNvSpPr/>
      </dsp:nvSpPr>
      <dsp:spPr>
        <a:xfrm>
          <a:off x="2636322" y="1706674"/>
          <a:ext cx="1616141" cy="6426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2014</a:t>
          </a:r>
          <a:endParaRPr lang="es-CO" sz="1800" kern="1200" dirty="0"/>
        </a:p>
      </dsp:txBody>
      <dsp:txXfrm>
        <a:off x="2655146" y="1725498"/>
        <a:ext cx="1578493" cy="605038"/>
      </dsp:txXfrm>
    </dsp:sp>
    <dsp:sp modelId="{54109FDC-E10B-4306-A11C-36824F1FBDC7}">
      <dsp:nvSpPr>
        <dsp:cNvPr id="0" name=""/>
        <dsp:cNvSpPr/>
      </dsp:nvSpPr>
      <dsp:spPr>
        <a:xfrm>
          <a:off x="4460503" y="2054739"/>
          <a:ext cx="1818159" cy="2299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Desarrollar la capacitación en el uso de la herramienta </a:t>
          </a:r>
          <a:endParaRPr lang="es-CO" sz="1800" kern="1200" dirty="0"/>
        </a:p>
      </dsp:txBody>
      <dsp:txXfrm>
        <a:off x="4513415" y="2107651"/>
        <a:ext cx="1712335" cy="1700716"/>
      </dsp:txXfrm>
    </dsp:sp>
    <dsp:sp modelId="{58DCD1BA-F3A0-4D47-9C38-ECC0461462C9}">
      <dsp:nvSpPr>
        <dsp:cNvPr id="0" name=""/>
        <dsp:cNvSpPr/>
      </dsp:nvSpPr>
      <dsp:spPr>
        <a:xfrm>
          <a:off x="5358055" y="3191499"/>
          <a:ext cx="1921061" cy="1921061"/>
        </a:xfrm>
        <a:prstGeom prst="leftCircularArrow">
          <a:avLst>
            <a:gd name="adj1" fmla="val 2274"/>
            <a:gd name="adj2" fmla="val 274180"/>
            <a:gd name="adj3" fmla="val 1126509"/>
            <a:gd name="adj4" fmla="val 8101308"/>
            <a:gd name="adj5" fmla="val 265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4920E-F906-45AF-8D7B-7DC4306C7511}">
      <dsp:nvSpPr>
        <dsp:cNvPr id="0" name=""/>
        <dsp:cNvSpPr/>
      </dsp:nvSpPr>
      <dsp:spPr>
        <a:xfrm>
          <a:off x="4864538" y="4059910"/>
          <a:ext cx="1616141" cy="6426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2014</a:t>
          </a:r>
          <a:endParaRPr lang="es-CO" sz="1800" kern="1200" dirty="0"/>
        </a:p>
      </dsp:txBody>
      <dsp:txXfrm>
        <a:off x="4883362" y="4078734"/>
        <a:ext cx="1578493" cy="605038"/>
      </dsp:txXfrm>
    </dsp:sp>
    <dsp:sp modelId="{74D62B4D-EBEA-4B16-93D9-20A0B7F8DDBC}">
      <dsp:nvSpPr>
        <dsp:cNvPr id="0" name=""/>
        <dsp:cNvSpPr/>
      </dsp:nvSpPr>
      <dsp:spPr>
        <a:xfrm>
          <a:off x="6688719" y="2054739"/>
          <a:ext cx="1818159" cy="2299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Aplicar el sistema en una muestra en un país piloto de la Región</a:t>
          </a:r>
          <a:endParaRPr lang="es-CO" sz="1800" kern="1200" dirty="0"/>
        </a:p>
      </dsp:txBody>
      <dsp:txXfrm>
        <a:off x="6741631" y="2600344"/>
        <a:ext cx="1712335" cy="1700716"/>
      </dsp:txXfrm>
    </dsp:sp>
    <dsp:sp modelId="{37DC4785-7381-4E67-A985-3410FCBF51DF}">
      <dsp:nvSpPr>
        <dsp:cNvPr id="0" name=""/>
        <dsp:cNvSpPr/>
      </dsp:nvSpPr>
      <dsp:spPr>
        <a:xfrm>
          <a:off x="7092754" y="1706674"/>
          <a:ext cx="1616141" cy="6426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2014</a:t>
          </a:r>
          <a:endParaRPr lang="es-CO" sz="1800" kern="1200" dirty="0"/>
        </a:p>
      </dsp:txBody>
      <dsp:txXfrm>
        <a:off x="7111578" y="1725498"/>
        <a:ext cx="1578493" cy="6050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B81CC-9AE4-4C97-B58B-4FFFC3B127C9}">
      <dsp:nvSpPr>
        <dsp:cNvPr id="0" name=""/>
        <dsp:cNvSpPr/>
      </dsp:nvSpPr>
      <dsp:spPr>
        <a:xfrm>
          <a:off x="2003" y="856234"/>
          <a:ext cx="1556094" cy="1747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100" kern="1200" dirty="0" smtClean="0"/>
            <a:t>Hacer un análisis de los sistemas de información en los países de América Latina y El Caribe; recabar experiencias internacionales (OECD) </a:t>
          </a:r>
          <a:endParaRPr lang="es-CO" sz="1000" kern="1200" dirty="0"/>
        </a:p>
      </dsp:txBody>
      <dsp:txXfrm>
        <a:off x="42212" y="896443"/>
        <a:ext cx="1475676" cy="1292404"/>
      </dsp:txXfrm>
    </dsp:sp>
    <dsp:sp modelId="{649DC2EA-0135-4BE3-A7BE-98F0AF896D80}">
      <dsp:nvSpPr>
        <dsp:cNvPr id="0" name=""/>
        <dsp:cNvSpPr/>
      </dsp:nvSpPr>
      <dsp:spPr>
        <a:xfrm>
          <a:off x="804010" y="1556259"/>
          <a:ext cx="1671426" cy="1671426"/>
        </a:xfrm>
        <a:prstGeom prst="leftCircularArrow">
          <a:avLst>
            <a:gd name="adj1" fmla="val 2674"/>
            <a:gd name="adj2" fmla="val 325366"/>
            <a:gd name="adj3" fmla="val 1457556"/>
            <a:gd name="adj4" fmla="val 8381168"/>
            <a:gd name="adj5" fmla="val 312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5C0523-B53D-42F4-9FCB-972A8A60320A}">
      <dsp:nvSpPr>
        <dsp:cNvPr id="0" name=""/>
        <dsp:cNvSpPr/>
      </dsp:nvSpPr>
      <dsp:spPr>
        <a:xfrm>
          <a:off x="347802" y="2351283"/>
          <a:ext cx="1383195" cy="5500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2013</a:t>
          </a:r>
          <a:endParaRPr lang="es-CO" sz="1800" kern="1200" dirty="0"/>
        </a:p>
      </dsp:txBody>
      <dsp:txXfrm>
        <a:off x="363912" y="2367393"/>
        <a:ext cx="1350975" cy="517831"/>
      </dsp:txXfrm>
    </dsp:sp>
    <dsp:sp modelId="{C315EBDD-EA52-4DFB-8A53-53B66DA46CE6}">
      <dsp:nvSpPr>
        <dsp:cNvPr id="0" name=""/>
        <dsp:cNvSpPr/>
      </dsp:nvSpPr>
      <dsp:spPr>
        <a:xfrm>
          <a:off x="1943815" y="852921"/>
          <a:ext cx="1556094" cy="1747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100" kern="1200" dirty="0" smtClean="0"/>
            <a:t>Diseñar y aplicar en una muestra determinada el instrumento/cuestionario base del sistema y el respectivo manual de aplicación</a:t>
          </a:r>
          <a:endParaRPr lang="es-CO" sz="500" kern="1200" dirty="0"/>
        </a:p>
      </dsp:txBody>
      <dsp:txXfrm>
        <a:off x="1984024" y="1267536"/>
        <a:ext cx="1475676" cy="1292404"/>
      </dsp:txXfrm>
    </dsp:sp>
    <dsp:sp modelId="{3A18D0BA-3204-4F30-872B-A70A0E3FD0A1}">
      <dsp:nvSpPr>
        <dsp:cNvPr id="0" name=""/>
        <dsp:cNvSpPr/>
      </dsp:nvSpPr>
      <dsp:spPr>
        <a:xfrm>
          <a:off x="2752866" y="209172"/>
          <a:ext cx="1858586" cy="1858586"/>
        </a:xfrm>
        <a:prstGeom prst="circularArrow">
          <a:avLst>
            <a:gd name="adj1" fmla="val 2405"/>
            <a:gd name="adj2" fmla="val 290779"/>
            <a:gd name="adj3" fmla="val 19994691"/>
            <a:gd name="adj4" fmla="val 13036492"/>
            <a:gd name="adj5" fmla="val 2805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24938F-47D5-4DBC-A7A7-F2239888BAE7}">
      <dsp:nvSpPr>
        <dsp:cNvPr id="0" name=""/>
        <dsp:cNvSpPr/>
      </dsp:nvSpPr>
      <dsp:spPr>
        <a:xfrm>
          <a:off x="2289613" y="604972"/>
          <a:ext cx="1383195" cy="550051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2013</a:t>
          </a:r>
          <a:endParaRPr lang="es-CO" sz="1800" kern="1200" dirty="0"/>
        </a:p>
      </dsp:txBody>
      <dsp:txXfrm>
        <a:off x="2305723" y="621082"/>
        <a:ext cx="1350975" cy="517831"/>
      </dsp:txXfrm>
    </dsp:sp>
    <dsp:sp modelId="{35F34E6C-943E-4D4D-B32C-AC4DB745FE63}">
      <dsp:nvSpPr>
        <dsp:cNvPr id="0" name=""/>
        <dsp:cNvSpPr/>
      </dsp:nvSpPr>
      <dsp:spPr>
        <a:xfrm>
          <a:off x="3885626" y="856234"/>
          <a:ext cx="1556094" cy="1747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200" kern="1200" dirty="0" smtClean="0"/>
            <a:t>Capacitar a un grupo de técnicos en la implementación de la encuesta. </a:t>
          </a:r>
          <a:endParaRPr lang="es-CO" sz="1200" kern="1200" dirty="0"/>
        </a:p>
      </dsp:txBody>
      <dsp:txXfrm>
        <a:off x="3925835" y="896443"/>
        <a:ext cx="1475676" cy="1292404"/>
      </dsp:txXfrm>
    </dsp:sp>
    <dsp:sp modelId="{5F697789-EFAD-48A6-A4D9-8C335874F3D5}">
      <dsp:nvSpPr>
        <dsp:cNvPr id="0" name=""/>
        <dsp:cNvSpPr/>
      </dsp:nvSpPr>
      <dsp:spPr>
        <a:xfrm>
          <a:off x="4231425" y="2351283"/>
          <a:ext cx="1383195" cy="550051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2013</a:t>
          </a:r>
          <a:endParaRPr lang="es-CO" sz="1800" kern="1200" dirty="0"/>
        </a:p>
      </dsp:txBody>
      <dsp:txXfrm>
        <a:off x="4247535" y="2367393"/>
        <a:ext cx="1350975" cy="5178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8350E-37A7-4379-8F54-A3CAF617BF39}">
      <dsp:nvSpPr>
        <dsp:cNvPr id="0" name=""/>
        <dsp:cNvSpPr/>
      </dsp:nvSpPr>
      <dsp:spPr>
        <a:xfrm>
          <a:off x="196" y="1310700"/>
          <a:ext cx="1229694" cy="1555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300" kern="1200" dirty="0" smtClean="0"/>
            <a:t>Diseñar software con su módulo gerencial. </a:t>
          </a:r>
          <a:r>
            <a:rPr lang="es-CO" sz="1300" kern="1200" dirty="0" smtClean="0"/>
            <a:t>CIER</a:t>
          </a:r>
          <a:endParaRPr lang="es-CO" sz="1300" kern="1200" dirty="0"/>
        </a:p>
      </dsp:txBody>
      <dsp:txXfrm>
        <a:off x="35982" y="1346486"/>
        <a:ext cx="1158122" cy="1150263"/>
      </dsp:txXfrm>
    </dsp:sp>
    <dsp:sp modelId="{5FA9C1E0-822B-4E8F-B294-590CB77DE664}">
      <dsp:nvSpPr>
        <dsp:cNvPr id="0" name=""/>
        <dsp:cNvSpPr/>
      </dsp:nvSpPr>
      <dsp:spPr>
        <a:xfrm>
          <a:off x="605663" y="2076302"/>
          <a:ext cx="1308071" cy="1308071"/>
        </a:xfrm>
        <a:prstGeom prst="leftCircularArrow">
          <a:avLst>
            <a:gd name="adj1" fmla="val 2349"/>
            <a:gd name="adj2" fmla="val 283694"/>
            <a:gd name="adj3" fmla="val 1140767"/>
            <a:gd name="adj4" fmla="val 8106051"/>
            <a:gd name="adj5" fmla="val 27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E3B02-4F09-4FB5-B15C-522C6A912BC8}">
      <dsp:nvSpPr>
        <dsp:cNvPr id="0" name=""/>
        <dsp:cNvSpPr/>
      </dsp:nvSpPr>
      <dsp:spPr>
        <a:xfrm>
          <a:off x="273461" y="2666877"/>
          <a:ext cx="1093061" cy="4346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2014</a:t>
          </a:r>
          <a:endParaRPr lang="es-CO" sz="1800" kern="1200" dirty="0"/>
        </a:p>
      </dsp:txBody>
      <dsp:txXfrm>
        <a:off x="286192" y="2679608"/>
        <a:ext cx="1067599" cy="409212"/>
      </dsp:txXfrm>
    </dsp:sp>
    <dsp:sp modelId="{1FE90544-3DEB-40CE-BEBB-1F6D0D478BD3}">
      <dsp:nvSpPr>
        <dsp:cNvPr id="0" name=""/>
        <dsp:cNvSpPr/>
      </dsp:nvSpPr>
      <dsp:spPr>
        <a:xfrm>
          <a:off x="1512841" y="1310700"/>
          <a:ext cx="1229694" cy="1555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200" kern="1200" dirty="0" smtClean="0"/>
            <a:t>Diseñar manual de operaciones del mismo</a:t>
          </a:r>
          <a:endParaRPr lang="es-CO" sz="1200" kern="1200" dirty="0"/>
        </a:p>
      </dsp:txBody>
      <dsp:txXfrm>
        <a:off x="1548627" y="1679714"/>
        <a:ext cx="1158122" cy="1150263"/>
      </dsp:txXfrm>
    </dsp:sp>
    <dsp:sp modelId="{BDDD1F8A-CFD6-46B4-A92F-35FF212E55CB}">
      <dsp:nvSpPr>
        <dsp:cNvPr id="0" name=""/>
        <dsp:cNvSpPr/>
      </dsp:nvSpPr>
      <dsp:spPr>
        <a:xfrm>
          <a:off x="2110698" y="772110"/>
          <a:ext cx="1460139" cy="1460139"/>
        </a:xfrm>
        <a:prstGeom prst="circularArrow">
          <a:avLst>
            <a:gd name="adj1" fmla="val 2104"/>
            <a:gd name="adj2" fmla="val 252722"/>
            <a:gd name="adj3" fmla="val 20386826"/>
            <a:gd name="adj4" fmla="val 13390570"/>
            <a:gd name="adj5" fmla="val 245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91403-6408-4BAA-B0D1-7F622F379ECF}">
      <dsp:nvSpPr>
        <dsp:cNvPr id="0" name=""/>
        <dsp:cNvSpPr/>
      </dsp:nvSpPr>
      <dsp:spPr>
        <a:xfrm>
          <a:off x="1786107" y="1075289"/>
          <a:ext cx="1093061" cy="4346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2014</a:t>
          </a:r>
          <a:endParaRPr lang="es-CO" sz="1800" kern="1200" dirty="0"/>
        </a:p>
      </dsp:txBody>
      <dsp:txXfrm>
        <a:off x="1798838" y="1088020"/>
        <a:ext cx="1067599" cy="409212"/>
      </dsp:txXfrm>
    </dsp:sp>
    <dsp:sp modelId="{54109FDC-E10B-4306-A11C-36824F1FBDC7}">
      <dsp:nvSpPr>
        <dsp:cNvPr id="0" name=""/>
        <dsp:cNvSpPr/>
      </dsp:nvSpPr>
      <dsp:spPr>
        <a:xfrm>
          <a:off x="3025487" y="1310700"/>
          <a:ext cx="1229694" cy="1555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200" kern="1200" dirty="0" smtClean="0"/>
            <a:t>Desarrollar la capacitación en el uso de la herramienta </a:t>
          </a:r>
          <a:endParaRPr lang="es-CO" sz="1200" kern="1200" dirty="0"/>
        </a:p>
      </dsp:txBody>
      <dsp:txXfrm>
        <a:off x="3061273" y="1346486"/>
        <a:ext cx="1158122" cy="1150263"/>
      </dsp:txXfrm>
    </dsp:sp>
    <dsp:sp modelId="{58DCD1BA-F3A0-4D47-9C38-ECC0461462C9}">
      <dsp:nvSpPr>
        <dsp:cNvPr id="0" name=""/>
        <dsp:cNvSpPr/>
      </dsp:nvSpPr>
      <dsp:spPr>
        <a:xfrm>
          <a:off x="3630955" y="2076302"/>
          <a:ext cx="1308071" cy="1308071"/>
        </a:xfrm>
        <a:prstGeom prst="leftCircularArrow">
          <a:avLst>
            <a:gd name="adj1" fmla="val 2349"/>
            <a:gd name="adj2" fmla="val 283694"/>
            <a:gd name="adj3" fmla="val 1140767"/>
            <a:gd name="adj4" fmla="val 8106051"/>
            <a:gd name="adj5" fmla="val 274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4920E-F906-45AF-8D7B-7DC4306C7511}">
      <dsp:nvSpPr>
        <dsp:cNvPr id="0" name=""/>
        <dsp:cNvSpPr/>
      </dsp:nvSpPr>
      <dsp:spPr>
        <a:xfrm>
          <a:off x="3298752" y="2666877"/>
          <a:ext cx="1093061" cy="43467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2014</a:t>
          </a:r>
          <a:endParaRPr lang="es-CO" sz="1800" kern="1200" dirty="0"/>
        </a:p>
      </dsp:txBody>
      <dsp:txXfrm>
        <a:off x="3311483" y="2679608"/>
        <a:ext cx="1067599" cy="409212"/>
      </dsp:txXfrm>
    </dsp:sp>
    <dsp:sp modelId="{74D62B4D-EBEA-4B16-93D9-20A0B7F8DDBC}">
      <dsp:nvSpPr>
        <dsp:cNvPr id="0" name=""/>
        <dsp:cNvSpPr/>
      </dsp:nvSpPr>
      <dsp:spPr>
        <a:xfrm>
          <a:off x="4538133" y="1310700"/>
          <a:ext cx="1229694" cy="1555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200" kern="1200" dirty="0" smtClean="0"/>
            <a:t>Aplicar el sistema en una muestra en un país piloto de la Región</a:t>
          </a:r>
          <a:endParaRPr lang="es-CO" sz="1200" kern="1200" dirty="0"/>
        </a:p>
      </dsp:txBody>
      <dsp:txXfrm>
        <a:off x="4573919" y="1679714"/>
        <a:ext cx="1158122" cy="1150263"/>
      </dsp:txXfrm>
    </dsp:sp>
    <dsp:sp modelId="{37DC4785-7381-4E67-A985-3410FCBF51DF}">
      <dsp:nvSpPr>
        <dsp:cNvPr id="0" name=""/>
        <dsp:cNvSpPr/>
      </dsp:nvSpPr>
      <dsp:spPr>
        <a:xfrm>
          <a:off x="4811398" y="1075289"/>
          <a:ext cx="1093061" cy="43467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/>
            <a:t>2014</a:t>
          </a:r>
          <a:endParaRPr lang="es-CO" sz="1800" kern="1200" dirty="0"/>
        </a:p>
      </dsp:txBody>
      <dsp:txXfrm>
        <a:off x="4824129" y="1088020"/>
        <a:ext cx="1067599" cy="4092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4C7E8-4B42-436A-ACF4-78319825E701}">
      <dsp:nvSpPr>
        <dsp:cNvPr id="0" name=""/>
        <dsp:cNvSpPr/>
      </dsp:nvSpPr>
      <dsp:spPr>
        <a:xfrm>
          <a:off x="120848" y="540920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Implementación </a:t>
          </a:r>
          <a:endParaRPr lang="es-CO" sz="2400" kern="1200" dirty="0"/>
        </a:p>
      </dsp:txBody>
      <dsp:txXfrm>
        <a:off x="120848" y="540920"/>
        <a:ext cx="2828925" cy="884039"/>
      </dsp:txXfrm>
    </dsp:sp>
    <dsp:sp modelId="{ADE8EBAE-2290-4E86-8E6C-48D1E12590A0}">
      <dsp:nvSpPr>
        <dsp:cNvPr id="0" name=""/>
        <dsp:cNvSpPr/>
      </dsp:nvSpPr>
      <dsp:spPr>
        <a:xfrm>
          <a:off x="2976" y="413226"/>
          <a:ext cx="618827" cy="9282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785200E-BCE6-428E-8BAD-A7965C605E6D}">
      <dsp:nvSpPr>
        <dsp:cNvPr id="0" name=""/>
        <dsp:cNvSpPr/>
      </dsp:nvSpPr>
      <dsp:spPr>
        <a:xfrm>
          <a:off x="3264098" y="540920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Recolección </a:t>
          </a:r>
          <a:endParaRPr lang="es-CO" sz="2400" kern="1200" dirty="0"/>
        </a:p>
      </dsp:txBody>
      <dsp:txXfrm>
        <a:off x="3264098" y="540920"/>
        <a:ext cx="2828925" cy="884039"/>
      </dsp:txXfrm>
    </dsp:sp>
    <dsp:sp modelId="{D6CC4E62-4A48-4045-949E-9B59E1FD2DAA}">
      <dsp:nvSpPr>
        <dsp:cNvPr id="0" name=""/>
        <dsp:cNvSpPr/>
      </dsp:nvSpPr>
      <dsp:spPr>
        <a:xfrm>
          <a:off x="3146226" y="413226"/>
          <a:ext cx="618827" cy="928241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C2A2AD6-626B-483E-BF1D-7A5EA6CEACC6}">
      <dsp:nvSpPr>
        <dsp:cNvPr id="0" name=""/>
        <dsp:cNvSpPr/>
      </dsp:nvSpPr>
      <dsp:spPr>
        <a:xfrm>
          <a:off x="120848" y="1653827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Digitación</a:t>
          </a:r>
          <a:endParaRPr lang="es-CO" sz="2400" kern="1200" dirty="0"/>
        </a:p>
      </dsp:txBody>
      <dsp:txXfrm>
        <a:off x="120848" y="1653827"/>
        <a:ext cx="2828925" cy="884039"/>
      </dsp:txXfrm>
    </dsp:sp>
    <dsp:sp modelId="{3D9D20DD-D8D9-4573-8BCA-A1712D3A48A5}">
      <dsp:nvSpPr>
        <dsp:cNvPr id="0" name=""/>
        <dsp:cNvSpPr/>
      </dsp:nvSpPr>
      <dsp:spPr>
        <a:xfrm>
          <a:off x="2976" y="1526133"/>
          <a:ext cx="618827" cy="92824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57A3703-8A8B-468A-9DD9-144FAEA6294C}">
      <dsp:nvSpPr>
        <dsp:cNvPr id="0" name=""/>
        <dsp:cNvSpPr/>
      </dsp:nvSpPr>
      <dsp:spPr>
        <a:xfrm>
          <a:off x="3264098" y="1653827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Consultas</a:t>
          </a:r>
          <a:endParaRPr lang="es-CO" sz="2400" kern="1200" dirty="0"/>
        </a:p>
      </dsp:txBody>
      <dsp:txXfrm>
        <a:off x="3264098" y="1653827"/>
        <a:ext cx="2828925" cy="884039"/>
      </dsp:txXfrm>
    </dsp:sp>
    <dsp:sp modelId="{02156ACB-F1A8-476E-A988-E85081EAE63C}">
      <dsp:nvSpPr>
        <dsp:cNvPr id="0" name=""/>
        <dsp:cNvSpPr/>
      </dsp:nvSpPr>
      <dsp:spPr>
        <a:xfrm>
          <a:off x="3146226" y="1526133"/>
          <a:ext cx="618827" cy="928241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FA4CC24-FFB4-4171-B93D-F30B7EA27406}">
      <dsp:nvSpPr>
        <dsp:cNvPr id="0" name=""/>
        <dsp:cNvSpPr/>
      </dsp:nvSpPr>
      <dsp:spPr>
        <a:xfrm>
          <a:off x="120848" y="2766734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Técnico</a:t>
          </a:r>
          <a:endParaRPr lang="es-CO" sz="2400" kern="1200" dirty="0"/>
        </a:p>
      </dsp:txBody>
      <dsp:txXfrm>
        <a:off x="120848" y="2766734"/>
        <a:ext cx="2828925" cy="884039"/>
      </dsp:txXfrm>
    </dsp:sp>
    <dsp:sp modelId="{61EAFF72-0E51-4A71-BF16-85C550840A15}">
      <dsp:nvSpPr>
        <dsp:cNvPr id="0" name=""/>
        <dsp:cNvSpPr/>
      </dsp:nvSpPr>
      <dsp:spPr>
        <a:xfrm>
          <a:off x="2976" y="2639040"/>
          <a:ext cx="618827" cy="92824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EF74A58-F18F-4979-A272-4C0CC12E04BF}">
      <dsp:nvSpPr>
        <dsp:cNvPr id="0" name=""/>
        <dsp:cNvSpPr/>
      </dsp:nvSpPr>
      <dsp:spPr>
        <a:xfrm>
          <a:off x="3264098" y="2766734"/>
          <a:ext cx="2828925" cy="88403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789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Instalación</a:t>
          </a:r>
          <a:endParaRPr lang="es-CO" sz="2400" kern="1200" dirty="0"/>
        </a:p>
      </dsp:txBody>
      <dsp:txXfrm>
        <a:off x="3264098" y="2766734"/>
        <a:ext cx="2828925" cy="884039"/>
      </dsp:txXfrm>
    </dsp:sp>
    <dsp:sp modelId="{D75E07C2-CB83-4CBF-8C02-27FE8A4C755C}">
      <dsp:nvSpPr>
        <dsp:cNvPr id="0" name=""/>
        <dsp:cNvSpPr/>
      </dsp:nvSpPr>
      <dsp:spPr>
        <a:xfrm>
          <a:off x="3146226" y="2639040"/>
          <a:ext cx="618827" cy="928241"/>
        </a:xfrm>
        <a:prstGeom prst="rect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77D6E-DFA9-4F89-8BAA-3EAE0410793C}">
      <dsp:nvSpPr>
        <dsp:cNvPr id="0" name=""/>
        <dsp:cNvSpPr/>
      </dsp:nvSpPr>
      <dsp:spPr>
        <a:xfrm>
          <a:off x="7621030" y="1747351"/>
          <a:ext cx="1737718" cy="173800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393BA-061E-4F2D-85A0-A05DB03064A3}">
      <dsp:nvSpPr>
        <dsp:cNvPr id="0" name=""/>
        <dsp:cNvSpPr/>
      </dsp:nvSpPr>
      <dsp:spPr>
        <a:xfrm>
          <a:off x="7678368" y="1805295"/>
          <a:ext cx="1622117" cy="162211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Módulo Gerencial para la toma de decisiones para inversiones en infraestructura escolar  </a:t>
          </a:r>
          <a:endParaRPr lang="es-CO" sz="1400" b="1" kern="1200" dirty="0"/>
        </a:p>
      </dsp:txBody>
      <dsp:txXfrm>
        <a:off x="7910495" y="2037069"/>
        <a:ext cx="1158787" cy="1158567"/>
      </dsp:txXfrm>
    </dsp:sp>
    <dsp:sp modelId="{EED50077-399C-4936-8E9E-0CEFA0D415A7}">
      <dsp:nvSpPr>
        <dsp:cNvPr id="0" name=""/>
        <dsp:cNvSpPr/>
      </dsp:nvSpPr>
      <dsp:spPr>
        <a:xfrm rot="2700000">
          <a:off x="5824224" y="1747441"/>
          <a:ext cx="1737517" cy="1737517"/>
        </a:xfrm>
        <a:prstGeom prst="teardrop">
          <a:avLst>
            <a:gd name="adj" fmla="val 10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8C25D0-F14E-4389-965A-F6F78567D2EC}">
      <dsp:nvSpPr>
        <dsp:cNvPr id="0" name=""/>
        <dsp:cNvSpPr/>
      </dsp:nvSpPr>
      <dsp:spPr>
        <a:xfrm>
          <a:off x="5883311" y="1805295"/>
          <a:ext cx="1622117" cy="162211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Módulo de análisis que cuantifique, evalúe y califique los predios educativos</a:t>
          </a:r>
          <a:endParaRPr lang="es-CO" sz="1400" b="1" kern="1200" dirty="0"/>
        </a:p>
      </dsp:txBody>
      <dsp:txXfrm>
        <a:off x="6114514" y="2037069"/>
        <a:ext cx="1158787" cy="1158567"/>
      </dsp:txXfrm>
    </dsp:sp>
    <dsp:sp modelId="{6EEFC59F-506F-44F2-8F15-0AAE820F98FE}">
      <dsp:nvSpPr>
        <dsp:cNvPr id="0" name=""/>
        <dsp:cNvSpPr/>
      </dsp:nvSpPr>
      <dsp:spPr>
        <a:xfrm rot="2700000">
          <a:off x="4029167" y="1747441"/>
          <a:ext cx="1737517" cy="1737517"/>
        </a:xfrm>
        <a:prstGeom prst="teardrop">
          <a:avLst>
            <a:gd name="adj" fmla="val 1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BAA7E1-973E-414C-8DD2-915573C5552F}">
      <dsp:nvSpPr>
        <dsp:cNvPr id="0" name=""/>
        <dsp:cNvSpPr/>
      </dsp:nvSpPr>
      <dsp:spPr>
        <a:xfrm>
          <a:off x="4087329" y="1805295"/>
          <a:ext cx="1622117" cy="162211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Software Procesamiento  de digitación, alimentación y chequeo de consistencia de datos</a:t>
          </a:r>
          <a:endParaRPr lang="es-CO" sz="1400" b="1" kern="1200" dirty="0"/>
        </a:p>
      </dsp:txBody>
      <dsp:txXfrm>
        <a:off x="4318532" y="2037069"/>
        <a:ext cx="1158787" cy="1158567"/>
      </dsp:txXfrm>
    </dsp:sp>
    <dsp:sp modelId="{F9D0B5E3-87C4-4FCD-AE3F-68B362364122}">
      <dsp:nvSpPr>
        <dsp:cNvPr id="0" name=""/>
        <dsp:cNvSpPr/>
      </dsp:nvSpPr>
      <dsp:spPr>
        <a:xfrm rot="2700000">
          <a:off x="2233185" y="1747441"/>
          <a:ext cx="1737517" cy="1737517"/>
        </a:xfrm>
        <a:prstGeom prst="teardrop">
          <a:avLst>
            <a:gd name="adj" fmla="val 10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C1570-26DB-4029-9E22-90A80190C6FD}">
      <dsp:nvSpPr>
        <dsp:cNvPr id="0" name=""/>
        <dsp:cNvSpPr/>
      </dsp:nvSpPr>
      <dsp:spPr>
        <a:xfrm>
          <a:off x="2291348" y="1805295"/>
          <a:ext cx="1622117" cy="162211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Levantamiento de Campo</a:t>
          </a:r>
          <a:endParaRPr lang="es-CO" sz="1400" b="1" kern="1200" dirty="0"/>
        </a:p>
      </dsp:txBody>
      <dsp:txXfrm>
        <a:off x="2523475" y="2037069"/>
        <a:ext cx="1158787" cy="1158567"/>
      </dsp:txXfrm>
    </dsp:sp>
    <dsp:sp modelId="{D2968731-64E3-472C-A9AF-A8425481D23F}">
      <dsp:nvSpPr>
        <dsp:cNvPr id="0" name=""/>
        <dsp:cNvSpPr/>
      </dsp:nvSpPr>
      <dsp:spPr>
        <a:xfrm rot="2700000">
          <a:off x="437203" y="1747441"/>
          <a:ext cx="1737517" cy="1737517"/>
        </a:xfrm>
        <a:prstGeom prst="teardrop">
          <a:avLst>
            <a:gd name="adj" fmla="val 1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14C58-6E11-4C7D-86E5-EE6C5F8AFC52}">
      <dsp:nvSpPr>
        <dsp:cNvPr id="0" name=""/>
        <dsp:cNvSpPr/>
      </dsp:nvSpPr>
      <dsp:spPr>
        <a:xfrm>
          <a:off x="544370" y="1862847"/>
          <a:ext cx="1622117" cy="162211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Herramienta de recolección de datos</a:t>
          </a:r>
          <a:endParaRPr lang="es-CO" sz="1400" b="1" kern="1200" dirty="0"/>
        </a:p>
      </dsp:txBody>
      <dsp:txXfrm>
        <a:off x="776498" y="2094622"/>
        <a:ext cx="1158787" cy="11585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DF132-024B-4F6F-9226-EBF69F3FADC6}">
      <dsp:nvSpPr>
        <dsp:cNvPr id="0" name=""/>
        <dsp:cNvSpPr/>
      </dsp:nvSpPr>
      <dsp:spPr>
        <a:xfrm>
          <a:off x="127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Se aplicó la ficha en 40 predios educativos en Barranquilla</a:t>
          </a:r>
          <a:endParaRPr lang="es-CO" sz="2000" kern="1200" dirty="0"/>
        </a:p>
      </dsp:txBody>
      <dsp:txXfrm>
        <a:off x="1279" y="1625600"/>
        <a:ext cx="1991320" cy="1625600"/>
      </dsp:txXfrm>
    </dsp:sp>
    <dsp:sp modelId="{10EDE5C5-C586-4215-9BC4-B5C94DED43FA}">
      <dsp:nvSpPr>
        <dsp:cNvPr id="0" name=""/>
        <dsp:cNvSpPr/>
      </dsp:nvSpPr>
      <dsp:spPr>
        <a:xfrm>
          <a:off x="320284" y="243840"/>
          <a:ext cx="1353312" cy="135331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64AF56-4622-4AE1-9233-0305D1EE0225}">
      <dsp:nvSpPr>
        <dsp:cNvPr id="0" name=""/>
        <dsp:cNvSpPr/>
      </dsp:nvSpPr>
      <dsp:spPr>
        <a:xfrm>
          <a:off x="205233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Se digitalizaron los planos y fotos</a:t>
          </a:r>
          <a:endParaRPr lang="es-CO" sz="2000" kern="1200" dirty="0"/>
        </a:p>
      </dsp:txBody>
      <dsp:txXfrm>
        <a:off x="2052339" y="1625600"/>
        <a:ext cx="1991320" cy="1625600"/>
      </dsp:txXfrm>
    </dsp:sp>
    <dsp:sp modelId="{2EEBA871-AE7F-478D-A47D-8F94FDBD2DAC}">
      <dsp:nvSpPr>
        <dsp:cNvPr id="0" name=""/>
        <dsp:cNvSpPr/>
      </dsp:nvSpPr>
      <dsp:spPr>
        <a:xfrm>
          <a:off x="2371344" y="243840"/>
          <a:ext cx="1353312" cy="1353312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70FBAB-4B97-4A6E-B2BC-B339F422B38B}">
      <dsp:nvSpPr>
        <dsp:cNvPr id="0" name=""/>
        <dsp:cNvSpPr/>
      </dsp:nvSpPr>
      <dsp:spPr>
        <a:xfrm>
          <a:off x="410339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Se generó un reporte de cada predio desde la herramienta</a:t>
          </a:r>
          <a:endParaRPr lang="es-CO" sz="2000" kern="1200" dirty="0"/>
        </a:p>
      </dsp:txBody>
      <dsp:txXfrm>
        <a:off x="4103399" y="1625600"/>
        <a:ext cx="1991320" cy="1625600"/>
      </dsp:txXfrm>
    </dsp:sp>
    <dsp:sp modelId="{224F965D-CDFB-44D5-BE84-6BCB43DCC97A}">
      <dsp:nvSpPr>
        <dsp:cNvPr id="0" name=""/>
        <dsp:cNvSpPr/>
      </dsp:nvSpPr>
      <dsp:spPr>
        <a:xfrm>
          <a:off x="4422403" y="243840"/>
          <a:ext cx="1353312" cy="1353312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B7A278-8934-4998-BFD4-B4886D8936F6}">
      <dsp:nvSpPr>
        <dsp:cNvPr id="0" name=""/>
        <dsp:cNvSpPr/>
      </dsp:nvSpPr>
      <dsp:spPr>
        <a:xfrm>
          <a:off x="243839" y="3251200"/>
          <a:ext cx="5608320" cy="6096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Proceso de círculos"/>
  <dgm:desc val="Se usa para mostrar pasos secuenciales en un proceso. Se limita a once formas de Nivel 1 con un número ilimitado de formas de Nivel 2. Funciona mejor con poco texto. No aparece texto sin utilizar, pero queda disponible si cambia entre diseño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539C4-7287-4FC2-B548-E683486049B8}" type="datetimeFigureOut">
              <a:rPr lang="es-CO" smtClean="0"/>
              <a:t>22/09/2015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C9865-77C3-49D4-80C8-7A9D27D21AE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9269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B0FFEE-39AB-4A9C-B56A-8A0FF656AF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92AE-8B56-4E44-B97C-D92260DE10FD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C9865-77C3-49D4-80C8-7A9D27D21AEC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2808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92AE-8B56-4E44-B97C-D92260DE10FD}" type="slidenum">
              <a:rPr lang="es-CO" smtClean="0"/>
              <a:pPr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8139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0EDB-B490-4BCC-8021-7CF13751AA7B}" type="datetimeFigureOut">
              <a:rPr lang="es-CO" smtClean="0"/>
              <a:t>22/09/2015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3242-67C8-447B-A88D-C269BD3762E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655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0EDB-B490-4BCC-8021-7CF13751AA7B}" type="datetimeFigureOut">
              <a:rPr lang="es-CO" smtClean="0"/>
              <a:t>22/09/2015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3242-67C8-447B-A88D-C269BD3762E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372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0EDB-B490-4BCC-8021-7CF13751AA7B}" type="datetimeFigureOut">
              <a:rPr lang="es-CO" smtClean="0"/>
              <a:t>22/09/2015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3242-67C8-447B-A88D-C269BD3762E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538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0EDB-B490-4BCC-8021-7CF13751AA7B}" type="datetimeFigureOut">
              <a:rPr lang="es-CO" smtClean="0"/>
              <a:t>22/09/2015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3242-67C8-447B-A88D-C269BD3762E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607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0EDB-B490-4BCC-8021-7CF13751AA7B}" type="datetimeFigureOut">
              <a:rPr lang="es-CO" smtClean="0"/>
              <a:t>22/09/2015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3242-67C8-447B-A88D-C269BD3762E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855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0EDB-B490-4BCC-8021-7CF13751AA7B}" type="datetimeFigureOut">
              <a:rPr lang="es-CO" smtClean="0"/>
              <a:t>22/09/2015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3242-67C8-447B-A88D-C269BD3762E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801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0EDB-B490-4BCC-8021-7CF13751AA7B}" type="datetimeFigureOut">
              <a:rPr lang="es-CO" smtClean="0"/>
              <a:t>22/09/2015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3242-67C8-447B-A88D-C269BD3762E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864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0EDB-B490-4BCC-8021-7CF13751AA7B}" type="datetimeFigureOut">
              <a:rPr lang="es-CO" smtClean="0"/>
              <a:t>22/09/2015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3242-67C8-447B-A88D-C269BD3762E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183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0EDB-B490-4BCC-8021-7CF13751AA7B}" type="datetimeFigureOut">
              <a:rPr lang="es-CO" smtClean="0"/>
              <a:t>22/09/2015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3242-67C8-447B-A88D-C269BD3762E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509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0EDB-B490-4BCC-8021-7CF13751AA7B}" type="datetimeFigureOut">
              <a:rPr lang="es-CO" smtClean="0"/>
              <a:t>22/09/2015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3242-67C8-447B-A88D-C269BD3762E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593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0EDB-B490-4BCC-8021-7CF13751AA7B}" type="datetimeFigureOut">
              <a:rPr lang="es-CO" smtClean="0"/>
              <a:t>22/09/2015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3242-67C8-447B-A88D-C269BD3762E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257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90EDB-B490-4BCC-8021-7CF13751AA7B}" type="datetimeFigureOut">
              <a:rPr lang="es-CO" smtClean="0"/>
              <a:t>22/09/2015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83242-67C8-447B-A88D-C269BD3762E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055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10.png"/><Relationship Id="rId12" Type="http://schemas.microsoft.com/office/2007/relationships/diagramDrawing" Target="../diagrams/drawing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openxmlformats.org/officeDocument/2006/relationships/diagramColors" Target="../diagrams/colors5.xml"/><Relationship Id="rId5" Type="http://schemas.openxmlformats.org/officeDocument/2006/relationships/diagramColors" Target="../diagrams/colors4.xml"/><Relationship Id="rId10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4.xml"/><Relationship Id="rId9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:\Users\javendaño\Desktop\INDICADORES_DE_GESTIÓN_2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6977"/>
            <a:ext cx="9144000" cy="692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283968" y="2427936"/>
            <a:ext cx="4860032" cy="2433623"/>
          </a:xfrm>
          <a:prstGeom prst="rect">
            <a:avLst/>
          </a:prstGeom>
          <a:solidFill>
            <a:srgbClr val="003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3 CuadroTexto"/>
          <p:cNvSpPr txBox="1"/>
          <p:nvPr/>
        </p:nvSpPr>
        <p:spPr>
          <a:xfrm>
            <a:off x="4462818" y="2493673"/>
            <a:ext cx="46811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bg1"/>
                </a:solidFill>
                <a:latin typeface="+mj-lt"/>
              </a:rPr>
              <a:t>Aprendizaje en las Escuelas del Siglo XXI</a:t>
            </a:r>
            <a:endParaRPr lang="es-CO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460317" y="3843045"/>
            <a:ext cx="4465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Censo de Infraestructura Educativa</a:t>
            </a:r>
            <a:endParaRPr lang="es-CO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9489" y="6270346"/>
            <a:ext cx="6498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Barranquilla, Abril de 2014</a:t>
            </a:r>
            <a:endParaRPr lang="es-MX" dirty="0"/>
          </a:p>
        </p:txBody>
      </p:sp>
      <p:pic>
        <p:nvPicPr>
          <p:cNvPr id="8" name="1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5" b="27099"/>
          <a:stretch/>
        </p:blipFill>
        <p:spPr>
          <a:xfrm>
            <a:off x="5854890" y="6271608"/>
            <a:ext cx="1343424" cy="58639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16303" y="2753507"/>
            <a:ext cx="5619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48565" y="2726212"/>
            <a:ext cx="5619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3157" y="3176588"/>
            <a:ext cx="5619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6112" y="3231179"/>
            <a:ext cx="5619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21521" y="3558725"/>
            <a:ext cx="5619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75862" y="3858976"/>
            <a:ext cx="45840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5343" y="3217532"/>
            <a:ext cx="1714003" cy="1539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644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800750151"/>
              </p:ext>
            </p:extLst>
          </p:nvPr>
        </p:nvGraphicFramePr>
        <p:xfrm>
          <a:off x="-393701" y="-315416"/>
          <a:ext cx="9436101" cy="5232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32735" y="57700"/>
            <a:ext cx="6415549" cy="782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s-CO" sz="3200" b="1" dirty="0" smtClean="0">
                <a:solidFill>
                  <a:schemeClr val="bg1"/>
                </a:solidFill>
              </a:rPr>
              <a:t>METODOLOGIA</a:t>
            </a:r>
            <a:endParaRPr lang="es-CO" sz="3200" b="1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 bwMode="auto">
          <a:xfrm>
            <a:off x="1063366" y="298711"/>
            <a:ext cx="6965018" cy="598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Capacitación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051720" y="3645024"/>
            <a:ext cx="1296144" cy="1200329"/>
          </a:xfrm>
          <a:prstGeom prst="rect">
            <a:avLst/>
          </a:prstGeom>
          <a:solidFill>
            <a:srgbClr val="C7C89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Visita de Campo </a:t>
            </a:r>
          </a:p>
          <a:p>
            <a:pPr algn="ctr"/>
            <a:r>
              <a:rPr lang="es-CO" dirty="0" smtClean="0"/>
              <a:t>Predios Educativos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3789040"/>
            <a:ext cx="144016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  <a:sp3d extrusionH="57150">
              <a:bevelT w="38100" h="38100"/>
            </a:sp3d>
          </a:bodyPr>
          <a:lstStyle/>
          <a:p>
            <a:pPr algn="ctr"/>
            <a:r>
              <a:rPr lang="es-CO" dirty="0" smtClean="0"/>
              <a:t>Organización y logística de campo</a:t>
            </a:r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4139952" y="3501008"/>
            <a:ext cx="4464496" cy="369332"/>
          </a:xfrm>
          <a:prstGeom prst="rect">
            <a:avLst/>
          </a:prstGeom>
          <a:gradFill>
            <a:gsLst>
              <a:gs pos="0">
                <a:srgbClr val="DDEBCF"/>
              </a:gs>
              <a:gs pos="72000">
                <a:srgbClr val="9CB86E"/>
              </a:gs>
              <a:gs pos="100000">
                <a:srgbClr val="156B13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Capacitación por Módulos </a:t>
            </a:r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3563888" y="5229200"/>
            <a:ext cx="129614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D</a:t>
            </a:r>
            <a:r>
              <a:rPr lang="es-CO" dirty="0" smtClean="0"/>
              <a:t>igitación</a:t>
            </a:r>
            <a:endParaRPr lang="es-CO" dirty="0"/>
          </a:p>
        </p:txBody>
      </p:sp>
      <p:sp>
        <p:nvSpPr>
          <p:cNvPr id="10" name="9 CuadroTexto"/>
          <p:cNvSpPr txBox="1"/>
          <p:nvPr/>
        </p:nvSpPr>
        <p:spPr>
          <a:xfrm>
            <a:off x="4932040" y="4941168"/>
            <a:ext cx="1296144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Consultas por Ámbito y Dinámicas</a:t>
            </a:r>
            <a:endParaRPr lang="es-CO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300192" y="5229200"/>
            <a:ext cx="129614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Calificación </a:t>
            </a:r>
            <a:endParaRPr lang="es-CO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668344" y="5229200"/>
            <a:ext cx="129614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Simulación</a:t>
            </a:r>
            <a:endParaRPr lang="es-CO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508104" y="4221088"/>
            <a:ext cx="1728192" cy="36933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Presentaciones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220072" y="6084004"/>
            <a:ext cx="2304256" cy="36933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Talleres Prácticos</a:t>
            </a:r>
            <a:endParaRPr lang="es-C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968731-64E3-472C-A9AF-A8425481D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E14C58-6E11-4C7D-86E5-EE6C5F8AFC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D0B5E3-87C4-4FCD-AE3F-68B362364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7C1570-26DB-4029-9E22-90A80190C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EFC59F-506F-44F2-8F15-0AAE820F9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BAA7E1-973E-414C-8DD2-915573C55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D50077-399C-4936-8E9E-0CEFA0D41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8C25D0-F14E-4389-965A-F6F78567D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F77D6E-DFA9-4F89-8BAA-3EAE041079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B393BA-061E-4F2D-85A0-A05DB0306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CuadroTexto"/>
          <p:cNvSpPr txBox="1"/>
          <p:nvPr/>
        </p:nvSpPr>
        <p:spPr>
          <a:xfrm>
            <a:off x="132735" y="57700"/>
            <a:ext cx="6415549" cy="782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s-CO" sz="3200" b="1" dirty="0" smtClean="0">
                <a:solidFill>
                  <a:schemeClr val="bg1"/>
                </a:solidFill>
              </a:rPr>
              <a:t>ANTECEDENTES</a:t>
            </a:r>
            <a:endParaRPr lang="es-CO" sz="3200" b="1" dirty="0">
              <a:solidFill>
                <a:schemeClr val="bg1"/>
              </a:solidFill>
            </a:endParaRPr>
          </a:p>
        </p:txBody>
      </p:sp>
      <p:grpSp>
        <p:nvGrpSpPr>
          <p:cNvPr id="19" name="18 Grupo"/>
          <p:cNvGrpSpPr/>
          <p:nvPr/>
        </p:nvGrpSpPr>
        <p:grpSpPr>
          <a:xfrm>
            <a:off x="0" y="0"/>
            <a:ext cx="9144000" cy="1037230"/>
            <a:chOff x="0" y="0"/>
            <a:chExt cx="9144000" cy="1037230"/>
          </a:xfrm>
        </p:grpSpPr>
        <p:grpSp>
          <p:nvGrpSpPr>
            <p:cNvPr id="20" name="19 Grupo"/>
            <p:cNvGrpSpPr/>
            <p:nvPr/>
          </p:nvGrpSpPr>
          <p:grpSpPr>
            <a:xfrm>
              <a:off x="0" y="0"/>
              <a:ext cx="9144000" cy="1037230"/>
              <a:chOff x="0" y="0"/>
              <a:chExt cx="9144000" cy="1037230"/>
            </a:xfrm>
          </p:grpSpPr>
          <p:pic>
            <p:nvPicPr>
              <p:cNvPr id="2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9144000" cy="1037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" name="22 CuadroTexto"/>
              <p:cNvSpPr txBox="1"/>
              <p:nvPr/>
            </p:nvSpPr>
            <p:spPr>
              <a:xfrm>
                <a:off x="1132764" y="436727"/>
                <a:ext cx="287967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s-ES" dirty="0"/>
              </a:p>
            </p:txBody>
          </p:sp>
        </p:grpSp>
        <p:sp>
          <p:nvSpPr>
            <p:cNvPr id="21" name="20 Rectángulo"/>
            <p:cNvSpPr/>
            <p:nvPr/>
          </p:nvSpPr>
          <p:spPr bwMode="auto">
            <a:xfrm>
              <a:off x="1063366" y="298711"/>
              <a:ext cx="5380842" cy="598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O" sz="2800" b="1" dirty="0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Piloto</a:t>
              </a:r>
              <a:endParaRPr lang="en-US" sz="28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594927098"/>
              </p:ext>
            </p:extLst>
          </p:nvPr>
        </p:nvGraphicFramePr>
        <p:xfrm>
          <a:off x="1524000" y="8367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419872" y="5657671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1 supervisor</a:t>
            </a:r>
          </a:p>
          <a:p>
            <a:pPr algn="ctr"/>
            <a:r>
              <a:rPr lang="es-CO" dirty="0" smtClean="0"/>
              <a:t>4 encuestadores</a:t>
            </a:r>
          </a:p>
          <a:p>
            <a:pPr algn="ctr"/>
            <a:r>
              <a:rPr lang="es-CO" dirty="0" smtClean="0"/>
              <a:t>4 digitadores</a:t>
            </a:r>
          </a:p>
          <a:p>
            <a:pPr algn="ctr"/>
            <a:r>
              <a:rPr lang="es-CO" dirty="0" smtClean="0"/>
              <a:t>1 digitalizadora</a:t>
            </a:r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5457998"/>
            <a:ext cx="1872208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Socialización autoridades educativas</a:t>
            </a:r>
            <a:endParaRPr lang="es-CO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732240" y="5661248"/>
            <a:ext cx="2304256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Capacitación 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383868" y="5157192"/>
            <a:ext cx="2232248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s-CO" dirty="0" smtClean="0"/>
              <a:t>Personal de Campo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5646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2735" y="57700"/>
            <a:ext cx="6415549" cy="782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endParaRPr lang="es-ES" sz="3200" b="1" dirty="0" smtClean="0">
              <a:solidFill>
                <a:schemeClr val="bg1"/>
              </a:solidFill>
            </a:endParaRPr>
          </a:p>
          <a:p>
            <a:r>
              <a:rPr lang="es-CO" sz="32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s-ES" sz="3200" b="1" dirty="0" smtClean="0">
                <a:solidFill>
                  <a:schemeClr val="bg1"/>
                </a:solidFill>
              </a:rPr>
              <a:t> </a:t>
            </a:r>
            <a:endParaRPr lang="es-CO" sz="3200" b="1" dirty="0">
              <a:solidFill>
                <a:schemeClr val="bg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941609" y="2242867"/>
            <a:ext cx="2907100" cy="113006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Promover a las autoridades educativas apoyo metodológico para aprovechar la herramienta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984659" y="3633408"/>
            <a:ext cx="2846716" cy="115293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Transferir conocimiento al estado para la priorización de la inversión en infraestructura educativa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32950" y="2398693"/>
            <a:ext cx="1963627" cy="662666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9907" tIns="249554" rIns="248983" bIns="249554" numCol="1" spcCol="1270" rtlCol="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3000" b="1" dirty="0" smtClean="0"/>
              <a:t>CIER</a:t>
            </a:r>
            <a:endParaRPr lang="es-CO" sz="3000" b="1" kern="1200" dirty="0" smtClean="0"/>
          </a:p>
        </p:txBody>
      </p:sp>
      <p:sp>
        <p:nvSpPr>
          <p:cNvPr id="12" name="11 Rectángulo"/>
          <p:cNvSpPr/>
          <p:nvPr/>
        </p:nvSpPr>
        <p:spPr>
          <a:xfrm>
            <a:off x="6226628" y="2449749"/>
            <a:ext cx="2769325" cy="763714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9907" tIns="249554" rIns="248983" bIns="249554" numCol="1" spcCol="1270" rtlCol="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3000" b="1" dirty="0" smtClean="0"/>
              <a:t>DIAGNÓSTICO SITUACIONAL </a:t>
            </a:r>
            <a:endParaRPr lang="es-CO" sz="3000" b="1" kern="1200" dirty="0" smtClean="0"/>
          </a:p>
        </p:txBody>
      </p:sp>
      <p:sp>
        <p:nvSpPr>
          <p:cNvPr id="13" name="12 Flecha curvada hacia la izquierda"/>
          <p:cNvSpPr/>
          <p:nvPr/>
        </p:nvSpPr>
        <p:spPr>
          <a:xfrm rot="16200000">
            <a:off x="3904010" y="-712361"/>
            <a:ext cx="1325292" cy="5017159"/>
          </a:xfrm>
          <a:prstGeom prst="curvedLeftArrow">
            <a:avLst>
              <a:gd name="adj1" fmla="val 25000"/>
              <a:gd name="adj2" fmla="val 62888"/>
              <a:gd name="adj3" fmla="val 25000"/>
            </a:avLst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9907" tIns="249554" rIns="248983" bIns="249554" numCol="1" spcCol="1270" rtlCol="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1400" b="1" kern="1200" dirty="0" smtClean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10470" y="3435777"/>
            <a:ext cx="2216988" cy="203583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249907" tIns="249554" rIns="248983" bIns="249554" numCol="1" spcCol="1270" rtlCol="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b="1" kern="1200" dirty="0" smtClean="0">
                <a:solidFill>
                  <a:schemeClr val="tx1"/>
                </a:solidFill>
              </a:rPr>
              <a:t>Conocer el estado real de la infraestructura educativa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6324640" y="3635172"/>
            <a:ext cx="2501661" cy="183742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249907" tIns="249554" rIns="248983" bIns="249554" numCol="1" spcCol="1270" rtlCol="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b="1" dirty="0" smtClean="0">
                <a:solidFill>
                  <a:schemeClr val="tx1"/>
                </a:solidFill>
              </a:rPr>
              <a:t>Identificar, describir y analizar la situación actual, en función de los resultados que se esperan  </a:t>
            </a:r>
            <a:endParaRPr lang="es-CO" sz="1600" b="1" kern="1200" dirty="0" smtClean="0"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998708" y="5071800"/>
            <a:ext cx="2815086" cy="115293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Identificar las debilidades y priorizarlas de acuerdo a las políticas de estado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113509" y="92535"/>
            <a:ext cx="6415549" cy="782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s-CO" sz="3200" b="1" dirty="0" smtClean="0">
                <a:solidFill>
                  <a:schemeClr val="bg1"/>
                </a:solidFill>
              </a:rPr>
              <a:t>METODOLOGIA</a:t>
            </a:r>
            <a:endParaRPr lang="es-CO" sz="3200" b="1" dirty="0">
              <a:solidFill>
                <a:schemeClr val="bg1"/>
              </a:solidFill>
            </a:endParaRPr>
          </a:p>
        </p:txBody>
      </p:sp>
      <p:grpSp>
        <p:nvGrpSpPr>
          <p:cNvPr id="16" name="15 Grupo"/>
          <p:cNvGrpSpPr/>
          <p:nvPr/>
        </p:nvGrpSpPr>
        <p:grpSpPr>
          <a:xfrm>
            <a:off x="0" y="0"/>
            <a:ext cx="9144000" cy="1037230"/>
            <a:chOff x="0" y="0"/>
            <a:chExt cx="9144000" cy="1037230"/>
          </a:xfrm>
        </p:grpSpPr>
        <p:grpSp>
          <p:nvGrpSpPr>
            <p:cNvPr id="19" name="18 Grupo"/>
            <p:cNvGrpSpPr/>
            <p:nvPr/>
          </p:nvGrpSpPr>
          <p:grpSpPr>
            <a:xfrm>
              <a:off x="0" y="0"/>
              <a:ext cx="9144000" cy="1037230"/>
              <a:chOff x="0" y="0"/>
              <a:chExt cx="9144000" cy="1037230"/>
            </a:xfrm>
          </p:grpSpPr>
          <p:pic>
            <p:nvPicPr>
              <p:cNvPr id="2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9144000" cy="1037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" name="21 CuadroTexto"/>
              <p:cNvSpPr txBox="1"/>
              <p:nvPr/>
            </p:nvSpPr>
            <p:spPr>
              <a:xfrm>
                <a:off x="1132764" y="436727"/>
                <a:ext cx="287967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s-ES" dirty="0"/>
              </a:p>
            </p:txBody>
          </p:sp>
        </p:grpSp>
        <p:sp>
          <p:nvSpPr>
            <p:cNvPr id="20" name="19 Rectángulo"/>
            <p:cNvSpPr/>
            <p:nvPr/>
          </p:nvSpPr>
          <p:spPr bwMode="auto">
            <a:xfrm>
              <a:off x="1063366" y="298711"/>
              <a:ext cx="5380842" cy="598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err="1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Expectativas</a:t>
              </a:r>
              <a:endParaRPr lang="en-US" sz="28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45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2" grpId="0" animBg="1"/>
      <p:bldP spid="13" grpId="0" animBg="1"/>
      <p:bldP spid="5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28439" y="1365725"/>
            <a:ext cx="8532996" cy="5035075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s-CO" sz="3600" dirty="0" smtClean="0">
                <a:solidFill>
                  <a:schemeClr val="tx1"/>
                </a:solidFill>
              </a:rPr>
              <a:t>Es la </a:t>
            </a:r>
            <a:r>
              <a:rPr lang="es-CO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identificación</a:t>
            </a:r>
            <a:r>
              <a:rPr lang="es-CO" sz="3600" dirty="0" smtClean="0"/>
              <a:t>, </a:t>
            </a:r>
            <a:r>
              <a:rPr lang="es-CO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descripción</a:t>
            </a:r>
            <a:r>
              <a:rPr lang="es-CO" sz="3600" dirty="0" smtClean="0"/>
              <a:t> </a:t>
            </a:r>
            <a:r>
              <a:rPr lang="es-CO" sz="36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y</a:t>
            </a:r>
            <a:r>
              <a:rPr lang="es-CO" sz="3600" dirty="0" smtClean="0"/>
              <a:t> </a:t>
            </a:r>
            <a:r>
              <a:rPr lang="es-CO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análisis evaluativo</a:t>
            </a:r>
            <a:r>
              <a:rPr lang="es-CO" sz="3600" dirty="0" smtClean="0"/>
              <a:t> </a:t>
            </a:r>
            <a:r>
              <a:rPr lang="es-CO" sz="3600" dirty="0" smtClean="0">
                <a:solidFill>
                  <a:schemeClr val="tx1"/>
                </a:solidFill>
              </a:rPr>
              <a:t>de la situación actual de la infraestructura educativa, en función de los resultados que se esperan </a:t>
            </a:r>
            <a:endParaRPr lang="es-CO" sz="3600" dirty="0">
              <a:solidFill>
                <a:schemeClr val="tx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10194" y="113118"/>
            <a:ext cx="5607363" cy="782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lvl="1"/>
            <a:r>
              <a:rPr lang="es-CO" sz="3200" b="1" dirty="0" smtClean="0">
                <a:solidFill>
                  <a:schemeClr val="bg1"/>
                </a:solidFill>
              </a:rPr>
              <a:t>DIAGNÓSTICO SITUACIONAL</a:t>
            </a:r>
            <a:endParaRPr lang="es-CO" sz="3200" b="1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2735" y="57700"/>
            <a:ext cx="6415549" cy="782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endParaRPr lang="es-ES" sz="3200" b="1" dirty="0" smtClean="0">
              <a:solidFill>
                <a:schemeClr val="bg1"/>
              </a:solidFill>
            </a:endParaRPr>
          </a:p>
          <a:p>
            <a:r>
              <a:rPr lang="es-CO" sz="32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s-ES" sz="3200" b="1" dirty="0" smtClean="0">
                <a:solidFill>
                  <a:schemeClr val="bg1"/>
                </a:solidFill>
              </a:rPr>
              <a:t> </a:t>
            </a:r>
            <a:endParaRPr lang="es-CO" sz="3200" b="1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13509" y="92535"/>
            <a:ext cx="6415549" cy="782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s-CO" sz="3200" b="1" dirty="0" smtClean="0">
                <a:solidFill>
                  <a:schemeClr val="bg1"/>
                </a:solidFill>
              </a:rPr>
              <a:t>METODOLOGIA</a:t>
            </a:r>
            <a:endParaRPr lang="es-CO" sz="3200" b="1" dirty="0">
              <a:solidFill>
                <a:schemeClr val="bg1"/>
              </a:solidFill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0" y="0"/>
            <a:ext cx="9144000" cy="1037230"/>
            <a:chOff x="0" y="0"/>
            <a:chExt cx="9144000" cy="1037230"/>
          </a:xfrm>
        </p:grpSpPr>
        <p:grpSp>
          <p:nvGrpSpPr>
            <p:cNvPr id="8" name="7 Grupo"/>
            <p:cNvGrpSpPr/>
            <p:nvPr/>
          </p:nvGrpSpPr>
          <p:grpSpPr>
            <a:xfrm>
              <a:off x="0" y="0"/>
              <a:ext cx="9144000" cy="1037230"/>
              <a:chOff x="0" y="0"/>
              <a:chExt cx="9144000" cy="1037230"/>
            </a:xfrm>
          </p:grpSpPr>
          <p:pic>
            <p:nvPicPr>
              <p:cNvPr id="1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9144000" cy="1037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10 CuadroTexto"/>
              <p:cNvSpPr txBox="1"/>
              <p:nvPr/>
            </p:nvSpPr>
            <p:spPr>
              <a:xfrm>
                <a:off x="1132764" y="436727"/>
                <a:ext cx="287967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s-ES" dirty="0"/>
              </a:p>
            </p:txBody>
          </p:sp>
        </p:grpSp>
        <p:sp>
          <p:nvSpPr>
            <p:cNvPr id="9" name="8 Rectángulo"/>
            <p:cNvSpPr/>
            <p:nvPr/>
          </p:nvSpPr>
          <p:spPr bwMode="auto">
            <a:xfrm>
              <a:off x="1063366" y="298711"/>
              <a:ext cx="5380842" cy="598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err="1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Expectativas</a:t>
              </a:r>
              <a:endParaRPr lang="en-US" sz="28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72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40 Grupo"/>
          <p:cNvGrpSpPr/>
          <p:nvPr/>
        </p:nvGrpSpPr>
        <p:grpSpPr>
          <a:xfrm>
            <a:off x="0" y="0"/>
            <a:ext cx="9144000" cy="1037230"/>
            <a:chOff x="0" y="0"/>
            <a:chExt cx="9144000" cy="1037230"/>
          </a:xfrm>
        </p:grpSpPr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1037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" name="42 CuadroTexto"/>
            <p:cNvSpPr txBox="1"/>
            <p:nvPr/>
          </p:nvSpPr>
          <p:spPr>
            <a:xfrm>
              <a:off x="1132764" y="436727"/>
              <a:ext cx="287967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6" name="5 CuadroTexto"/>
          <p:cNvSpPr txBox="1"/>
          <p:nvPr/>
        </p:nvSpPr>
        <p:spPr>
          <a:xfrm>
            <a:off x="1114697" y="57700"/>
            <a:ext cx="5491252" cy="782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s-CO" sz="3200" b="1" dirty="0" smtClean="0">
                <a:solidFill>
                  <a:schemeClr val="bg1"/>
                </a:solidFill>
              </a:rPr>
              <a:t>METODOLOGIA</a:t>
            </a:r>
            <a:endParaRPr lang="es-CO" sz="3200" b="1" dirty="0">
              <a:solidFill>
                <a:schemeClr val="bg1"/>
              </a:solidFill>
            </a:endParaRPr>
          </a:p>
        </p:txBody>
      </p:sp>
      <p:grpSp>
        <p:nvGrpSpPr>
          <p:cNvPr id="30" name="29 Grupo"/>
          <p:cNvGrpSpPr/>
          <p:nvPr/>
        </p:nvGrpSpPr>
        <p:grpSpPr>
          <a:xfrm>
            <a:off x="692727" y="1053519"/>
            <a:ext cx="8243455" cy="3537163"/>
            <a:chOff x="692727" y="1053519"/>
            <a:chExt cx="8243455" cy="3537163"/>
          </a:xfrm>
        </p:grpSpPr>
        <p:grpSp>
          <p:nvGrpSpPr>
            <p:cNvPr id="16" name="15 Grupo"/>
            <p:cNvGrpSpPr/>
            <p:nvPr/>
          </p:nvGrpSpPr>
          <p:grpSpPr>
            <a:xfrm>
              <a:off x="692727" y="1053519"/>
              <a:ext cx="7124538" cy="1737521"/>
              <a:chOff x="43502" y="1053520"/>
              <a:chExt cx="7124538" cy="1737521"/>
            </a:xfrm>
          </p:grpSpPr>
          <p:sp>
            <p:nvSpPr>
              <p:cNvPr id="19" name="18 Lágrima"/>
              <p:cNvSpPr/>
              <p:nvPr/>
            </p:nvSpPr>
            <p:spPr>
              <a:xfrm rot="6040577">
                <a:off x="5430523" y="1053520"/>
                <a:ext cx="1737517" cy="1737517"/>
              </a:xfrm>
              <a:prstGeom prst="teardrop">
                <a:avLst>
                  <a:gd name="adj" fmla="val 10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2483469"/>
                  <a:satOff val="9953"/>
                  <a:lumOff val="2157"/>
                  <a:alphaOff val="0"/>
                </a:schemeClr>
              </a:fillRef>
              <a:effectRef idx="0">
                <a:schemeClr val="accent5">
                  <a:hueOff val="-2483469"/>
                  <a:satOff val="9953"/>
                  <a:lumOff val="2157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19 Forma libre"/>
              <p:cNvSpPr/>
              <p:nvPr/>
            </p:nvSpPr>
            <p:spPr>
              <a:xfrm>
                <a:off x="5489610" y="1111374"/>
                <a:ext cx="1622117" cy="1622115"/>
              </a:xfrm>
              <a:custGeom>
                <a:avLst/>
                <a:gdLst>
                  <a:gd name="connsiteX0" fmla="*/ 0 w 1622117"/>
                  <a:gd name="connsiteY0" fmla="*/ 811058 h 1622115"/>
                  <a:gd name="connsiteX1" fmla="*/ 811059 w 1622117"/>
                  <a:gd name="connsiteY1" fmla="*/ 0 h 1622115"/>
                  <a:gd name="connsiteX2" fmla="*/ 1622118 w 1622117"/>
                  <a:gd name="connsiteY2" fmla="*/ 811058 h 1622115"/>
                  <a:gd name="connsiteX3" fmla="*/ 811059 w 1622117"/>
                  <a:gd name="connsiteY3" fmla="*/ 1622116 h 1622115"/>
                  <a:gd name="connsiteX4" fmla="*/ 0 w 1622117"/>
                  <a:gd name="connsiteY4" fmla="*/ 811058 h 1622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2117" h="1622115">
                    <a:moveTo>
                      <a:pt x="0" y="811058"/>
                    </a:moveTo>
                    <a:cubicBezTo>
                      <a:pt x="0" y="363123"/>
                      <a:pt x="363123" y="0"/>
                      <a:pt x="811059" y="0"/>
                    </a:cubicBezTo>
                    <a:cubicBezTo>
                      <a:pt x="1258995" y="0"/>
                      <a:pt x="1622118" y="363123"/>
                      <a:pt x="1622118" y="811058"/>
                    </a:cubicBezTo>
                    <a:cubicBezTo>
                      <a:pt x="1622118" y="1258993"/>
                      <a:pt x="1258995" y="1622116"/>
                      <a:pt x="811059" y="1622116"/>
                    </a:cubicBezTo>
                    <a:cubicBezTo>
                      <a:pt x="363123" y="1622116"/>
                      <a:pt x="0" y="1258993"/>
                      <a:pt x="0" y="811058"/>
                    </a:cubicBezTo>
                    <a:close/>
                  </a:path>
                </a:pathLst>
              </a:custGeom>
            </p:spPr>
            <p:style>
              <a:lnRef idx="2">
                <a:schemeClr val="accent5">
                  <a:hueOff val="-2483469"/>
                  <a:satOff val="9953"/>
                  <a:lumOff val="2157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8983" tIns="249554" rIns="249907" bIns="249554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CO" sz="1400" b="1" kern="1200" dirty="0" smtClean="0"/>
                  <a:t>Módulo de análisis que cuantifique, evalúe y califique los predios educativos</a:t>
                </a:r>
                <a:endParaRPr lang="es-CO" sz="1400" b="1" kern="1200" dirty="0"/>
              </a:p>
            </p:txBody>
          </p:sp>
          <p:sp>
            <p:nvSpPr>
              <p:cNvPr id="21" name="20 Lágrima"/>
              <p:cNvSpPr/>
              <p:nvPr/>
            </p:nvSpPr>
            <p:spPr>
              <a:xfrm rot="2700000">
                <a:off x="3635466" y="1053520"/>
                <a:ext cx="1737517" cy="1737517"/>
              </a:xfrm>
              <a:prstGeom prst="teardrop">
                <a:avLst>
                  <a:gd name="adj" fmla="val 10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4966938"/>
                  <a:satOff val="19906"/>
                  <a:lumOff val="4314"/>
                  <a:alphaOff val="0"/>
                </a:schemeClr>
              </a:fillRef>
              <a:effectRef idx="0">
                <a:schemeClr val="accent5">
                  <a:hueOff val="-4966938"/>
                  <a:satOff val="19906"/>
                  <a:lumOff val="4314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21 Forma libre"/>
              <p:cNvSpPr/>
              <p:nvPr/>
            </p:nvSpPr>
            <p:spPr>
              <a:xfrm>
                <a:off x="3693628" y="1111374"/>
                <a:ext cx="1622117" cy="1622115"/>
              </a:xfrm>
              <a:custGeom>
                <a:avLst/>
                <a:gdLst>
                  <a:gd name="connsiteX0" fmla="*/ 0 w 1622117"/>
                  <a:gd name="connsiteY0" fmla="*/ 811058 h 1622115"/>
                  <a:gd name="connsiteX1" fmla="*/ 811059 w 1622117"/>
                  <a:gd name="connsiteY1" fmla="*/ 0 h 1622115"/>
                  <a:gd name="connsiteX2" fmla="*/ 1622118 w 1622117"/>
                  <a:gd name="connsiteY2" fmla="*/ 811058 h 1622115"/>
                  <a:gd name="connsiteX3" fmla="*/ 811059 w 1622117"/>
                  <a:gd name="connsiteY3" fmla="*/ 1622116 h 1622115"/>
                  <a:gd name="connsiteX4" fmla="*/ 0 w 1622117"/>
                  <a:gd name="connsiteY4" fmla="*/ 811058 h 1622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2117" h="1622115">
                    <a:moveTo>
                      <a:pt x="0" y="811058"/>
                    </a:moveTo>
                    <a:cubicBezTo>
                      <a:pt x="0" y="363123"/>
                      <a:pt x="363123" y="0"/>
                      <a:pt x="811059" y="0"/>
                    </a:cubicBezTo>
                    <a:cubicBezTo>
                      <a:pt x="1258995" y="0"/>
                      <a:pt x="1622118" y="363123"/>
                      <a:pt x="1622118" y="811058"/>
                    </a:cubicBezTo>
                    <a:cubicBezTo>
                      <a:pt x="1622118" y="1258993"/>
                      <a:pt x="1258995" y="1622116"/>
                      <a:pt x="811059" y="1622116"/>
                    </a:cubicBezTo>
                    <a:cubicBezTo>
                      <a:pt x="363123" y="1622116"/>
                      <a:pt x="0" y="1258993"/>
                      <a:pt x="0" y="811058"/>
                    </a:cubicBezTo>
                    <a:close/>
                  </a:path>
                </a:pathLst>
              </a:custGeom>
            </p:spPr>
            <p:style>
              <a:lnRef idx="2">
                <a:schemeClr val="accent5">
                  <a:hueOff val="-4966938"/>
                  <a:satOff val="19906"/>
                  <a:lumOff val="4314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8983" tIns="249554" rIns="249907" bIns="249554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CO" sz="1400" b="1" kern="1200" dirty="0" smtClean="0"/>
                  <a:t>Software Procesamiento  de digitación, alimentación y chequeo de consistencia de datos</a:t>
                </a:r>
                <a:endParaRPr lang="es-CO" sz="1400" b="1" kern="1200" dirty="0"/>
              </a:p>
            </p:txBody>
          </p:sp>
          <p:sp>
            <p:nvSpPr>
              <p:cNvPr id="23" name="22 Lágrima"/>
              <p:cNvSpPr/>
              <p:nvPr/>
            </p:nvSpPr>
            <p:spPr>
              <a:xfrm rot="2700000">
                <a:off x="1839484" y="1053520"/>
                <a:ext cx="1737517" cy="1737517"/>
              </a:xfrm>
              <a:prstGeom prst="teardrop">
                <a:avLst>
                  <a:gd name="adj" fmla="val 10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7450407"/>
                  <a:satOff val="29858"/>
                  <a:lumOff val="6471"/>
                  <a:alphaOff val="0"/>
                </a:schemeClr>
              </a:fillRef>
              <a:effectRef idx="0">
                <a:schemeClr val="accent5">
                  <a:hueOff val="-7450407"/>
                  <a:satOff val="29858"/>
                  <a:lumOff val="6471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23 Forma libre"/>
              <p:cNvSpPr/>
              <p:nvPr/>
            </p:nvSpPr>
            <p:spPr>
              <a:xfrm>
                <a:off x="1897647" y="1111374"/>
                <a:ext cx="1622117" cy="1622115"/>
              </a:xfrm>
              <a:custGeom>
                <a:avLst/>
                <a:gdLst>
                  <a:gd name="connsiteX0" fmla="*/ 0 w 1622117"/>
                  <a:gd name="connsiteY0" fmla="*/ 811058 h 1622115"/>
                  <a:gd name="connsiteX1" fmla="*/ 811059 w 1622117"/>
                  <a:gd name="connsiteY1" fmla="*/ 0 h 1622115"/>
                  <a:gd name="connsiteX2" fmla="*/ 1622118 w 1622117"/>
                  <a:gd name="connsiteY2" fmla="*/ 811058 h 1622115"/>
                  <a:gd name="connsiteX3" fmla="*/ 811059 w 1622117"/>
                  <a:gd name="connsiteY3" fmla="*/ 1622116 h 1622115"/>
                  <a:gd name="connsiteX4" fmla="*/ 0 w 1622117"/>
                  <a:gd name="connsiteY4" fmla="*/ 811058 h 1622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2117" h="1622115">
                    <a:moveTo>
                      <a:pt x="0" y="811058"/>
                    </a:moveTo>
                    <a:cubicBezTo>
                      <a:pt x="0" y="363123"/>
                      <a:pt x="363123" y="0"/>
                      <a:pt x="811059" y="0"/>
                    </a:cubicBezTo>
                    <a:cubicBezTo>
                      <a:pt x="1258995" y="0"/>
                      <a:pt x="1622118" y="363123"/>
                      <a:pt x="1622118" y="811058"/>
                    </a:cubicBezTo>
                    <a:cubicBezTo>
                      <a:pt x="1622118" y="1258993"/>
                      <a:pt x="1258995" y="1622116"/>
                      <a:pt x="811059" y="1622116"/>
                    </a:cubicBezTo>
                    <a:cubicBezTo>
                      <a:pt x="363123" y="1622116"/>
                      <a:pt x="0" y="1258993"/>
                      <a:pt x="0" y="811058"/>
                    </a:cubicBezTo>
                    <a:close/>
                  </a:path>
                </a:pathLst>
              </a:custGeom>
            </p:spPr>
            <p:style>
              <a:lnRef idx="2">
                <a:schemeClr val="accent5">
                  <a:hueOff val="-7450407"/>
                  <a:satOff val="29858"/>
                  <a:lumOff val="6471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9907" tIns="249554" rIns="248983" bIns="249554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CO" sz="1400" b="1" kern="1200" dirty="0" smtClean="0"/>
                  <a:t>Levantamiento de Campo</a:t>
                </a:r>
                <a:endParaRPr lang="es-CO" sz="1400" b="1" kern="1200" dirty="0"/>
              </a:p>
            </p:txBody>
          </p:sp>
          <p:sp>
            <p:nvSpPr>
              <p:cNvPr id="25" name="24 Lágrima"/>
              <p:cNvSpPr/>
              <p:nvPr/>
            </p:nvSpPr>
            <p:spPr>
              <a:xfrm rot="2700000">
                <a:off x="43502" y="1053520"/>
                <a:ext cx="1737517" cy="1737517"/>
              </a:xfrm>
              <a:prstGeom prst="teardrop">
                <a:avLst>
                  <a:gd name="adj" fmla="val 10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9933876"/>
                  <a:satOff val="39811"/>
                  <a:lumOff val="8628"/>
                  <a:alphaOff val="0"/>
                </a:schemeClr>
              </a:fillRef>
              <a:effectRef idx="0">
                <a:schemeClr val="accent5">
                  <a:hueOff val="-9933876"/>
                  <a:satOff val="39811"/>
                  <a:lumOff val="862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25 Forma libre"/>
              <p:cNvSpPr/>
              <p:nvPr/>
            </p:nvSpPr>
            <p:spPr>
              <a:xfrm>
                <a:off x="150669" y="1168926"/>
                <a:ext cx="1622117" cy="1622115"/>
              </a:xfrm>
              <a:custGeom>
                <a:avLst/>
                <a:gdLst>
                  <a:gd name="connsiteX0" fmla="*/ 0 w 1622117"/>
                  <a:gd name="connsiteY0" fmla="*/ 811058 h 1622115"/>
                  <a:gd name="connsiteX1" fmla="*/ 811059 w 1622117"/>
                  <a:gd name="connsiteY1" fmla="*/ 0 h 1622115"/>
                  <a:gd name="connsiteX2" fmla="*/ 1622118 w 1622117"/>
                  <a:gd name="connsiteY2" fmla="*/ 811058 h 1622115"/>
                  <a:gd name="connsiteX3" fmla="*/ 811059 w 1622117"/>
                  <a:gd name="connsiteY3" fmla="*/ 1622116 h 1622115"/>
                  <a:gd name="connsiteX4" fmla="*/ 0 w 1622117"/>
                  <a:gd name="connsiteY4" fmla="*/ 811058 h 1622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2117" h="1622115">
                    <a:moveTo>
                      <a:pt x="0" y="811058"/>
                    </a:moveTo>
                    <a:cubicBezTo>
                      <a:pt x="0" y="363123"/>
                      <a:pt x="363123" y="0"/>
                      <a:pt x="811059" y="0"/>
                    </a:cubicBezTo>
                    <a:cubicBezTo>
                      <a:pt x="1258995" y="0"/>
                      <a:pt x="1622118" y="363123"/>
                      <a:pt x="1622118" y="811058"/>
                    </a:cubicBezTo>
                    <a:cubicBezTo>
                      <a:pt x="1622118" y="1258993"/>
                      <a:pt x="1258995" y="1622116"/>
                      <a:pt x="811059" y="1622116"/>
                    </a:cubicBezTo>
                    <a:cubicBezTo>
                      <a:pt x="363123" y="1622116"/>
                      <a:pt x="0" y="1258993"/>
                      <a:pt x="0" y="811058"/>
                    </a:cubicBezTo>
                    <a:close/>
                  </a:path>
                </a:pathLst>
              </a:custGeom>
            </p:spPr>
            <p:style>
              <a:lnRef idx="2">
                <a:schemeClr val="accent5">
                  <a:hueOff val="-9933876"/>
                  <a:satOff val="39811"/>
                  <a:lumOff val="8628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9908" tIns="249555" rIns="248982" bIns="249553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CO" sz="1400" b="1" kern="1200" dirty="0" smtClean="0"/>
                  <a:t>Herramienta de recolección de datos</a:t>
                </a:r>
                <a:endParaRPr lang="es-CO" sz="1400" b="1" kern="1200" dirty="0"/>
              </a:p>
            </p:txBody>
          </p:sp>
        </p:grpSp>
        <p:grpSp>
          <p:nvGrpSpPr>
            <p:cNvPr id="29" name="28 Grupo"/>
            <p:cNvGrpSpPr/>
            <p:nvPr/>
          </p:nvGrpSpPr>
          <p:grpSpPr>
            <a:xfrm>
              <a:off x="7146472" y="2854533"/>
              <a:ext cx="1789710" cy="1736149"/>
              <a:chOff x="7354290" y="1067297"/>
              <a:chExt cx="1789710" cy="1736149"/>
            </a:xfrm>
          </p:grpSpPr>
          <p:sp>
            <p:nvSpPr>
              <p:cNvPr id="5" name="4 Elipse"/>
              <p:cNvSpPr/>
              <p:nvPr/>
            </p:nvSpPr>
            <p:spPr>
              <a:xfrm>
                <a:off x="7354290" y="1067297"/>
                <a:ext cx="1789710" cy="173614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6 Forma libre"/>
              <p:cNvSpPr/>
              <p:nvPr/>
            </p:nvSpPr>
            <p:spPr>
              <a:xfrm>
                <a:off x="7473350" y="1111394"/>
                <a:ext cx="1670650" cy="1620385"/>
              </a:xfrm>
              <a:custGeom>
                <a:avLst/>
                <a:gdLst>
                  <a:gd name="connsiteX0" fmla="*/ 0 w 1622117"/>
                  <a:gd name="connsiteY0" fmla="*/ 811058 h 1622115"/>
                  <a:gd name="connsiteX1" fmla="*/ 811059 w 1622117"/>
                  <a:gd name="connsiteY1" fmla="*/ 0 h 1622115"/>
                  <a:gd name="connsiteX2" fmla="*/ 1622118 w 1622117"/>
                  <a:gd name="connsiteY2" fmla="*/ 811058 h 1622115"/>
                  <a:gd name="connsiteX3" fmla="*/ 811059 w 1622117"/>
                  <a:gd name="connsiteY3" fmla="*/ 1622116 h 1622115"/>
                  <a:gd name="connsiteX4" fmla="*/ 0 w 1622117"/>
                  <a:gd name="connsiteY4" fmla="*/ 811058 h 1622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2117" h="1622115">
                    <a:moveTo>
                      <a:pt x="0" y="811058"/>
                    </a:moveTo>
                    <a:cubicBezTo>
                      <a:pt x="0" y="363123"/>
                      <a:pt x="363123" y="0"/>
                      <a:pt x="811059" y="0"/>
                    </a:cubicBezTo>
                    <a:cubicBezTo>
                      <a:pt x="1258995" y="0"/>
                      <a:pt x="1622118" y="363123"/>
                      <a:pt x="1622118" y="811058"/>
                    </a:cubicBezTo>
                    <a:cubicBezTo>
                      <a:pt x="1622118" y="1258993"/>
                      <a:pt x="1258995" y="1622116"/>
                      <a:pt x="811059" y="1622116"/>
                    </a:cubicBezTo>
                    <a:cubicBezTo>
                      <a:pt x="363123" y="1622116"/>
                      <a:pt x="0" y="1258993"/>
                      <a:pt x="0" y="811058"/>
                    </a:cubicBezTo>
                    <a:close/>
                  </a:path>
                </a:pathLst>
              </a:custGeom>
            </p:spPr>
            <p:style>
              <a:lnRef idx="2">
                <a:schemeClr val="accent5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9907" tIns="249554" rIns="248983" bIns="249554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CO" sz="1400" b="1" kern="1200" dirty="0" smtClean="0"/>
                  <a:t>Módulo Gerencial para la toma de decisiones para inversiones en infraestructura escolar  </a:t>
                </a:r>
                <a:endParaRPr lang="es-CO" sz="1400" b="1" kern="1200" dirty="0"/>
              </a:p>
            </p:txBody>
          </p:sp>
        </p:grpSp>
      </p:grpSp>
      <p:grpSp>
        <p:nvGrpSpPr>
          <p:cNvPr id="34" name="33 Grupo"/>
          <p:cNvGrpSpPr/>
          <p:nvPr/>
        </p:nvGrpSpPr>
        <p:grpSpPr>
          <a:xfrm>
            <a:off x="929133" y="4739080"/>
            <a:ext cx="1789503" cy="1735664"/>
            <a:chOff x="1011512" y="4623750"/>
            <a:chExt cx="1789503" cy="1735664"/>
          </a:xfrm>
        </p:grpSpPr>
        <p:sp>
          <p:nvSpPr>
            <p:cNvPr id="14" name="13 Lágrima"/>
            <p:cNvSpPr/>
            <p:nvPr/>
          </p:nvSpPr>
          <p:spPr>
            <a:xfrm rot="16200000">
              <a:off x="1038432" y="4596830"/>
              <a:ext cx="1735664" cy="1789503"/>
            </a:xfrm>
            <a:prstGeom prst="teardrop">
              <a:avLst>
                <a:gd name="adj" fmla="val 1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14 Forma libre"/>
            <p:cNvSpPr/>
            <p:nvPr/>
          </p:nvSpPr>
          <p:spPr>
            <a:xfrm>
              <a:off x="1126948" y="4729553"/>
              <a:ext cx="1670650" cy="1620385"/>
            </a:xfrm>
            <a:custGeom>
              <a:avLst/>
              <a:gdLst>
                <a:gd name="connsiteX0" fmla="*/ 0 w 1622117"/>
                <a:gd name="connsiteY0" fmla="*/ 811058 h 1622115"/>
                <a:gd name="connsiteX1" fmla="*/ 811059 w 1622117"/>
                <a:gd name="connsiteY1" fmla="*/ 0 h 1622115"/>
                <a:gd name="connsiteX2" fmla="*/ 1622118 w 1622117"/>
                <a:gd name="connsiteY2" fmla="*/ 811058 h 1622115"/>
                <a:gd name="connsiteX3" fmla="*/ 811059 w 1622117"/>
                <a:gd name="connsiteY3" fmla="*/ 1622116 h 1622115"/>
                <a:gd name="connsiteX4" fmla="*/ 0 w 1622117"/>
                <a:gd name="connsiteY4" fmla="*/ 811058 h 1622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2117" h="1622115">
                  <a:moveTo>
                    <a:pt x="0" y="811058"/>
                  </a:moveTo>
                  <a:cubicBezTo>
                    <a:pt x="0" y="363123"/>
                    <a:pt x="363123" y="0"/>
                    <a:pt x="811059" y="0"/>
                  </a:cubicBezTo>
                  <a:cubicBezTo>
                    <a:pt x="1258995" y="0"/>
                    <a:pt x="1622118" y="363123"/>
                    <a:pt x="1622118" y="811058"/>
                  </a:cubicBezTo>
                  <a:cubicBezTo>
                    <a:pt x="1622118" y="1258993"/>
                    <a:pt x="1258995" y="1622116"/>
                    <a:pt x="811059" y="1622116"/>
                  </a:cubicBezTo>
                  <a:cubicBezTo>
                    <a:pt x="363123" y="1622116"/>
                    <a:pt x="0" y="1258993"/>
                    <a:pt x="0" y="811058"/>
                  </a:cubicBezTo>
                  <a:close/>
                </a:path>
              </a:pathLst>
            </a:custGeom>
          </p:spPr>
          <p:style>
            <a:lnRef idx="2">
              <a:schemeClr val="accent5">
                <a:hueOff val="-9933876"/>
                <a:satOff val="39811"/>
                <a:lumOff val="862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9908" tIns="249555" rIns="248982" bIns="24955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400" b="1" kern="1200" dirty="0" smtClean="0"/>
                <a:t>Evaluación y Seguimiento</a:t>
              </a:r>
              <a:endParaRPr lang="es-CO" sz="1400" b="1" kern="1200" dirty="0"/>
            </a:p>
          </p:txBody>
        </p:sp>
      </p:grpSp>
      <p:grpSp>
        <p:nvGrpSpPr>
          <p:cNvPr id="33" name="32 Grupo"/>
          <p:cNvGrpSpPr/>
          <p:nvPr/>
        </p:nvGrpSpPr>
        <p:grpSpPr>
          <a:xfrm>
            <a:off x="2725115" y="4739080"/>
            <a:ext cx="1789503" cy="1735664"/>
            <a:chOff x="2807494" y="4623750"/>
            <a:chExt cx="1789503" cy="1735664"/>
          </a:xfrm>
        </p:grpSpPr>
        <p:sp>
          <p:nvSpPr>
            <p:cNvPr id="12" name="11 Lágrima"/>
            <p:cNvSpPr/>
            <p:nvPr/>
          </p:nvSpPr>
          <p:spPr>
            <a:xfrm rot="13543939">
              <a:off x="2834414" y="4596830"/>
              <a:ext cx="1735664" cy="1789503"/>
            </a:xfrm>
            <a:prstGeom prst="teardrop">
              <a:avLst>
                <a:gd name="adj" fmla="val 1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450407"/>
                <a:satOff val="29858"/>
                <a:lumOff val="6471"/>
                <a:alphaOff val="0"/>
              </a:schemeClr>
            </a:fillRef>
            <a:effectRef idx="0">
              <a:schemeClr val="accent5">
                <a:hueOff val="-7450407"/>
                <a:satOff val="29858"/>
                <a:lumOff val="647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12 Forma libre"/>
            <p:cNvSpPr/>
            <p:nvPr/>
          </p:nvSpPr>
          <p:spPr>
            <a:xfrm>
              <a:off x="2887781" y="4685856"/>
              <a:ext cx="1670650" cy="1620385"/>
            </a:xfrm>
            <a:custGeom>
              <a:avLst/>
              <a:gdLst>
                <a:gd name="connsiteX0" fmla="*/ 0 w 1622117"/>
                <a:gd name="connsiteY0" fmla="*/ 811058 h 1622115"/>
                <a:gd name="connsiteX1" fmla="*/ 811059 w 1622117"/>
                <a:gd name="connsiteY1" fmla="*/ 0 h 1622115"/>
                <a:gd name="connsiteX2" fmla="*/ 1622118 w 1622117"/>
                <a:gd name="connsiteY2" fmla="*/ 811058 h 1622115"/>
                <a:gd name="connsiteX3" fmla="*/ 811059 w 1622117"/>
                <a:gd name="connsiteY3" fmla="*/ 1622116 h 1622115"/>
                <a:gd name="connsiteX4" fmla="*/ 0 w 1622117"/>
                <a:gd name="connsiteY4" fmla="*/ 811058 h 1622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2117" h="1622115">
                  <a:moveTo>
                    <a:pt x="0" y="811058"/>
                  </a:moveTo>
                  <a:cubicBezTo>
                    <a:pt x="0" y="363123"/>
                    <a:pt x="363123" y="0"/>
                    <a:pt x="811059" y="0"/>
                  </a:cubicBezTo>
                  <a:cubicBezTo>
                    <a:pt x="1258995" y="0"/>
                    <a:pt x="1622118" y="363123"/>
                    <a:pt x="1622118" y="811058"/>
                  </a:cubicBezTo>
                  <a:cubicBezTo>
                    <a:pt x="1622118" y="1258993"/>
                    <a:pt x="1258995" y="1622116"/>
                    <a:pt x="811059" y="1622116"/>
                  </a:cubicBezTo>
                  <a:cubicBezTo>
                    <a:pt x="363123" y="1622116"/>
                    <a:pt x="0" y="1258993"/>
                    <a:pt x="0" y="811058"/>
                  </a:cubicBezTo>
                  <a:close/>
                </a:path>
              </a:pathLst>
            </a:custGeom>
          </p:spPr>
          <p:style>
            <a:lnRef idx="2">
              <a:schemeClr val="accent5">
                <a:hueOff val="-7450407"/>
                <a:satOff val="29858"/>
                <a:lumOff val="6471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9907" tIns="249554" rIns="248983" bIns="24955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400" b="1" kern="1200" dirty="0" smtClean="0"/>
                <a:t>Plan de Infraestructura Educativa</a:t>
              </a:r>
              <a:endParaRPr lang="es-CO" sz="1400" b="1" kern="1200" dirty="0"/>
            </a:p>
          </p:txBody>
        </p:sp>
      </p:grpSp>
      <p:grpSp>
        <p:nvGrpSpPr>
          <p:cNvPr id="32" name="31 Grupo"/>
          <p:cNvGrpSpPr/>
          <p:nvPr/>
        </p:nvGrpSpPr>
        <p:grpSpPr>
          <a:xfrm>
            <a:off x="4521097" y="4739080"/>
            <a:ext cx="1789503" cy="1735664"/>
            <a:chOff x="4603476" y="4623750"/>
            <a:chExt cx="1789503" cy="1735664"/>
          </a:xfrm>
        </p:grpSpPr>
        <p:sp>
          <p:nvSpPr>
            <p:cNvPr id="10" name="9 Lágrima"/>
            <p:cNvSpPr/>
            <p:nvPr/>
          </p:nvSpPr>
          <p:spPr>
            <a:xfrm rot="13539250">
              <a:off x="4630396" y="4596830"/>
              <a:ext cx="1735664" cy="1789503"/>
            </a:xfrm>
            <a:prstGeom prst="teardrop">
              <a:avLst>
                <a:gd name="adj" fmla="val 1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0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10 Forma libre"/>
            <p:cNvSpPr/>
            <p:nvPr/>
          </p:nvSpPr>
          <p:spPr>
            <a:xfrm>
              <a:off x="4642198" y="4672001"/>
              <a:ext cx="1670650" cy="1620385"/>
            </a:xfrm>
            <a:custGeom>
              <a:avLst/>
              <a:gdLst>
                <a:gd name="connsiteX0" fmla="*/ 0 w 1622117"/>
                <a:gd name="connsiteY0" fmla="*/ 811058 h 1622115"/>
                <a:gd name="connsiteX1" fmla="*/ 811059 w 1622117"/>
                <a:gd name="connsiteY1" fmla="*/ 0 h 1622115"/>
                <a:gd name="connsiteX2" fmla="*/ 1622118 w 1622117"/>
                <a:gd name="connsiteY2" fmla="*/ 811058 h 1622115"/>
                <a:gd name="connsiteX3" fmla="*/ 811059 w 1622117"/>
                <a:gd name="connsiteY3" fmla="*/ 1622116 h 1622115"/>
                <a:gd name="connsiteX4" fmla="*/ 0 w 1622117"/>
                <a:gd name="connsiteY4" fmla="*/ 811058 h 1622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2117" h="1622115">
                  <a:moveTo>
                    <a:pt x="0" y="811058"/>
                  </a:moveTo>
                  <a:cubicBezTo>
                    <a:pt x="0" y="363123"/>
                    <a:pt x="363123" y="0"/>
                    <a:pt x="811059" y="0"/>
                  </a:cubicBezTo>
                  <a:cubicBezTo>
                    <a:pt x="1258995" y="0"/>
                    <a:pt x="1622118" y="363123"/>
                    <a:pt x="1622118" y="811058"/>
                  </a:cubicBezTo>
                  <a:cubicBezTo>
                    <a:pt x="1622118" y="1258993"/>
                    <a:pt x="1258995" y="1622116"/>
                    <a:pt x="811059" y="1622116"/>
                  </a:cubicBezTo>
                  <a:cubicBezTo>
                    <a:pt x="363123" y="1622116"/>
                    <a:pt x="0" y="1258993"/>
                    <a:pt x="0" y="811058"/>
                  </a:cubicBezTo>
                  <a:close/>
                </a:path>
              </a:pathLst>
            </a:custGeom>
          </p:spPr>
          <p:style>
            <a:lnRef idx="2">
              <a:schemeClr val="accent5">
                <a:hueOff val="-4966938"/>
                <a:satOff val="19906"/>
                <a:lumOff val="431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8983" tIns="249554" rIns="249907" bIns="24955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400" b="1" kern="1200" dirty="0" smtClean="0"/>
                <a:t>Análisis Políticas Públicas Territoriales</a:t>
              </a:r>
              <a:endParaRPr lang="es-CO" sz="1400" b="1" kern="1200" dirty="0"/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6341947" y="4762310"/>
            <a:ext cx="1791420" cy="1735664"/>
            <a:chOff x="6424326" y="4646980"/>
            <a:chExt cx="1791420" cy="1735664"/>
          </a:xfrm>
        </p:grpSpPr>
        <p:sp>
          <p:nvSpPr>
            <p:cNvPr id="8" name="7 Lágrima"/>
            <p:cNvSpPr/>
            <p:nvPr/>
          </p:nvSpPr>
          <p:spPr>
            <a:xfrm rot="13519681">
              <a:off x="6453163" y="4620060"/>
              <a:ext cx="1735664" cy="1789503"/>
            </a:xfrm>
            <a:prstGeom prst="teardrop">
              <a:avLst>
                <a:gd name="adj" fmla="val 1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2483469"/>
                <a:satOff val="9953"/>
                <a:lumOff val="2157"/>
                <a:alphaOff val="0"/>
              </a:schemeClr>
            </a:fillRef>
            <a:effectRef idx="0">
              <a:schemeClr val="accent5">
                <a:hueOff val="-2483469"/>
                <a:satOff val="9953"/>
                <a:lumOff val="2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8 Forma libre"/>
            <p:cNvSpPr/>
            <p:nvPr/>
          </p:nvSpPr>
          <p:spPr>
            <a:xfrm>
              <a:off x="6424326" y="4685856"/>
              <a:ext cx="1670650" cy="1620385"/>
            </a:xfrm>
            <a:custGeom>
              <a:avLst/>
              <a:gdLst>
                <a:gd name="connsiteX0" fmla="*/ 0 w 1622117"/>
                <a:gd name="connsiteY0" fmla="*/ 811058 h 1622115"/>
                <a:gd name="connsiteX1" fmla="*/ 811059 w 1622117"/>
                <a:gd name="connsiteY1" fmla="*/ 0 h 1622115"/>
                <a:gd name="connsiteX2" fmla="*/ 1622118 w 1622117"/>
                <a:gd name="connsiteY2" fmla="*/ 811058 h 1622115"/>
                <a:gd name="connsiteX3" fmla="*/ 811059 w 1622117"/>
                <a:gd name="connsiteY3" fmla="*/ 1622116 h 1622115"/>
                <a:gd name="connsiteX4" fmla="*/ 0 w 1622117"/>
                <a:gd name="connsiteY4" fmla="*/ 811058 h 1622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2117" h="1622115">
                  <a:moveTo>
                    <a:pt x="0" y="811058"/>
                  </a:moveTo>
                  <a:cubicBezTo>
                    <a:pt x="0" y="363123"/>
                    <a:pt x="363123" y="0"/>
                    <a:pt x="811059" y="0"/>
                  </a:cubicBezTo>
                  <a:cubicBezTo>
                    <a:pt x="1258995" y="0"/>
                    <a:pt x="1622118" y="363123"/>
                    <a:pt x="1622118" y="811058"/>
                  </a:cubicBezTo>
                  <a:cubicBezTo>
                    <a:pt x="1622118" y="1258993"/>
                    <a:pt x="1258995" y="1622116"/>
                    <a:pt x="811059" y="1622116"/>
                  </a:cubicBezTo>
                  <a:cubicBezTo>
                    <a:pt x="363123" y="1622116"/>
                    <a:pt x="0" y="1258993"/>
                    <a:pt x="0" y="811058"/>
                  </a:cubicBezTo>
                  <a:close/>
                </a:path>
              </a:pathLst>
            </a:custGeom>
          </p:spPr>
          <p:style>
            <a:lnRef idx="2">
              <a:schemeClr val="accent5">
                <a:hueOff val="-2483469"/>
                <a:satOff val="9953"/>
                <a:lumOff val="215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8983" tIns="249554" rIns="249907" bIns="24955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400" b="1" dirty="0" smtClean="0"/>
                <a:t>Diagnóstico Situacional</a:t>
              </a:r>
              <a:endParaRPr lang="es-CO" sz="1400" b="1" kern="1200" dirty="0"/>
            </a:p>
          </p:txBody>
        </p:sp>
      </p:grpSp>
      <p:grpSp>
        <p:nvGrpSpPr>
          <p:cNvPr id="35" name="34 Grupo"/>
          <p:cNvGrpSpPr/>
          <p:nvPr/>
        </p:nvGrpSpPr>
        <p:grpSpPr>
          <a:xfrm>
            <a:off x="140043" y="2979216"/>
            <a:ext cx="1789710" cy="1736149"/>
            <a:chOff x="0" y="2979216"/>
            <a:chExt cx="1789710" cy="1736149"/>
          </a:xfrm>
        </p:grpSpPr>
        <p:sp>
          <p:nvSpPr>
            <p:cNvPr id="27" name="26 Elipse"/>
            <p:cNvSpPr/>
            <p:nvPr/>
          </p:nvSpPr>
          <p:spPr>
            <a:xfrm>
              <a:off x="0" y="2979216"/>
              <a:ext cx="1789710" cy="173614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27 Forma libre"/>
            <p:cNvSpPr/>
            <p:nvPr/>
          </p:nvSpPr>
          <p:spPr>
            <a:xfrm>
              <a:off x="0" y="3023312"/>
              <a:ext cx="1670650" cy="1620385"/>
            </a:xfrm>
            <a:custGeom>
              <a:avLst/>
              <a:gdLst>
                <a:gd name="connsiteX0" fmla="*/ 0 w 1622117"/>
                <a:gd name="connsiteY0" fmla="*/ 811058 h 1622115"/>
                <a:gd name="connsiteX1" fmla="*/ 811059 w 1622117"/>
                <a:gd name="connsiteY1" fmla="*/ 0 h 1622115"/>
                <a:gd name="connsiteX2" fmla="*/ 1622118 w 1622117"/>
                <a:gd name="connsiteY2" fmla="*/ 811058 h 1622115"/>
                <a:gd name="connsiteX3" fmla="*/ 811059 w 1622117"/>
                <a:gd name="connsiteY3" fmla="*/ 1622116 h 1622115"/>
                <a:gd name="connsiteX4" fmla="*/ 0 w 1622117"/>
                <a:gd name="connsiteY4" fmla="*/ 811058 h 1622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2117" h="1622115">
                  <a:moveTo>
                    <a:pt x="0" y="811058"/>
                  </a:moveTo>
                  <a:cubicBezTo>
                    <a:pt x="0" y="363123"/>
                    <a:pt x="363123" y="0"/>
                    <a:pt x="811059" y="0"/>
                  </a:cubicBezTo>
                  <a:cubicBezTo>
                    <a:pt x="1258995" y="0"/>
                    <a:pt x="1622118" y="363123"/>
                    <a:pt x="1622118" y="811058"/>
                  </a:cubicBezTo>
                  <a:cubicBezTo>
                    <a:pt x="1622118" y="1258993"/>
                    <a:pt x="1258995" y="1622116"/>
                    <a:pt x="811059" y="1622116"/>
                  </a:cubicBezTo>
                  <a:cubicBezTo>
                    <a:pt x="363123" y="1622116"/>
                    <a:pt x="0" y="1258993"/>
                    <a:pt x="0" y="811058"/>
                  </a:cubicBezTo>
                  <a:close/>
                </a:path>
              </a:pathLst>
            </a:cu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9907" tIns="249554" rIns="248983" bIns="24955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400" b="1" kern="1200" dirty="0" smtClean="0"/>
                <a:t>Medición de Impacto y mejora</a:t>
              </a:r>
              <a:endParaRPr lang="es-CO" sz="1400" b="1" kern="1200" dirty="0"/>
            </a:p>
          </p:txBody>
        </p:sp>
      </p:grpSp>
      <p:cxnSp>
        <p:nvCxnSpPr>
          <p:cNvPr id="4" name="3 Conector recto"/>
          <p:cNvCxnSpPr/>
          <p:nvPr/>
        </p:nvCxnSpPr>
        <p:spPr>
          <a:xfrm>
            <a:off x="156519" y="2479587"/>
            <a:ext cx="8600302" cy="25866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 rot="979196">
            <a:off x="3687530" y="3242068"/>
            <a:ext cx="1492763" cy="354227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9907" tIns="249554" rIns="248983" bIns="249554" numCol="1" spcCol="1270" rtlCol="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3000" b="1" dirty="0" smtClean="0"/>
              <a:t>CIER</a:t>
            </a:r>
            <a:endParaRPr lang="es-CO" sz="3000" b="1" kern="1200" dirty="0" smtClean="0"/>
          </a:p>
        </p:txBody>
      </p:sp>
      <p:sp>
        <p:nvSpPr>
          <p:cNvPr id="39" name="38 Rectángulo"/>
          <p:cNvSpPr/>
          <p:nvPr/>
        </p:nvSpPr>
        <p:spPr>
          <a:xfrm rot="979196">
            <a:off x="3444513" y="3806360"/>
            <a:ext cx="1492763" cy="354227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9907" tIns="249554" rIns="248983" bIns="249554" numCol="1" spcCol="1270" rtlCol="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3000" b="1" dirty="0" smtClean="0"/>
              <a:t>PLAN </a:t>
            </a:r>
            <a:endParaRPr lang="es-CO" sz="3000" b="1" kern="1200" dirty="0" smtClean="0"/>
          </a:p>
        </p:txBody>
      </p:sp>
      <p:sp>
        <p:nvSpPr>
          <p:cNvPr id="40" name="39 Flecha curvada hacia la izquierda"/>
          <p:cNvSpPr/>
          <p:nvPr/>
        </p:nvSpPr>
        <p:spPr>
          <a:xfrm rot="763508">
            <a:off x="4948587" y="3434756"/>
            <a:ext cx="721399" cy="1137665"/>
          </a:xfrm>
          <a:prstGeom prst="curvedLeftArrow">
            <a:avLst/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9907" tIns="249554" rIns="248983" bIns="249554" numCol="1" spcCol="1270" rtlCol="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1400" b="1" kern="1200" dirty="0" smtClean="0">
              <a:solidFill>
                <a:schemeClr val="tx1"/>
              </a:solidFill>
            </a:endParaRPr>
          </a:p>
        </p:txBody>
      </p:sp>
      <p:sp>
        <p:nvSpPr>
          <p:cNvPr id="38" name="37 Rectángulo"/>
          <p:cNvSpPr/>
          <p:nvPr/>
        </p:nvSpPr>
        <p:spPr bwMode="auto">
          <a:xfrm>
            <a:off x="1063366" y="116632"/>
            <a:ext cx="5380842" cy="598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Expectativas</a:t>
            </a:r>
            <a:endParaRPr lang="en-US" sz="28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7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9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96686" y="113118"/>
            <a:ext cx="5871263" cy="782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lvl="1"/>
            <a:r>
              <a:rPr lang="es-CO" sz="3200" b="1" dirty="0" smtClean="0">
                <a:solidFill>
                  <a:schemeClr val="bg1"/>
                </a:solidFill>
              </a:rPr>
              <a:t>CONCLUSIÓN</a:t>
            </a:r>
            <a:endParaRPr lang="es-CO" sz="3200" b="1" dirty="0">
              <a:solidFill>
                <a:schemeClr val="bg1"/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221673" y="1227180"/>
            <a:ext cx="8698040" cy="5104609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s-CO" sz="3600" dirty="0" smtClean="0">
                <a:solidFill>
                  <a:schemeClr val="tx1"/>
                </a:solidFill>
              </a:rPr>
              <a:t>El éxito del </a:t>
            </a:r>
            <a:r>
              <a:rPr lang="es-CL" sz="3600" dirty="0">
                <a:solidFill>
                  <a:schemeClr val="tx1"/>
                </a:solidFill>
              </a:rPr>
              <a:t>“Censo  de infraestructura educativa , instrumento o cuestionario  y aspectos de informática aprendizaje en las escuelas del siglo </a:t>
            </a:r>
            <a:r>
              <a:rPr lang="es-CL" sz="3600" dirty="0" smtClean="0">
                <a:solidFill>
                  <a:schemeClr val="tx1"/>
                </a:solidFill>
              </a:rPr>
              <a:t>XXI” dependerá que las autoridades educativas implementen CIER de forma oportuna y eficiente</a:t>
            </a:r>
            <a:endParaRPr lang="es-CO" sz="3600" dirty="0">
              <a:solidFill>
                <a:schemeClr val="tx1"/>
              </a:solidFill>
            </a:endParaRPr>
          </a:p>
          <a:p>
            <a:pPr marL="0" lvl="1" algn="ctr"/>
            <a:r>
              <a:rPr lang="es-CO" sz="3600" b="1" i="1" dirty="0" smtClean="0">
                <a:solidFill>
                  <a:schemeClr val="bg1"/>
                </a:solidFill>
              </a:rPr>
              <a:t> </a:t>
            </a:r>
            <a:endParaRPr lang="es-CO" sz="3600" b="1" i="1" dirty="0">
              <a:solidFill>
                <a:schemeClr val="bg1"/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0" y="0"/>
            <a:ext cx="9144000" cy="1037230"/>
            <a:chOff x="0" y="0"/>
            <a:chExt cx="9144000" cy="103723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037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6 CuadroTexto"/>
            <p:cNvSpPr txBox="1"/>
            <p:nvPr/>
          </p:nvSpPr>
          <p:spPr>
            <a:xfrm>
              <a:off x="1132764" y="436727"/>
              <a:ext cx="287967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8" name="7 Rectángulo"/>
          <p:cNvSpPr/>
          <p:nvPr/>
        </p:nvSpPr>
        <p:spPr bwMode="auto">
          <a:xfrm>
            <a:off x="1207382" y="260648"/>
            <a:ext cx="5380842" cy="598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Expectativas</a:t>
            </a:r>
            <a:endParaRPr lang="en-US" sz="28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21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32735" y="57700"/>
            <a:ext cx="6415549" cy="782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s-CO" sz="3200" b="1" dirty="0" smtClean="0">
                <a:solidFill>
                  <a:schemeClr val="bg1"/>
                </a:solidFill>
              </a:rPr>
              <a:t>ANTECEDENTES</a:t>
            </a:r>
            <a:endParaRPr lang="es-CO" sz="3200" b="1" dirty="0">
              <a:solidFill>
                <a:schemeClr val="bg1"/>
              </a:solidFill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0" y="0"/>
            <a:ext cx="9144000" cy="1037230"/>
            <a:chOff x="0" y="0"/>
            <a:chExt cx="9144000" cy="103723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037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6 CuadroTexto"/>
            <p:cNvSpPr txBox="1"/>
            <p:nvPr/>
          </p:nvSpPr>
          <p:spPr>
            <a:xfrm>
              <a:off x="1132764" y="436727"/>
              <a:ext cx="287967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2" name="1 CuadroTexto"/>
          <p:cNvSpPr txBox="1"/>
          <p:nvPr/>
        </p:nvSpPr>
        <p:spPr>
          <a:xfrm>
            <a:off x="1403648" y="2708920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800" dirty="0" smtClean="0"/>
              <a:t>GRACIAS</a:t>
            </a:r>
            <a:endParaRPr lang="es-CO" sz="4800" dirty="0"/>
          </a:p>
        </p:txBody>
      </p:sp>
    </p:spTree>
    <p:extLst>
      <p:ext uri="{BB962C8B-B14F-4D97-AF65-F5344CB8AC3E}">
        <p14:creationId xmlns:p14="http://schemas.microsoft.com/office/powerpoint/2010/main" val="289686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32735" y="57700"/>
            <a:ext cx="6415549" cy="782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“APRENDIZAJE EN LAS ESCUELAS DEL SIGLO XXI”</a:t>
            </a:r>
            <a:endParaRPr lang="es-CO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077423541"/>
              </p:ext>
            </p:extLst>
          </p:nvPr>
        </p:nvGraphicFramePr>
        <p:xfrm>
          <a:off x="682389" y="1323832"/>
          <a:ext cx="8065827" cy="4572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7 Grupo"/>
          <p:cNvGrpSpPr/>
          <p:nvPr/>
        </p:nvGrpSpPr>
        <p:grpSpPr>
          <a:xfrm>
            <a:off x="0" y="0"/>
            <a:ext cx="9144000" cy="1037230"/>
            <a:chOff x="0" y="0"/>
            <a:chExt cx="9144000" cy="103723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0"/>
              <a:ext cx="9144000" cy="1037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6 CuadroTexto"/>
            <p:cNvSpPr txBox="1"/>
            <p:nvPr/>
          </p:nvSpPr>
          <p:spPr>
            <a:xfrm>
              <a:off x="1132764" y="436727"/>
              <a:ext cx="287967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9" name="8 CuadroTexto"/>
          <p:cNvSpPr txBox="1"/>
          <p:nvPr/>
        </p:nvSpPr>
        <p:spPr>
          <a:xfrm>
            <a:off x="1002656" y="278289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Temario</a:t>
            </a:r>
            <a:endParaRPr lang="es-CO" sz="36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258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32735" y="57700"/>
            <a:ext cx="6415549" cy="782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“APRENDIZAJE EN LAS ESCUELAS DEL SIGLO XXI”</a:t>
            </a:r>
            <a:endParaRPr lang="es-CO" sz="2400" b="1" dirty="0">
              <a:solidFill>
                <a:schemeClr val="bg1"/>
              </a:solidFill>
            </a:endParaRPr>
          </a:p>
        </p:txBody>
      </p:sp>
      <p:grpSp>
        <p:nvGrpSpPr>
          <p:cNvPr id="2" name="3 Grupo"/>
          <p:cNvGrpSpPr/>
          <p:nvPr/>
        </p:nvGrpSpPr>
        <p:grpSpPr>
          <a:xfrm>
            <a:off x="1115616" y="1412776"/>
            <a:ext cx="7719775" cy="2680630"/>
            <a:chOff x="1603204" y="3470901"/>
            <a:chExt cx="7719775" cy="1984525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1604206" y="3609472"/>
              <a:ext cx="0" cy="1656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6 CuadroTexto"/>
            <p:cNvSpPr txBox="1"/>
            <p:nvPr/>
          </p:nvSpPr>
          <p:spPr>
            <a:xfrm>
              <a:off x="2068426" y="3470901"/>
              <a:ext cx="6121102" cy="3454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24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Objetivos de la Consultoría</a:t>
              </a: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2052384" y="4007114"/>
              <a:ext cx="5583655" cy="345492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r>
                <a:rPr lang="es-CO" sz="2400" dirty="0" smtClean="0">
                  <a:solidFill>
                    <a:schemeClr val="bg1">
                      <a:lumMod val="65000"/>
                    </a:schemeClr>
                  </a:solidFill>
                </a:rPr>
                <a:t>Estado del Proyecto</a:t>
              </a: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2052383" y="4530334"/>
              <a:ext cx="7228094" cy="3454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CO" sz="2400" dirty="0" smtClean="0">
                  <a:solidFill>
                    <a:schemeClr val="bg1">
                      <a:lumMod val="65000"/>
                    </a:schemeClr>
                  </a:solidFill>
                </a:rPr>
                <a:t>Manuales</a:t>
              </a:r>
            </a:p>
          </p:txBody>
        </p:sp>
        <p:sp>
          <p:nvSpPr>
            <p:cNvPr id="11" name="10 Pentágono"/>
            <p:cNvSpPr/>
            <p:nvPr/>
          </p:nvSpPr>
          <p:spPr>
            <a:xfrm>
              <a:off x="1603204" y="3597213"/>
              <a:ext cx="432000" cy="216000"/>
            </a:xfrm>
            <a:prstGeom prst="homePlat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2" name="11 Pentágono"/>
            <p:cNvSpPr/>
            <p:nvPr/>
          </p:nvSpPr>
          <p:spPr>
            <a:xfrm>
              <a:off x="1611226" y="4135450"/>
              <a:ext cx="432000" cy="216000"/>
            </a:xfrm>
            <a:prstGeom prst="homePlate">
              <a:avLst/>
            </a:prstGeom>
            <a:solidFill>
              <a:schemeClr val="bg1"/>
            </a:solidFill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" name="12 Pentágono"/>
            <p:cNvSpPr/>
            <p:nvPr/>
          </p:nvSpPr>
          <p:spPr>
            <a:xfrm>
              <a:off x="1611225" y="4647971"/>
              <a:ext cx="432000" cy="216000"/>
            </a:xfrm>
            <a:prstGeom prst="homePlat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2038737" y="5109934"/>
              <a:ext cx="7284242" cy="3454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CO" sz="2400" dirty="0" smtClean="0">
                  <a:solidFill>
                    <a:schemeClr val="bg1">
                      <a:lumMod val="65000"/>
                    </a:schemeClr>
                  </a:solidFill>
                </a:rPr>
                <a:t>Capacitación</a:t>
              </a:r>
            </a:p>
          </p:txBody>
        </p:sp>
        <p:sp>
          <p:nvSpPr>
            <p:cNvPr id="15" name="14 Pentágono"/>
            <p:cNvSpPr/>
            <p:nvPr/>
          </p:nvSpPr>
          <p:spPr>
            <a:xfrm>
              <a:off x="1611225" y="5196931"/>
              <a:ext cx="432000" cy="216000"/>
            </a:xfrm>
            <a:prstGeom prst="homePlat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6" name="15 Pentágono"/>
          <p:cNvSpPr/>
          <p:nvPr/>
        </p:nvSpPr>
        <p:spPr>
          <a:xfrm>
            <a:off x="1108532" y="4319282"/>
            <a:ext cx="432000" cy="288631"/>
          </a:xfrm>
          <a:prstGeom prst="homePlat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5" name="24 Conector recto"/>
          <p:cNvCxnSpPr/>
          <p:nvPr/>
        </p:nvCxnSpPr>
        <p:spPr>
          <a:xfrm>
            <a:off x="1091821" y="3944204"/>
            <a:ext cx="0" cy="1269241"/>
          </a:xfrm>
          <a:prstGeom prst="line">
            <a:avLst/>
          </a:prstGeom>
          <a:ln>
            <a:solidFill>
              <a:srgbClr val="8883C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Pentágono"/>
          <p:cNvSpPr/>
          <p:nvPr/>
        </p:nvSpPr>
        <p:spPr>
          <a:xfrm>
            <a:off x="1124455" y="4894763"/>
            <a:ext cx="432000" cy="288631"/>
          </a:xfrm>
          <a:prstGeom prst="homePlat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1524674" y="4792161"/>
            <a:ext cx="6137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>
                <a:solidFill>
                  <a:schemeClr val="bg1">
                    <a:lumMod val="65000"/>
                  </a:schemeClr>
                </a:solidFill>
              </a:rPr>
              <a:t>Expectativas</a:t>
            </a:r>
          </a:p>
        </p:txBody>
      </p:sp>
      <p:grpSp>
        <p:nvGrpSpPr>
          <p:cNvPr id="3" name="33 Grupo"/>
          <p:cNvGrpSpPr/>
          <p:nvPr/>
        </p:nvGrpSpPr>
        <p:grpSpPr>
          <a:xfrm>
            <a:off x="0" y="0"/>
            <a:ext cx="9144000" cy="1037230"/>
            <a:chOff x="0" y="0"/>
            <a:chExt cx="9144000" cy="1037230"/>
          </a:xfrm>
        </p:grpSpPr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1037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35 CuadroTexto"/>
            <p:cNvSpPr txBox="1"/>
            <p:nvPr/>
          </p:nvSpPr>
          <p:spPr>
            <a:xfrm>
              <a:off x="1132764" y="436727"/>
              <a:ext cx="287967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38" name="37 CuadroTexto"/>
          <p:cNvSpPr txBox="1"/>
          <p:nvPr/>
        </p:nvSpPr>
        <p:spPr>
          <a:xfrm>
            <a:off x="1091821" y="1419368"/>
            <a:ext cx="177420" cy="52322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A7EBB"/>
                </a:solidFill>
              </a:rPr>
              <a:t>1</a:t>
            </a:r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4A7EBB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1094096" y="2185919"/>
            <a:ext cx="177420" cy="52322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</a:rPr>
              <a:t>2</a:t>
            </a:r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1121392" y="2881953"/>
            <a:ext cx="177420" cy="52322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</a:rPr>
              <a:t>3</a:t>
            </a:r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1082723" y="3593912"/>
            <a:ext cx="177420" cy="52322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</a:rPr>
              <a:t>4</a:t>
            </a:r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1112293" y="4183041"/>
            <a:ext cx="177420" cy="52322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</a:rPr>
              <a:t>5</a:t>
            </a:r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1114568" y="4758520"/>
            <a:ext cx="177420" cy="52322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</a:rPr>
              <a:t>6</a:t>
            </a:r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1619672" y="4221088"/>
            <a:ext cx="6137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>
                <a:solidFill>
                  <a:schemeClr val="bg1">
                    <a:lumMod val="65000"/>
                  </a:schemeClr>
                </a:solidFill>
              </a:rPr>
              <a:t>Piloto</a:t>
            </a:r>
          </a:p>
        </p:txBody>
      </p:sp>
    </p:spTree>
    <p:extLst>
      <p:ext uri="{BB962C8B-B14F-4D97-AF65-F5344CB8AC3E}">
        <p14:creationId xmlns:p14="http://schemas.microsoft.com/office/powerpoint/2010/main" val="180062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32735" y="57700"/>
            <a:ext cx="6415549" cy="782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s-CO" sz="3200" b="1" dirty="0" smtClean="0">
                <a:solidFill>
                  <a:schemeClr val="bg1"/>
                </a:solidFill>
              </a:rPr>
              <a:t>ANTECEDENTES</a:t>
            </a:r>
            <a:endParaRPr lang="es-CO" sz="3200" b="1" dirty="0">
              <a:solidFill>
                <a:schemeClr val="bg1"/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0" y="0"/>
            <a:ext cx="9144000" cy="1037230"/>
            <a:chOff x="0" y="0"/>
            <a:chExt cx="9144000" cy="1037230"/>
          </a:xfrm>
        </p:grpSpPr>
        <p:grpSp>
          <p:nvGrpSpPr>
            <p:cNvPr id="4" name="3 Grupo"/>
            <p:cNvGrpSpPr/>
            <p:nvPr/>
          </p:nvGrpSpPr>
          <p:grpSpPr>
            <a:xfrm>
              <a:off x="0" y="0"/>
              <a:ext cx="9144000" cy="1037230"/>
              <a:chOff x="0" y="0"/>
              <a:chExt cx="9144000" cy="1037230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9144000" cy="1037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6 CuadroTexto"/>
              <p:cNvSpPr txBox="1"/>
              <p:nvPr/>
            </p:nvSpPr>
            <p:spPr>
              <a:xfrm>
                <a:off x="1132764" y="436727"/>
                <a:ext cx="287967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s-ES" dirty="0"/>
              </a:p>
            </p:txBody>
          </p:sp>
        </p:grpSp>
        <p:sp>
          <p:nvSpPr>
            <p:cNvPr id="8" name="7 Rectángulo"/>
            <p:cNvSpPr/>
            <p:nvPr/>
          </p:nvSpPr>
          <p:spPr bwMode="auto">
            <a:xfrm>
              <a:off x="1063366" y="298711"/>
              <a:ext cx="6965018" cy="598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err="1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Objetivos</a:t>
              </a:r>
              <a:r>
                <a:rPr lang="en-US" sz="2800" b="1" dirty="0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de la </a:t>
              </a:r>
              <a:r>
                <a:rPr lang="en-US" sz="2800" b="1" dirty="0" err="1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Consultoría</a:t>
              </a:r>
              <a:endParaRPr lang="en-US" sz="28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95900153"/>
              </p:ext>
            </p:extLst>
          </p:nvPr>
        </p:nvGraphicFramePr>
        <p:xfrm>
          <a:off x="467544" y="1124744"/>
          <a:ext cx="806489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7374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32735" y="57700"/>
            <a:ext cx="6415549" cy="782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s-CO" sz="3200" b="1" dirty="0" smtClean="0">
                <a:solidFill>
                  <a:schemeClr val="bg1"/>
                </a:solidFill>
              </a:rPr>
              <a:t>ANTECEDENTES</a:t>
            </a:r>
            <a:endParaRPr lang="es-CO" sz="3200" b="1" dirty="0">
              <a:solidFill>
                <a:schemeClr val="bg1"/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0" y="0"/>
            <a:ext cx="9144000" cy="1037230"/>
            <a:chOff x="0" y="0"/>
            <a:chExt cx="9144000" cy="1037230"/>
          </a:xfrm>
        </p:grpSpPr>
        <p:grpSp>
          <p:nvGrpSpPr>
            <p:cNvPr id="4" name="3 Grupo"/>
            <p:cNvGrpSpPr/>
            <p:nvPr/>
          </p:nvGrpSpPr>
          <p:grpSpPr>
            <a:xfrm>
              <a:off x="0" y="0"/>
              <a:ext cx="9144000" cy="1037230"/>
              <a:chOff x="0" y="0"/>
              <a:chExt cx="9144000" cy="1037230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9144000" cy="1037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6 CuadroTexto"/>
              <p:cNvSpPr txBox="1"/>
              <p:nvPr/>
            </p:nvSpPr>
            <p:spPr>
              <a:xfrm>
                <a:off x="1132764" y="436727"/>
                <a:ext cx="287967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s-ES" dirty="0"/>
              </a:p>
            </p:txBody>
          </p:sp>
        </p:grpSp>
        <p:sp>
          <p:nvSpPr>
            <p:cNvPr id="8" name="7 Rectángulo"/>
            <p:cNvSpPr/>
            <p:nvPr/>
          </p:nvSpPr>
          <p:spPr bwMode="auto">
            <a:xfrm>
              <a:off x="1063366" y="298711"/>
              <a:ext cx="6965018" cy="598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err="1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Objetivos</a:t>
              </a:r>
              <a:r>
                <a:rPr lang="en-US" sz="2800" b="1" dirty="0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2800" b="1" dirty="0" err="1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Consultoría</a:t>
              </a:r>
              <a:endParaRPr lang="en-US" sz="28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67198184"/>
              </p:ext>
            </p:extLst>
          </p:nvPr>
        </p:nvGraphicFramePr>
        <p:xfrm>
          <a:off x="107504" y="620688"/>
          <a:ext cx="871296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089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93893723"/>
              </p:ext>
            </p:extLst>
          </p:nvPr>
        </p:nvGraphicFramePr>
        <p:xfrm>
          <a:off x="467544" y="980728"/>
          <a:ext cx="561662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Rectángulo"/>
          <p:cNvSpPr/>
          <p:nvPr/>
        </p:nvSpPr>
        <p:spPr>
          <a:xfrm>
            <a:off x="0" y="1052736"/>
            <a:ext cx="9001000" cy="3168352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CuadroTexto"/>
          <p:cNvSpPr txBox="1"/>
          <p:nvPr/>
        </p:nvSpPr>
        <p:spPr>
          <a:xfrm>
            <a:off x="132735" y="57700"/>
            <a:ext cx="6415549" cy="782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s-CO" sz="3200" b="1" dirty="0" smtClean="0">
                <a:solidFill>
                  <a:schemeClr val="bg1"/>
                </a:solidFill>
              </a:rPr>
              <a:t>ANTECEDENTES</a:t>
            </a:r>
            <a:endParaRPr lang="es-CO" sz="3200" b="1" dirty="0">
              <a:solidFill>
                <a:schemeClr val="bg1"/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0" y="0"/>
            <a:ext cx="9144000" cy="1037230"/>
            <a:chOff x="0" y="0"/>
            <a:chExt cx="9144000" cy="1037230"/>
          </a:xfrm>
        </p:grpSpPr>
        <p:grpSp>
          <p:nvGrpSpPr>
            <p:cNvPr id="4" name="3 Grupo"/>
            <p:cNvGrpSpPr/>
            <p:nvPr/>
          </p:nvGrpSpPr>
          <p:grpSpPr>
            <a:xfrm>
              <a:off x="0" y="0"/>
              <a:ext cx="9144000" cy="1037230"/>
              <a:chOff x="0" y="0"/>
              <a:chExt cx="9144000" cy="1037230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0" y="0"/>
                <a:ext cx="9144000" cy="1037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6 CuadroTexto"/>
              <p:cNvSpPr txBox="1"/>
              <p:nvPr/>
            </p:nvSpPr>
            <p:spPr>
              <a:xfrm>
                <a:off x="1132764" y="436727"/>
                <a:ext cx="287967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s-ES" dirty="0"/>
              </a:p>
            </p:txBody>
          </p:sp>
        </p:grpSp>
        <p:sp>
          <p:nvSpPr>
            <p:cNvPr id="8" name="7 Rectángulo"/>
            <p:cNvSpPr/>
            <p:nvPr/>
          </p:nvSpPr>
          <p:spPr bwMode="auto">
            <a:xfrm>
              <a:off x="1063366" y="298711"/>
              <a:ext cx="6965018" cy="598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Estado de </a:t>
              </a:r>
              <a:r>
                <a:rPr lang="en-US" sz="2800" b="1" dirty="0" err="1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Avances</a:t>
              </a:r>
              <a:endParaRPr lang="en-US" sz="28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176270927"/>
              </p:ext>
            </p:extLst>
          </p:nvPr>
        </p:nvGraphicFramePr>
        <p:xfrm>
          <a:off x="2915816" y="3356992"/>
          <a:ext cx="590465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02099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32735" y="57700"/>
            <a:ext cx="6415549" cy="782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s-CO" sz="3200" b="1" dirty="0" smtClean="0">
                <a:solidFill>
                  <a:schemeClr val="bg1"/>
                </a:solidFill>
              </a:rPr>
              <a:t>ANTECEDENTES</a:t>
            </a:r>
            <a:endParaRPr lang="es-CO" sz="3200" b="1" dirty="0">
              <a:solidFill>
                <a:schemeClr val="bg1"/>
              </a:solidFill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0" y="0"/>
            <a:ext cx="9144000" cy="1037230"/>
            <a:chOff x="0" y="0"/>
            <a:chExt cx="9144000" cy="103723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037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6 CuadroTexto"/>
            <p:cNvSpPr txBox="1"/>
            <p:nvPr/>
          </p:nvSpPr>
          <p:spPr>
            <a:xfrm>
              <a:off x="1132764" y="436727"/>
              <a:ext cx="287967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ES" dirty="0"/>
            </a:p>
          </p:txBody>
        </p:sp>
      </p:grpSp>
      <p:sp>
        <p:nvSpPr>
          <p:cNvPr id="13" name="12 Forma libre"/>
          <p:cNvSpPr/>
          <p:nvPr/>
        </p:nvSpPr>
        <p:spPr>
          <a:xfrm>
            <a:off x="6228184" y="6165304"/>
            <a:ext cx="1008112" cy="375675"/>
          </a:xfrm>
          <a:custGeom>
            <a:avLst/>
            <a:gdLst>
              <a:gd name="connsiteX0" fmla="*/ 0 w 1335234"/>
              <a:gd name="connsiteY0" fmla="*/ 53098 h 530978"/>
              <a:gd name="connsiteX1" fmla="*/ 53098 w 1335234"/>
              <a:gd name="connsiteY1" fmla="*/ 0 h 530978"/>
              <a:gd name="connsiteX2" fmla="*/ 1282136 w 1335234"/>
              <a:gd name="connsiteY2" fmla="*/ 0 h 530978"/>
              <a:gd name="connsiteX3" fmla="*/ 1335234 w 1335234"/>
              <a:gd name="connsiteY3" fmla="*/ 53098 h 530978"/>
              <a:gd name="connsiteX4" fmla="*/ 1335234 w 1335234"/>
              <a:gd name="connsiteY4" fmla="*/ 477880 h 530978"/>
              <a:gd name="connsiteX5" fmla="*/ 1282136 w 1335234"/>
              <a:gd name="connsiteY5" fmla="*/ 530978 h 530978"/>
              <a:gd name="connsiteX6" fmla="*/ 53098 w 1335234"/>
              <a:gd name="connsiteY6" fmla="*/ 530978 h 530978"/>
              <a:gd name="connsiteX7" fmla="*/ 0 w 1335234"/>
              <a:gd name="connsiteY7" fmla="*/ 477880 h 530978"/>
              <a:gd name="connsiteX8" fmla="*/ 0 w 1335234"/>
              <a:gd name="connsiteY8" fmla="*/ 53098 h 530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5234" h="530978">
                <a:moveTo>
                  <a:pt x="0" y="53098"/>
                </a:moveTo>
                <a:cubicBezTo>
                  <a:pt x="0" y="23773"/>
                  <a:pt x="23773" y="0"/>
                  <a:pt x="53098" y="0"/>
                </a:cubicBezTo>
                <a:lnTo>
                  <a:pt x="1282136" y="0"/>
                </a:lnTo>
                <a:cubicBezTo>
                  <a:pt x="1311461" y="0"/>
                  <a:pt x="1335234" y="23773"/>
                  <a:pt x="1335234" y="53098"/>
                </a:cubicBezTo>
                <a:lnTo>
                  <a:pt x="1335234" y="477880"/>
                </a:lnTo>
                <a:cubicBezTo>
                  <a:pt x="1335234" y="507205"/>
                  <a:pt x="1311461" y="530978"/>
                  <a:pt x="1282136" y="530978"/>
                </a:cubicBezTo>
                <a:lnTo>
                  <a:pt x="53098" y="530978"/>
                </a:lnTo>
                <a:cubicBezTo>
                  <a:pt x="23773" y="530978"/>
                  <a:pt x="0" y="507205"/>
                  <a:pt x="0" y="477880"/>
                </a:cubicBezTo>
                <a:lnTo>
                  <a:pt x="0" y="5309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42" tIns="38412" rIns="49842" bIns="38412" numCol="1" spcCol="1270" anchor="ctr" anchorCtr="0">
            <a:noAutofit/>
          </a:bodyPr>
          <a:lstStyle/>
          <a:p>
            <a:pPr marL="0" lvl="1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s-ES_tradnl" sz="2000" b="1" dirty="0" smtClean="0">
                <a:solidFill>
                  <a:schemeClr val="bg1"/>
                </a:solidFill>
              </a:rPr>
              <a:t>CIER</a:t>
            </a:r>
            <a:endParaRPr lang="es-CO" sz="2000" b="1" dirty="0">
              <a:solidFill>
                <a:schemeClr val="bg1"/>
              </a:solidFill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1063366" y="298711"/>
            <a:ext cx="5380842" cy="598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Desarrollo del Software</a:t>
            </a:r>
            <a:endParaRPr lang="en-US" sz="28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Llamada de flecha hacia arriba"/>
          <p:cNvSpPr/>
          <p:nvPr/>
        </p:nvSpPr>
        <p:spPr>
          <a:xfrm rot="10800000">
            <a:off x="5455646" y="1124745"/>
            <a:ext cx="1152128" cy="764704"/>
          </a:xfrm>
          <a:prstGeom prst="up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24" name="23 Llamada de flecha hacia arriba"/>
          <p:cNvSpPr/>
          <p:nvPr/>
        </p:nvSpPr>
        <p:spPr>
          <a:xfrm rot="10800000">
            <a:off x="6731996" y="1124745"/>
            <a:ext cx="1152128" cy="764704"/>
          </a:xfrm>
          <a:prstGeom prst="up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5508104" y="1196752"/>
            <a:ext cx="1151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</a:rPr>
              <a:t>Diagnóstico</a:t>
            </a:r>
            <a:endParaRPr lang="es-CO" sz="1400" b="1" dirty="0">
              <a:solidFill>
                <a:schemeClr val="bg1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6732240" y="1196752"/>
            <a:ext cx="1151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</a:rPr>
              <a:t>Instrumento</a:t>
            </a:r>
            <a:endParaRPr lang="es-CO" sz="1400" b="1" dirty="0">
              <a:solidFill>
                <a:schemeClr val="bg1"/>
              </a:solidFill>
            </a:endParaRPr>
          </a:p>
        </p:txBody>
      </p:sp>
      <p:sp>
        <p:nvSpPr>
          <p:cNvPr id="27" name="26 Llamada de flecha hacia arriba"/>
          <p:cNvSpPr/>
          <p:nvPr/>
        </p:nvSpPr>
        <p:spPr>
          <a:xfrm rot="10800000">
            <a:off x="5580112" y="1988840"/>
            <a:ext cx="2159783" cy="753296"/>
          </a:xfrm>
          <a:prstGeom prst="up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28" name="27 Llamada de flecha hacia arriba"/>
          <p:cNvSpPr/>
          <p:nvPr/>
        </p:nvSpPr>
        <p:spPr>
          <a:xfrm rot="10800000">
            <a:off x="5364088" y="3356992"/>
            <a:ext cx="1152128" cy="764704"/>
          </a:xfrm>
          <a:prstGeom prst="upArrowCallou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29" name="28 Llamada de flecha hacia arriba"/>
          <p:cNvSpPr/>
          <p:nvPr/>
        </p:nvSpPr>
        <p:spPr>
          <a:xfrm rot="10800000">
            <a:off x="6804248" y="3356992"/>
            <a:ext cx="1152128" cy="764704"/>
          </a:xfrm>
          <a:prstGeom prst="upArrowCallou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724128" y="1988840"/>
            <a:ext cx="1943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Conceptualización metodológica</a:t>
            </a:r>
            <a:endParaRPr lang="es-CO" sz="14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932726" y="2780928"/>
            <a:ext cx="3239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AMBITOS DE INFRAESTRUCTURA</a:t>
            </a:r>
            <a:endParaRPr lang="es-CO" b="1" dirty="0">
              <a:solidFill>
                <a:schemeClr val="bg1"/>
              </a:solidFill>
            </a:endParaRPr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3563888" y="980728"/>
            <a:ext cx="0" cy="561662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5436096" y="3337828"/>
            <a:ext cx="1079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Consultas Gerenciales</a:t>
            </a:r>
            <a:endParaRPr lang="es-CO" sz="1400" b="1" dirty="0">
              <a:solidFill>
                <a:schemeClr val="bg1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6804248" y="3429000"/>
            <a:ext cx="1079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Indicadores</a:t>
            </a:r>
            <a:endParaRPr lang="es-CO" sz="1400" b="1" dirty="0">
              <a:solidFill>
                <a:schemeClr val="bg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779912" y="112474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Mayo 2013</a:t>
            </a:r>
            <a:endParaRPr lang="es-CO" sz="14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3779912" y="1897087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Junio 2013</a:t>
            </a:r>
            <a:endParaRPr lang="es-CO" sz="14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3779912" y="3481263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Octubre 2013</a:t>
            </a:r>
            <a:endParaRPr lang="es-CO" sz="1400" dirty="0"/>
          </a:p>
        </p:txBody>
      </p:sp>
      <p:sp>
        <p:nvSpPr>
          <p:cNvPr id="37" name="36 Llamada de flecha hacia arriba"/>
          <p:cNvSpPr/>
          <p:nvPr/>
        </p:nvSpPr>
        <p:spPr>
          <a:xfrm rot="10800000">
            <a:off x="6012160" y="4293096"/>
            <a:ext cx="1439855" cy="764704"/>
          </a:xfrm>
          <a:prstGeom prst="upArrowCallou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5940152" y="42930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Diseño de módulos software</a:t>
            </a:r>
            <a:endParaRPr lang="es-CO" sz="1400" b="1" dirty="0">
              <a:solidFill>
                <a:schemeClr val="bg1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3995936" y="60932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</a:lstStyle>
          <a:p>
            <a:r>
              <a:rPr lang="es-CO" dirty="0"/>
              <a:t>Abril  2014</a:t>
            </a:r>
          </a:p>
        </p:txBody>
      </p:sp>
      <p:sp>
        <p:nvSpPr>
          <p:cNvPr id="40" name="39 Llamada de flecha hacia arriba"/>
          <p:cNvSpPr/>
          <p:nvPr/>
        </p:nvSpPr>
        <p:spPr>
          <a:xfrm rot="10800000">
            <a:off x="6156177" y="5157192"/>
            <a:ext cx="1152128" cy="764704"/>
          </a:xfrm>
          <a:prstGeom prst="upArrowCallou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6228184" y="5229200"/>
            <a:ext cx="100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</a:rPr>
              <a:t>Desarrollo</a:t>
            </a:r>
            <a:endParaRPr lang="es-CO" sz="1400" b="1" dirty="0">
              <a:solidFill>
                <a:schemeClr val="bg1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7452320" y="60212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Mayo  2014</a:t>
            </a:r>
            <a:endParaRPr lang="es-CO" dirty="0"/>
          </a:p>
        </p:txBody>
      </p:sp>
      <p:sp>
        <p:nvSpPr>
          <p:cNvPr id="43" name="42 CuadroTexto"/>
          <p:cNvSpPr txBox="1"/>
          <p:nvPr/>
        </p:nvSpPr>
        <p:spPr>
          <a:xfrm>
            <a:off x="3779912" y="4417367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Enero 2014</a:t>
            </a:r>
            <a:endParaRPr lang="es-CO" sz="1400" dirty="0"/>
          </a:p>
        </p:txBody>
      </p:sp>
      <p:sp>
        <p:nvSpPr>
          <p:cNvPr id="44" name="43 CuadroTexto"/>
          <p:cNvSpPr txBox="1"/>
          <p:nvPr/>
        </p:nvSpPr>
        <p:spPr>
          <a:xfrm>
            <a:off x="2304256" y="1484784"/>
            <a:ext cx="1259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/>
              <a:t>Workshop Jamaica</a:t>
            </a:r>
            <a:endParaRPr lang="es-CO" sz="1600" dirty="0"/>
          </a:p>
        </p:txBody>
      </p:sp>
      <p:sp>
        <p:nvSpPr>
          <p:cNvPr id="45" name="44 CuadroTexto"/>
          <p:cNvSpPr txBox="1"/>
          <p:nvPr/>
        </p:nvSpPr>
        <p:spPr>
          <a:xfrm>
            <a:off x="2267744" y="3212976"/>
            <a:ext cx="1259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/>
              <a:t>Workshop Panamá</a:t>
            </a:r>
            <a:endParaRPr lang="es-CO" sz="1600" dirty="0"/>
          </a:p>
        </p:txBody>
      </p:sp>
      <p:sp>
        <p:nvSpPr>
          <p:cNvPr id="46" name="45 CuadroTexto"/>
          <p:cNvSpPr txBox="1"/>
          <p:nvPr/>
        </p:nvSpPr>
        <p:spPr>
          <a:xfrm>
            <a:off x="2267744" y="5013176"/>
            <a:ext cx="1259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/>
              <a:t>Workshop </a:t>
            </a:r>
          </a:p>
          <a:p>
            <a:pPr algn="ctr"/>
            <a:r>
              <a:rPr lang="es-CO" sz="1600" dirty="0" smtClean="0"/>
              <a:t>Colombia</a:t>
            </a:r>
            <a:endParaRPr lang="es-CO" sz="16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251520" y="3409255"/>
            <a:ext cx="1224136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Indicadores y estándares</a:t>
            </a:r>
            <a:endParaRPr lang="es-CO" sz="1400" dirty="0"/>
          </a:p>
        </p:txBody>
      </p:sp>
      <p:sp>
        <p:nvSpPr>
          <p:cNvPr id="48" name="47 CuadroTexto"/>
          <p:cNvSpPr txBox="1"/>
          <p:nvPr/>
        </p:nvSpPr>
        <p:spPr>
          <a:xfrm>
            <a:off x="251520" y="1337633"/>
            <a:ext cx="1299744" cy="73866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Censos aplicados en los países</a:t>
            </a:r>
            <a:endParaRPr lang="es-CO" sz="1400" dirty="0"/>
          </a:p>
        </p:txBody>
      </p:sp>
      <p:sp>
        <p:nvSpPr>
          <p:cNvPr id="49" name="48 CuadroTexto"/>
          <p:cNvSpPr txBox="1"/>
          <p:nvPr/>
        </p:nvSpPr>
        <p:spPr>
          <a:xfrm>
            <a:off x="251520" y="4273351"/>
            <a:ext cx="1224136" cy="30777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Metodología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251520" y="4921423"/>
            <a:ext cx="1224136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Consultas gerenciales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251520" y="2473151"/>
            <a:ext cx="1296144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Aspectos de infraestructura</a:t>
            </a:r>
            <a:endParaRPr lang="es-CO" sz="14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251520" y="5857527"/>
            <a:ext cx="1296144" cy="30777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Intervenciones</a:t>
            </a:r>
            <a:endParaRPr lang="es-CO" sz="14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1691680" y="908720"/>
            <a:ext cx="492443" cy="56886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s-CO" sz="2000" dirty="0" smtClean="0"/>
              <a:t>Reuniones de  consensos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13028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32735" y="57700"/>
            <a:ext cx="6415549" cy="782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s-CO" sz="3200" b="1" dirty="0" smtClean="0">
                <a:solidFill>
                  <a:schemeClr val="bg1"/>
                </a:solidFill>
              </a:rPr>
              <a:t>ANTECEDENTES</a:t>
            </a:r>
            <a:endParaRPr lang="es-CO" sz="3200" b="1" dirty="0">
              <a:solidFill>
                <a:schemeClr val="bg1"/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0" y="0"/>
            <a:ext cx="9144000" cy="1037230"/>
            <a:chOff x="0" y="0"/>
            <a:chExt cx="9144000" cy="1037230"/>
          </a:xfrm>
        </p:grpSpPr>
        <p:grpSp>
          <p:nvGrpSpPr>
            <p:cNvPr id="4" name="3 Grupo"/>
            <p:cNvGrpSpPr/>
            <p:nvPr/>
          </p:nvGrpSpPr>
          <p:grpSpPr>
            <a:xfrm>
              <a:off x="0" y="0"/>
              <a:ext cx="9144000" cy="1037230"/>
              <a:chOff x="0" y="0"/>
              <a:chExt cx="9144000" cy="1037230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9144000" cy="1037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6 CuadroTexto"/>
              <p:cNvSpPr txBox="1"/>
              <p:nvPr/>
            </p:nvSpPr>
            <p:spPr>
              <a:xfrm>
                <a:off x="1132764" y="436727"/>
                <a:ext cx="287967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s-ES" dirty="0"/>
              </a:p>
            </p:txBody>
          </p:sp>
        </p:grpSp>
        <p:sp>
          <p:nvSpPr>
            <p:cNvPr id="8" name="7 Rectángulo"/>
            <p:cNvSpPr/>
            <p:nvPr/>
          </p:nvSpPr>
          <p:spPr bwMode="auto">
            <a:xfrm>
              <a:off x="1063366" y="298711"/>
              <a:ext cx="6965018" cy="598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err="1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Manuales</a:t>
              </a:r>
              <a:r>
                <a:rPr lang="en-US" sz="2800" b="1" dirty="0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Operativos</a:t>
              </a:r>
              <a:endParaRPr lang="en-US" sz="28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40692604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424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32735" y="57700"/>
            <a:ext cx="6415549" cy="782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s-CO" sz="3200" b="1" dirty="0" smtClean="0">
                <a:solidFill>
                  <a:schemeClr val="bg1"/>
                </a:solidFill>
              </a:rPr>
              <a:t>ANTECEDENTES</a:t>
            </a:r>
            <a:endParaRPr lang="es-CO" sz="3200" b="1" dirty="0">
              <a:solidFill>
                <a:schemeClr val="bg1"/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0" y="0"/>
            <a:ext cx="9144000" cy="1037230"/>
            <a:chOff x="0" y="0"/>
            <a:chExt cx="9144000" cy="1037230"/>
          </a:xfrm>
        </p:grpSpPr>
        <p:grpSp>
          <p:nvGrpSpPr>
            <p:cNvPr id="4" name="3 Grupo"/>
            <p:cNvGrpSpPr/>
            <p:nvPr/>
          </p:nvGrpSpPr>
          <p:grpSpPr>
            <a:xfrm>
              <a:off x="0" y="0"/>
              <a:ext cx="9144000" cy="1037230"/>
              <a:chOff x="0" y="0"/>
              <a:chExt cx="9144000" cy="1037230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9144000" cy="1037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6 CuadroTexto"/>
              <p:cNvSpPr txBox="1"/>
              <p:nvPr/>
            </p:nvSpPr>
            <p:spPr>
              <a:xfrm>
                <a:off x="1132764" y="436727"/>
                <a:ext cx="287967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s-ES" dirty="0"/>
              </a:p>
            </p:txBody>
          </p:sp>
        </p:grpSp>
        <p:sp>
          <p:nvSpPr>
            <p:cNvPr id="8" name="7 Rectángulo"/>
            <p:cNvSpPr/>
            <p:nvPr/>
          </p:nvSpPr>
          <p:spPr bwMode="auto">
            <a:xfrm>
              <a:off x="1063366" y="298711"/>
              <a:ext cx="6965018" cy="598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err="1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Manuales</a:t>
              </a:r>
              <a:r>
                <a:rPr lang="en-US" sz="2800" b="1" dirty="0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Operativos</a:t>
              </a:r>
              <a:endParaRPr lang="en-US" sz="28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2 Forma libre"/>
          <p:cNvSpPr/>
          <p:nvPr/>
        </p:nvSpPr>
        <p:spPr>
          <a:xfrm>
            <a:off x="1644848" y="1108422"/>
            <a:ext cx="2828925" cy="884039"/>
          </a:xfrm>
          <a:custGeom>
            <a:avLst/>
            <a:gdLst>
              <a:gd name="connsiteX0" fmla="*/ 0 w 2828925"/>
              <a:gd name="connsiteY0" fmla="*/ 0 h 884039"/>
              <a:gd name="connsiteX1" fmla="*/ 2828925 w 2828925"/>
              <a:gd name="connsiteY1" fmla="*/ 0 h 884039"/>
              <a:gd name="connsiteX2" fmla="*/ 2828925 w 2828925"/>
              <a:gd name="connsiteY2" fmla="*/ 884039 h 884039"/>
              <a:gd name="connsiteX3" fmla="*/ 0 w 2828925"/>
              <a:gd name="connsiteY3" fmla="*/ 884039 h 884039"/>
              <a:gd name="connsiteX4" fmla="*/ 0 w 2828925"/>
              <a:gd name="connsiteY4" fmla="*/ 0 h 88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8925" h="884039">
                <a:moveTo>
                  <a:pt x="0" y="0"/>
                </a:moveTo>
                <a:lnTo>
                  <a:pt x="2828925" y="0"/>
                </a:lnTo>
                <a:lnTo>
                  <a:pt x="2828925" y="884039"/>
                </a:lnTo>
                <a:lnTo>
                  <a:pt x="0" y="8840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98789" tIns="91440" rIns="91440" bIns="91440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kern="1200" dirty="0" smtClean="0"/>
              <a:t>Implementación </a:t>
            </a:r>
            <a:endParaRPr lang="es-CO" sz="2400" kern="1200" dirty="0"/>
          </a:p>
        </p:txBody>
      </p:sp>
      <p:sp>
        <p:nvSpPr>
          <p:cNvPr id="2" name="1 CuadroTexto"/>
          <p:cNvSpPr txBox="1"/>
          <p:nvPr/>
        </p:nvSpPr>
        <p:spPr>
          <a:xfrm>
            <a:off x="1907704" y="1951430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Explicación integral de la metodología CIER. Comprende  contenido de la ficha de campo,  organización de módulos,  fases </a:t>
            </a:r>
            <a:r>
              <a:rPr lang="es-CO" dirty="0" err="1" smtClean="0"/>
              <a:t>preoperativa</a:t>
            </a:r>
            <a:r>
              <a:rPr lang="es-CO" dirty="0" smtClean="0"/>
              <a:t>, operativa y </a:t>
            </a:r>
            <a:r>
              <a:rPr lang="es-CO" dirty="0" err="1" smtClean="0"/>
              <a:t>postoperativa</a:t>
            </a:r>
            <a:r>
              <a:rPr lang="es-CO" dirty="0" smtClean="0"/>
              <a:t>  y metodología del proceso</a:t>
            </a:r>
            <a:endParaRPr lang="es-CO" dirty="0"/>
          </a:p>
        </p:txBody>
      </p:sp>
      <p:sp>
        <p:nvSpPr>
          <p:cNvPr id="22" name="21 Forma libre"/>
          <p:cNvSpPr/>
          <p:nvPr/>
        </p:nvSpPr>
        <p:spPr>
          <a:xfrm>
            <a:off x="4788098" y="3198395"/>
            <a:ext cx="2828925" cy="884039"/>
          </a:xfrm>
          <a:custGeom>
            <a:avLst/>
            <a:gdLst>
              <a:gd name="connsiteX0" fmla="*/ 0 w 2828925"/>
              <a:gd name="connsiteY0" fmla="*/ 0 h 884039"/>
              <a:gd name="connsiteX1" fmla="*/ 2828925 w 2828925"/>
              <a:gd name="connsiteY1" fmla="*/ 0 h 884039"/>
              <a:gd name="connsiteX2" fmla="*/ 2828925 w 2828925"/>
              <a:gd name="connsiteY2" fmla="*/ 884039 h 884039"/>
              <a:gd name="connsiteX3" fmla="*/ 0 w 2828925"/>
              <a:gd name="connsiteY3" fmla="*/ 884039 h 884039"/>
              <a:gd name="connsiteX4" fmla="*/ 0 w 2828925"/>
              <a:gd name="connsiteY4" fmla="*/ 0 h 88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8925" h="884039">
                <a:moveTo>
                  <a:pt x="0" y="0"/>
                </a:moveTo>
                <a:lnTo>
                  <a:pt x="2828925" y="0"/>
                </a:lnTo>
                <a:lnTo>
                  <a:pt x="2828925" y="884039"/>
                </a:lnTo>
                <a:lnTo>
                  <a:pt x="0" y="8840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98789" tIns="91440" rIns="91440" bIns="91440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kern="1200" dirty="0" smtClean="0"/>
              <a:t>Recolección </a:t>
            </a:r>
            <a:endParaRPr lang="es-CO" sz="2400" kern="1200" dirty="0"/>
          </a:p>
        </p:txBody>
      </p:sp>
      <p:sp>
        <p:nvSpPr>
          <p:cNvPr id="25" name="24 Forma libre"/>
          <p:cNvSpPr/>
          <p:nvPr/>
        </p:nvSpPr>
        <p:spPr>
          <a:xfrm>
            <a:off x="1644848" y="4869160"/>
            <a:ext cx="2828925" cy="884039"/>
          </a:xfrm>
          <a:custGeom>
            <a:avLst/>
            <a:gdLst>
              <a:gd name="connsiteX0" fmla="*/ 0 w 2828925"/>
              <a:gd name="connsiteY0" fmla="*/ 0 h 884039"/>
              <a:gd name="connsiteX1" fmla="*/ 2828925 w 2828925"/>
              <a:gd name="connsiteY1" fmla="*/ 0 h 884039"/>
              <a:gd name="connsiteX2" fmla="*/ 2828925 w 2828925"/>
              <a:gd name="connsiteY2" fmla="*/ 884039 h 884039"/>
              <a:gd name="connsiteX3" fmla="*/ 0 w 2828925"/>
              <a:gd name="connsiteY3" fmla="*/ 884039 h 884039"/>
              <a:gd name="connsiteX4" fmla="*/ 0 w 2828925"/>
              <a:gd name="connsiteY4" fmla="*/ 0 h 88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8925" h="884039">
                <a:moveTo>
                  <a:pt x="0" y="0"/>
                </a:moveTo>
                <a:lnTo>
                  <a:pt x="2828925" y="0"/>
                </a:lnTo>
                <a:lnTo>
                  <a:pt x="2828925" y="884039"/>
                </a:lnTo>
                <a:lnTo>
                  <a:pt x="0" y="8840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98789" tIns="91440" rIns="91440" bIns="91440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kern="1200" dirty="0" smtClean="0"/>
              <a:t>Digitación</a:t>
            </a:r>
            <a:endParaRPr lang="es-CO" sz="2400" kern="12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835696" y="580526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Manejo del módulo de digitación en la herramienta CIER</a:t>
            </a:r>
            <a:endParaRPr lang="es-CO" dirty="0"/>
          </a:p>
        </p:txBody>
      </p:sp>
      <p:sp>
        <p:nvSpPr>
          <p:cNvPr id="28" name="27 CuadroTexto"/>
          <p:cNvSpPr txBox="1"/>
          <p:nvPr/>
        </p:nvSpPr>
        <p:spPr>
          <a:xfrm>
            <a:off x="1115616" y="407707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/>
              <a:t>Descripción del  formato de campo, procesos de recolección y diligenciamiento</a:t>
            </a:r>
            <a:endParaRPr lang="es-CO" dirty="0"/>
          </a:p>
        </p:txBody>
      </p:sp>
      <p:sp>
        <p:nvSpPr>
          <p:cNvPr id="17" name="16 Rectángulo"/>
          <p:cNvSpPr/>
          <p:nvPr/>
        </p:nvSpPr>
        <p:spPr>
          <a:xfrm>
            <a:off x="1331640" y="980728"/>
            <a:ext cx="618827" cy="928241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00" r="-36000"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17 Rectángulo"/>
          <p:cNvSpPr/>
          <p:nvPr/>
        </p:nvSpPr>
        <p:spPr>
          <a:xfrm>
            <a:off x="4529237" y="3068960"/>
            <a:ext cx="618827" cy="928241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2000" r="-22000"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18 Rectángulo"/>
          <p:cNvSpPr/>
          <p:nvPr/>
        </p:nvSpPr>
        <p:spPr>
          <a:xfrm>
            <a:off x="1216869" y="4941168"/>
            <a:ext cx="618827" cy="928241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000" r="-5000"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16911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ae61f9b1-e23d-4f49-b3d7-56b991556c4b" ContentTypeId="0x0101001A458A224826124E8B45B1D613300CFC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_x0020_Document_x0020_Type xmlns="cdc7663a-08f0-4737-9e8c-148ce897a09c" xsi:nil="true"/>
    <Business_x0020_Area xmlns="cdc7663a-08f0-4737-9e8c-148ce897a09c" xsi:nil="true"/>
    <IDBDocs_x0020_Number xmlns="cdc7663a-08f0-4737-9e8c-148ce897a09c">39868128</IDBDocs_x0020_Number>
    <TaxCatchAll xmlns="cdc7663a-08f0-4737-9e8c-148ce897a09c">
      <Value>14</Value>
      <Value>13</Value>
    </TaxCatchAll>
    <Phase xmlns="cdc7663a-08f0-4737-9e8c-148ce897a09c" xsi:nil="true"/>
    <SISCOR_x0020_Number xmlns="cdc7663a-08f0-4737-9e8c-148ce897a09c" xsi:nil="true"/>
    <Division_x0020_or_x0020_Unit xmlns="cdc7663a-08f0-4737-9e8c-148ce897a09c">SCL/EDU</Division_x0020_or_x0020_Unit>
    <Approval_x0020_Number xmlns="cdc7663a-08f0-4737-9e8c-148ce897a09c" xsi:nil="true"/>
    <Document_x0020_Author xmlns="cdc7663a-08f0-4737-9e8c-148ce897a09c">Bos, Maria Soledad</Document_x0020_Author>
    <Fiscal_x0020_Year_x0020_IDB xmlns="cdc7663a-08f0-4737-9e8c-148ce897a09c">2015</Fiscal_x0020_Year_x0020_IDB>
    <Other_x0020_Author xmlns="cdc7663a-08f0-4737-9e8c-148ce897a09c" xsi:nil="true"/>
    <Project_x0020_Number xmlns="cdc7663a-08f0-4737-9e8c-148ce897a09c">RG-T2011</Project_x0020_Number>
    <Package_x0020_Code xmlns="cdc7663a-08f0-4737-9e8c-148ce897a09c" xsi:nil="true"/>
    <Key_x0020_Document xmlns="cdc7663a-08f0-4737-9e8c-148ce897a09c">false</Key_x0020_Document>
    <Migration_x0020_Info xmlns="cdc7663a-08f0-4737-9e8c-148ce897a09c">&lt;div class="ExternalClassC6AC9139BCD44850B12E7E72BA8CDA6F"&gt;MS POWERPOINTTC-ANNEXTC Annex for OS operations0N&lt;/div&gt;</Migration_x0020_Info>
    <Operation_x0020_Type xmlns="cdc7663a-08f0-4737-9e8c-148ce897a09c" xsi:nil="true"/>
    <Record_x0020_Number xmlns="cdc7663a-08f0-4737-9e8c-148ce897a09c">R0002948937</Record_x0020_Number>
    <Document_x0020_Language_x0020_IDB xmlns="cdc7663a-08f0-4737-9e8c-148ce897a09c">Spanish</Document_x0020_Language_x0020_IDB>
    <Identifier xmlns="cdc7663a-08f0-4737-9e8c-148ce897a09c" xsi:nil="true"/>
    <Access_x0020_to_x0020_Information_x00a0_Policy xmlns="cdc7663a-08f0-4737-9e8c-148ce897a09c">Public</Access_x0020_to_x0020_Information_x00a0_Policy>
    <b26cdb1da78c4bb4b1c1bac2f6ac5911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a6dff32e-d477-44cd-a56b-85efe9e0a56c</TermId>
        </TermInfo>
      </Terms>
    </b26cdb1da78c4bb4b1c1bac2f6ac5911>
    <ic46d7e087fd4a108fb86518ca413cc6 xmlns="cdc7663a-08f0-4737-9e8c-148ce897a09c">
      <Terms xmlns="http://schemas.microsoft.com/office/infopath/2007/PartnerControls"/>
    </ic46d7e087fd4a108fb86518ca413cc6>
    <e46fe2894295491da65140ffd2369f49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IDBDocs</TermName>
          <TermId xmlns="http://schemas.microsoft.com/office/infopath/2007/PartnerControls">cca77002-e150-4b2d-ab1f-1d7a7cdcae16</TermId>
        </TermInfo>
      </Terms>
    </e46fe2894295491da65140ffd2369f49>
    <b2ec7cfb18674cb8803df6b262e8b107 xmlns="cdc7663a-08f0-4737-9e8c-148ce897a09c">
      <Terms xmlns="http://schemas.microsoft.com/office/infopath/2007/PartnerControls"/>
    </b2ec7cfb18674cb8803df6b262e8b107>
    <g511464f9e53401d84b16fa9b379a574 xmlns="cdc7663a-08f0-4737-9e8c-148ce897a09c">
      <Terms xmlns="http://schemas.microsoft.com/office/infopath/2007/PartnerControls"/>
    </g511464f9e53401d84b16fa9b379a574>
    <nddeef1749674d76abdbe4b239a70bc6 xmlns="cdc7663a-08f0-4737-9e8c-148ce897a09c">
      <Terms xmlns="http://schemas.microsoft.com/office/infopath/2007/PartnerControls"/>
    </nddeef1749674d76abdbe4b239a70bc6>
    <Abstract xmlns="cdc7663a-08f0-4737-9e8c-148ce897a09c" xsi:nil="true"/>
    <Editor1 xmlns="cdc7663a-08f0-4737-9e8c-148ce897a09c" xsi:nil="true"/>
    <Disclosure_x0020_Activity xmlns="cdc7663a-08f0-4737-9e8c-148ce897a09c">TC Annex for OS operations</Disclosure_x0020_Activity>
    <Region xmlns="cdc7663a-08f0-4737-9e8c-148ce897a09c" xsi:nil="true"/>
    <_dlc_DocId xmlns="cdc7663a-08f0-4737-9e8c-148ce897a09c">EZSHARE-1126666611-253</_dlc_DocId>
    <Publication_x0020_Type xmlns="cdc7663a-08f0-4737-9e8c-148ce897a09c" xsi:nil="true"/>
    <Issue_x0020_Date xmlns="cdc7663a-08f0-4737-9e8c-148ce897a09c" xsi:nil="true"/>
    <Webtopic xmlns="cdc7663a-08f0-4737-9e8c-148ce897a09c">Education</Webtopic>
    <Publishing_x0020_House xmlns="cdc7663a-08f0-4737-9e8c-148ce897a09c" xsi:nil="true"/>
    <Disclosed xmlns="cdc7663a-08f0-4737-9e8c-148ce897a09c">true</Disclosed>
    <KP_x0020_Topics xmlns="cdc7663a-08f0-4737-9e8c-148ce897a09c" xsi:nil="true"/>
    <_dlc_DocIdUrl xmlns="cdc7663a-08f0-4737-9e8c-148ce897a09c">
      <Url>https://idbg.sharepoint.com/teams/EZ-RG-TCP/RG-T2011/_layouts/15/DocIdRedir.aspx?ID=EZSHARE-1126666611-253</Url>
      <Description>EZSHARE-1126666611-253</Description>
    </_dlc_DocIdUrl>
    <Related_x0020_SisCor_x0020_Number xmlns="cdc7663a-08f0-4737-9e8c-148ce897a09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z-Disclosure Operations" ma:contentTypeID="0x0101001A458A224826124E8B45B1D613300CFC00D959D877F783184FB7B27F5DE603ABF2" ma:contentTypeVersion="2086" ma:contentTypeDescription="A content type to manage public (operations) IDB documents" ma:contentTypeScope="" ma:versionID="e7bdbe6f7c094b77e9a11e467b89e616">
  <xsd:schema xmlns:xsd="http://www.w3.org/2001/XMLSchema" xmlns:xs="http://www.w3.org/2001/XMLSchema" xmlns:p="http://schemas.microsoft.com/office/2006/metadata/properties" xmlns:ns2="cdc7663a-08f0-4737-9e8c-148ce897a09c" targetNamespace="http://schemas.microsoft.com/office/2006/metadata/properties" ma:root="true" ma:fieldsID="46be6d8e5412924b7818a1480b6227e2" ns2:_="">
    <xsd:import namespace="cdc7663a-08f0-4737-9e8c-148ce897a09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e46fe2894295491da65140ffd2369f49" minOccurs="0"/>
                <xsd:element ref="ns2:TaxCatchAll" minOccurs="0"/>
                <xsd:element ref="ns2:TaxCatchAllLabel" minOccurs="0"/>
                <xsd:element ref="ns2:Access_x0020_to_x0020_Information_x00a0_Policy"/>
                <xsd:element ref="ns2:b26cdb1da78c4bb4b1c1bac2f6ac5911" minOccurs="0"/>
                <xsd:element ref="ns2:Project_x0020_Number"/>
                <xsd:element ref="ns2:Webtopic" minOccurs="0"/>
                <xsd:element ref="ns2:Approval_x0020_Number" minOccurs="0"/>
                <xsd:element ref="ns2:Disclosure_x0020_Activity"/>
                <xsd:element ref="ns2:Document_x0020_Author" minOccurs="0"/>
                <xsd:element ref="ns2:Other_x0020_Author" minOccurs="0"/>
                <xsd:element ref="ns2:g511464f9e53401d84b16fa9b379a574" minOccurs="0"/>
                <xsd:element ref="ns2:nddeef1749674d76abdbe4b239a70bc6" minOccurs="0"/>
                <xsd:element ref="ns2:b2ec7cfb18674cb8803df6b262e8b107" minOccurs="0"/>
                <xsd:element ref="ns2:Document_x0020_Language_x0020_IDB"/>
                <xsd:element ref="ns2:Division_x0020_or_x0020_Unit"/>
                <xsd:element ref="ns2:Identifier" minOccurs="0"/>
                <xsd:element ref="ns2:Fiscal_x0020_Year_x0020_IDB" minOccurs="0"/>
                <xsd:element ref="ns2:ic46d7e087fd4a108fb86518ca413cc6" minOccurs="0"/>
                <xsd:element ref="ns2:Operation_x0020_Type" minOccurs="0"/>
                <xsd:element ref="ns2:Package_x0020_Code" minOccurs="0"/>
                <xsd:element ref="ns2:Phase" minOccurs="0"/>
                <xsd:element ref="ns2:Business_x0020_Area" minOccurs="0"/>
                <xsd:element ref="ns2:Key_x0020_Document" minOccurs="0"/>
                <xsd:element ref="ns2:Project_x0020_Document_x0020_Type" minOccurs="0"/>
                <xsd:element ref="ns2:Abstract" minOccurs="0"/>
                <xsd:element ref="ns2:Migration_x0020_Info" minOccurs="0"/>
                <xsd:element ref="ns2:SISCOR_x0020_Number" minOccurs="0"/>
                <xsd:element ref="ns2:IDBDocs_x0020_Number" minOccurs="0"/>
                <xsd:element ref="ns2:Editor1" minOccurs="0"/>
                <xsd:element ref="ns2:Issue_x0020_Date" minOccurs="0"/>
                <xsd:element ref="ns2:Publishing_x0020_House" minOccurs="0"/>
                <xsd:element ref="ns2:KP_x0020_Topics" minOccurs="0"/>
                <xsd:element ref="ns2:Region" minOccurs="0"/>
                <xsd:element ref="ns2:Publication_x0020_Type" minOccurs="0"/>
                <xsd:element ref="ns2:Disclosed" minOccurs="0"/>
                <xsd:element ref="ns2:Record_x0020_Number" minOccurs="0"/>
                <xsd:element ref="ns2:Related_x0020_SisCor_x0020_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7663a-08f0-4737-9e8c-148ce897a09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e46fe2894295491da65140ffd2369f49" ma:index="11" ma:taxonomy="true" ma:internalName="e46fe2894295491da65140ffd2369f49" ma:taxonomyFieldName="Function_x0020_Operations_x0020_IDB" ma:displayName="Function Operations IDB" ma:readOnly="false" ma:default="" ma:fieldId="{e46fe289-4295-491d-a651-40ffd2369f49}" ma:sspId="ae61f9b1-e23d-4f49-b3d7-56b991556c4b" ma:termSetId="90662247-c2d7-4c02-8f80-a99fdf3aec7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a21e8572-655e-4c0d-bfdb-c52ee7bb5839}" ma:internalName="TaxCatchAll" ma:showField="CatchAllData" ma:web="0ae48fe9-e043-4151-95b7-4d4bdf090f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a21e8572-655e-4c0d-bfdb-c52ee7bb5839}" ma:internalName="TaxCatchAllLabel" ma:readOnly="true" ma:showField="CatchAllDataLabel" ma:web="0ae48fe9-e043-4151-95b7-4d4bdf090f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cess_x0020_to_x0020_Information_x00a0_Policy" ma:index="15" ma:displayName="Access to Information Policy" ma:default="Confidential" ma:format="Dropdown" ma:internalName="Access_x0020_to_x0020_Information_x00A0_Policy">
      <xsd:simpleType>
        <xsd:restriction base="dms:Choice">
          <xsd:enumeration value="Confidential"/>
          <xsd:enumeration value="Disclosed Over Time - 5 years"/>
          <xsd:enumeration value="Disclosed Over Time - 10 years"/>
          <xsd:enumeration value="Disclosed Over Time - 20 years"/>
          <xsd:enumeration value="Public"/>
          <xsd:enumeration value="Public - Simultaneous Disclosure"/>
        </xsd:restriction>
      </xsd:simpleType>
    </xsd:element>
    <xsd:element name="b26cdb1da78c4bb4b1c1bac2f6ac5911" ma:index="16" nillable="true" ma:taxonomy="true" ma:internalName="b26cdb1da78c4bb4b1c1bac2f6ac5911" ma:taxonomyFieldName="Series_x0020_Operations_x0020_IDB" ma:displayName="Series Operations IDB" ma:default="" ma:fieldId="{b26cdb1d-a78c-4bb4-b1c1-bac2f6ac5911}" ma:sspId="ae61f9b1-e23d-4f49-b3d7-56b991556c4b" ma:termSetId="aa8fb583-e935-416d-8a2e-4b97a8eb068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0_Number" ma:index="18" ma:displayName="Project Number" ma:default="RG-T2011" ma:internalName="Project_x0020_Number" ma:readOnly="false">
      <xsd:simpleType>
        <xsd:restriction base="dms:Text">
          <xsd:maxLength value="255"/>
        </xsd:restriction>
      </xsd:simpleType>
    </xsd:element>
    <xsd:element name="Webtopic" ma:index="19" nillable="true" ma:displayName="Webtopic" ma:internalName="Webtopic">
      <xsd:simpleType>
        <xsd:restriction base="dms:Text">
          <xsd:maxLength value="255"/>
        </xsd:restriction>
      </xsd:simpleType>
    </xsd:element>
    <xsd:element name="Approval_x0020_Number" ma:index="20" nillable="true" ma:displayName="Approval Number" ma:internalName="Approval_x0020_Number">
      <xsd:simpleType>
        <xsd:restriction base="dms:Text">
          <xsd:maxLength value="255"/>
        </xsd:restriction>
      </xsd:simpleType>
    </xsd:element>
    <xsd:element name="Disclosure_x0020_Activity" ma:index="21" ma:displayName="Disclosure Activity" ma:internalName="Disclosure_x0020_Activity" ma:readOnly="false">
      <xsd:simpleType>
        <xsd:restriction base="dms:Text">
          <xsd:maxLength value="255"/>
        </xsd:restriction>
      </xsd:simpleType>
    </xsd:element>
    <xsd:element name="Document_x0020_Author" ma:index="22" nillable="true" ma:displayName="Document Author" ma:internalName="Document_x0020_Author">
      <xsd:simpleType>
        <xsd:restriction base="dms:Text">
          <xsd:maxLength value="255"/>
        </xsd:restriction>
      </xsd:simpleType>
    </xsd:element>
    <xsd:element name="Other_x0020_Author" ma:index="23" nillable="true" ma:displayName="Other Author" ma:internalName="Other_x0020_Author">
      <xsd:simpleType>
        <xsd:restriction base="dms:Text">
          <xsd:maxLength value="255"/>
        </xsd:restriction>
      </xsd:simpleType>
    </xsd:element>
    <xsd:element name="g511464f9e53401d84b16fa9b379a574" ma:index="24" nillable="true" ma:taxonomy="true" ma:internalName="g511464f9e53401d84b16fa9b379a574" ma:taxonomyFieldName="Fund_x0020_IDB" ma:displayName="Fund IDB" ma:default="" ma:fieldId="{0511464f-9e53-401d-84b1-6fa9b379a574}" ma:taxonomyMulti="true" ma:sspId="ae61f9b1-e23d-4f49-b3d7-56b991556c4b" ma:termSetId="69abb71a-f64f-4893-ac0e-66eb1be268a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ddeef1749674d76abdbe4b239a70bc6" ma:index="26" nillable="true" ma:taxonomy="true" ma:internalName="nddeef1749674d76abdbe4b239a70bc6" ma:taxonomyFieldName="Sector_x0020_IDB" ma:displayName="Sector IDB" ma:default="" ma:fieldId="{7ddeef17-4967-4d76-abdb-e4b239a70bc6}" ma:taxonomyMulti="true" ma:sspId="ae61f9b1-e23d-4f49-b3d7-56b991556c4b" ma:termSetId="12408410-0417-4253-a5ed-d52c55de15dc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b2ec7cfb18674cb8803df6b262e8b107" ma:index="28" nillable="true" ma:taxonomy="true" ma:internalName="b2ec7cfb18674cb8803df6b262e8b107" ma:taxonomyFieldName="Sub_x002d_Sector" ma:displayName="Sub-Sector" ma:default="" ma:fieldId="{b2ec7cfb-1867-4cb8-803d-f6b262e8b107}" ma:taxonomyMulti="true" ma:sspId="ae61f9b1-e23d-4f49-b3d7-56b991556c4b" ma:termSetId="73c9b9c8-b29b-461e-b5a6-c7e93795fb0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_x0020_Language_x0020_IDB" ma:index="30" ma:displayName="Document Language IDB" ma:format="Dropdown" ma:internalName="Document_x0020_Language_x0020_IDB" ma:readOnly="false">
      <xsd:simpleType>
        <xsd:restriction base="dms:Choice">
          <xsd:enumeration value="English"/>
          <xsd:enumeration value="French"/>
          <xsd:enumeration value="Italian"/>
          <xsd:enumeration value="Japanese"/>
          <xsd:enumeration value="Korean"/>
          <xsd:enumeration value="Other"/>
          <xsd:enumeration value="Portuguese"/>
          <xsd:enumeration value="Spanish"/>
        </xsd:restriction>
      </xsd:simpleType>
    </xsd:element>
    <xsd:element name="Division_x0020_or_x0020_Unit" ma:index="31" ma:displayName="Division or Unit" ma:internalName="Division_x0020_or_x0020_Unit" ma:readOnly="false">
      <xsd:simpleType>
        <xsd:restriction base="dms:Text">
          <xsd:maxLength value="255"/>
        </xsd:restriction>
      </xsd:simpleType>
    </xsd:element>
    <xsd:element name="Identifier" ma:index="32" nillable="true" ma:displayName="Identifier" ma:internalName="Identifier">
      <xsd:simpleType>
        <xsd:restriction base="dms:Text">
          <xsd:maxLength value="255"/>
        </xsd:restriction>
      </xsd:simpleType>
    </xsd:element>
    <xsd:element name="Fiscal_x0020_Year_x0020_IDB" ma:index="33" nillable="true" ma:displayName="Fiscal Year IDB" ma:internalName="Fiscal_x0020_Year_x0020_IDB">
      <xsd:simpleType>
        <xsd:restriction base="dms:Text">
          <xsd:maxLength value="255"/>
        </xsd:restriction>
      </xsd:simpleType>
    </xsd:element>
    <xsd:element name="ic46d7e087fd4a108fb86518ca413cc6" ma:index="34" nillable="true" ma:taxonomy="true" ma:internalName="ic46d7e087fd4a108fb86518ca413cc6" ma:taxonomyFieldName="Country" ma:displayName="Country" ma:default="" ma:fieldId="{2c46d7e0-87fd-4a10-8fb8-6518ca413cc6}" ma:taxonomyMulti="true" ma:sspId="ae61f9b1-e23d-4f49-b3d7-56b991556c4b" ma:termSetId="e1cf2cf4-6e0f-476b-b38c-a4927f870e8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peration_x0020_Type" ma:index="36" nillable="true" ma:displayName="Operation Type" ma:internalName="Operation_x0020_Type">
      <xsd:simpleType>
        <xsd:restriction base="dms:Text">
          <xsd:maxLength value="255"/>
        </xsd:restriction>
      </xsd:simpleType>
    </xsd:element>
    <xsd:element name="Package_x0020_Code" ma:index="37" nillable="true" ma:displayName="Package Code" ma:internalName="Package_x0020_Code">
      <xsd:simpleType>
        <xsd:restriction base="dms:Text">
          <xsd:maxLength value="255"/>
        </xsd:restriction>
      </xsd:simpleType>
    </xsd:element>
    <xsd:element name="Phase" ma:index="38" nillable="true" ma:displayName="Phase" ma:internalName="Phase">
      <xsd:simpleType>
        <xsd:restriction base="dms:Text">
          <xsd:maxLength value="255"/>
        </xsd:restriction>
      </xsd:simpleType>
    </xsd:element>
    <xsd:element name="Business_x0020_Area" ma:index="39" nillable="true" ma:displayName="Business Area" ma:internalName="Business_x0020_Area">
      <xsd:simpleType>
        <xsd:restriction base="dms:Text">
          <xsd:maxLength value="255"/>
        </xsd:restriction>
      </xsd:simpleType>
    </xsd:element>
    <xsd:element name="Key_x0020_Document" ma:index="40" nillable="true" ma:displayName="Key Document" ma:default="0" ma:internalName="Key_x0020_Document">
      <xsd:simpleType>
        <xsd:restriction base="dms:Boolean"/>
      </xsd:simpleType>
    </xsd:element>
    <xsd:element name="Project_x0020_Document_x0020_Type" ma:index="41" nillable="true" ma:displayName="Project Document Type" ma:internalName="Project_x0020_Document_x0020_Type">
      <xsd:simpleType>
        <xsd:restriction base="dms:Text">
          <xsd:maxLength value="255"/>
        </xsd:restriction>
      </xsd:simpleType>
    </xsd:element>
    <xsd:element name="Abstract" ma:index="42" nillable="true" ma:displayName="Abstract" ma:internalName="Abstract">
      <xsd:simpleType>
        <xsd:restriction base="dms:Note"/>
      </xsd:simpleType>
    </xsd:element>
    <xsd:element name="Migration_x0020_Info" ma:index="43" nillable="true" ma:displayName="Migration Info" ma:internalName="Migration_x0020_Info">
      <xsd:simpleType>
        <xsd:restriction base="dms:Note"/>
      </xsd:simpleType>
    </xsd:element>
    <xsd:element name="SISCOR_x0020_Number" ma:index="44" nillable="true" ma:displayName="SISCOR Number" ma:internalName="SISCOR_x0020_Number">
      <xsd:simpleType>
        <xsd:restriction base="dms:Text">
          <xsd:maxLength value="255"/>
        </xsd:restriction>
      </xsd:simpleType>
    </xsd:element>
    <xsd:element name="IDBDocs_x0020_Number" ma:index="45" nillable="true" ma:displayName="IDBDocs Number" ma:internalName="IDBDocs_x0020_Number">
      <xsd:simpleType>
        <xsd:restriction base="dms:Text">
          <xsd:maxLength value="255"/>
        </xsd:restriction>
      </xsd:simpleType>
    </xsd:element>
    <xsd:element name="Editor1" ma:index="46" nillable="true" ma:displayName="Editor" ma:internalName="Editor1">
      <xsd:simpleType>
        <xsd:restriction base="dms:Text">
          <xsd:maxLength value="255"/>
        </xsd:restriction>
      </xsd:simpleType>
    </xsd:element>
    <xsd:element name="Issue_x0020_Date" ma:index="47" nillable="true" ma:displayName="Issue Date" ma:format="DateOnly" ma:internalName="Issue_x0020_Date">
      <xsd:simpleType>
        <xsd:restriction base="dms:DateTime"/>
      </xsd:simpleType>
    </xsd:element>
    <xsd:element name="Publishing_x0020_House" ma:index="48" nillable="true" ma:displayName="Publishing House" ma:internalName="Publishing_x0020_House">
      <xsd:simpleType>
        <xsd:restriction base="dms:Text">
          <xsd:maxLength value="255"/>
        </xsd:restriction>
      </xsd:simpleType>
    </xsd:element>
    <xsd:element name="KP_x0020_Topics" ma:index="49" nillable="true" ma:displayName="KP Topics" ma:internalName="KP_x0020_Topics">
      <xsd:simpleType>
        <xsd:restriction base="dms:Text">
          <xsd:maxLength value="255"/>
        </xsd:restriction>
      </xsd:simpleType>
    </xsd:element>
    <xsd:element name="Region" ma:index="50" nillable="true" ma:displayName="Region" ma:internalName="Region">
      <xsd:simpleType>
        <xsd:restriction base="dms:Text">
          <xsd:maxLength value="255"/>
        </xsd:restriction>
      </xsd:simpleType>
    </xsd:element>
    <xsd:element name="Publication_x0020_Type" ma:index="51" nillable="true" ma:displayName="Publication Type" ma:internalName="Publication_x0020_Type">
      <xsd:simpleType>
        <xsd:restriction base="dms:Text">
          <xsd:maxLength value="255"/>
        </xsd:restriction>
      </xsd:simpleType>
    </xsd:element>
    <xsd:element name="Disclosed" ma:index="52" nillable="true" ma:displayName="Disclosed" ma:default="0" ma:internalName="Disclosed">
      <xsd:simpleType>
        <xsd:restriction base="dms:Boolean"/>
      </xsd:simpleType>
    </xsd:element>
    <xsd:element name="Record_x0020_Number" ma:index="53" nillable="true" ma:displayName="Record Number" ma:internalName="Record_x0020_Number">
      <xsd:simpleType>
        <xsd:restriction base="dms:Text">
          <xsd:maxLength value="255"/>
        </xsd:restriction>
      </xsd:simpleType>
    </xsd:element>
    <xsd:element name="Related_x0020_SisCor_x0020_Number" ma:index="54" nillable="true" ma:displayName="Related SisCor Number" ma:internalName="Related_x0020_SisCor_x0020_Numb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?mso-contentType ?>
<FormUrls xmlns="http://schemas.microsoft.com/sharepoint/v3/contenttype/forms/url">
  <Display>_catalogs/masterpage/ECMForms/DisclosureOperationsCT/View.aspx</Display>
  <Edit>_catalogs/masterpage/ECMForms/DisclosureOperationsCT/Edit.aspx</Edit>
</FormUrls>
</file>

<file path=customXml/itemProps1.xml><?xml version="1.0" encoding="utf-8"?>
<ds:datastoreItem xmlns:ds="http://schemas.openxmlformats.org/officeDocument/2006/customXml" ds:itemID="{F818C86B-EF27-490C-B5FF-CAE71C37EF3B}"/>
</file>

<file path=customXml/itemProps2.xml><?xml version="1.0" encoding="utf-8"?>
<ds:datastoreItem xmlns:ds="http://schemas.openxmlformats.org/officeDocument/2006/customXml" ds:itemID="{EB92ED99-F705-40C8-9F69-DDD7C3A8CD9C}"/>
</file>

<file path=customXml/itemProps3.xml><?xml version="1.0" encoding="utf-8"?>
<ds:datastoreItem xmlns:ds="http://schemas.openxmlformats.org/officeDocument/2006/customXml" ds:itemID="{5DA6C5EA-1FDB-43B2-B98F-6D32E1D772E5}"/>
</file>

<file path=customXml/itemProps4.xml><?xml version="1.0" encoding="utf-8"?>
<ds:datastoreItem xmlns:ds="http://schemas.openxmlformats.org/officeDocument/2006/customXml" ds:itemID="{2FF37810-AFD4-49A9-AF16-ED5E431537AC}"/>
</file>

<file path=customXml/itemProps5.xml><?xml version="1.0" encoding="utf-8"?>
<ds:datastoreItem xmlns:ds="http://schemas.openxmlformats.org/officeDocument/2006/customXml" ds:itemID="{042DEBBC-0AA7-4F80-9632-8C33D61264C5}"/>
</file>

<file path=customXml/itemProps6.xml><?xml version="1.0" encoding="utf-8"?>
<ds:datastoreItem xmlns:ds="http://schemas.openxmlformats.org/officeDocument/2006/customXml" ds:itemID="{23C1973E-5C00-495F-9B99-468EC15571B1}"/>
</file>

<file path=docProps/app.xml><?xml version="1.0" encoding="utf-8"?>
<Properties xmlns="http://schemas.openxmlformats.org/officeDocument/2006/extended-properties" xmlns:vt="http://schemas.openxmlformats.org/officeDocument/2006/docPropsVTypes">
  <TotalTime>1924</TotalTime>
  <Words>707</Words>
  <Application>Microsoft Office PowerPoint</Application>
  <PresentationFormat>On-screen Show (4:3)</PresentationFormat>
  <Paragraphs>174</Paragraphs>
  <Slides>16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1a_ Generalidades Censo de Infraestructura Educativa Regional</dc:title>
  <dc:creator>Mabel Gutierrez</dc:creator>
  <cp:lastModifiedBy>IADB</cp:lastModifiedBy>
  <cp:revision>42</cp:revision>
  <dcterms:created xsi:type="dcterms:W3CDTF">2014-04-14T19:43:31Z</dcterms:created>
  <dcterms:modified xsi:type="dcterms:W3CDTF">2015-09-22T21:55:41Z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0x0101001A458A224826124E8B45B1D613300CFC00D959D877F783184FB7B27F5DE603ABF2</vt:lpwstr>
  </property>
  <property fmtid="{D5CDD505-2E9C-101B-9397-08002B2CF9AE}" pid="3" name="TaxKeyword">
    <vt:lpwstr/>
  </property>
  <property fmtid="{D5CDD505-2E9C-101B-9397-08002B2CF9AE}" pid="4" name="Sub_x002d_Sector">
    <vt:lpwstr/>
  </property>
  <property fmtid="{D5CDD505-2E9C-101B-9397-08002B2CF9AE}" pid="5" name="TaxKeywordTaxHTField">
    <vt:lpwstr/>
  </property>
  <property fmtid="{D5CDD505-2E9C-101B-9397-08002B2CF9AE}" pid="6" name="Series Operations IDB">
    <vt:lpwstr>2;#Unclassified|a6dff32e-d477-44cd-a56b-85efe9e0a56c</vt:lpwstr>
  </property>
  <property fmtid="{D5CDD505-2E9C-101B-9397-08002B2CF9AE}" pid="8" name="Country">
    <vt:lpwstr/>
  </property>
  <property fmtid="{D5CDD505-2E9C-101B-9397-08002B2CF9AE}" pid="9" name="Fund IDB">
    <vt:lpwstr/>
  </property>
  <property fmtid="{D5CDD505-2E9C-101B-9397-08002B2CF9AE}" pid="10" name="Series_x0020_Operations_x0020_IDB">
    <vt:lpwstr>2;#Unclassified|a6dff32e-d477-44cd-a56b-85efe9e0a56c</vt:lpwstr>
  </property>
  <property fmtid="{D5CDD505-2E9C-101B-9397-08002B2CF9AE}" pid="13" name="Sector IDB">
    <vt:lpwstr/>
  </property>
  <property fmtid="{D5CDD505-2E9C-101B-9397-08002B2CF9AE}" pid="14" name="Function Operations IDB">
    <vt:lpwstr>13;#IDBDocs|cca77002-e150-4b2d-ab1f-1d7a7cdcae16</vt:lpwstr>
  </property>
  <property fmtid="{D5CDD505-2E9C-101B-9397-08002B2CF9AE}" pid="15" name="Sub-Sector">
    <vt:lpwstr/>
  </property>
  <property fmtid="{D5CDD505-2E9C-101B-9397-08002B2CF9AE}" pid="16" name="Order">
    <vt:r8>25300</vt:r8>
  </property>
  <property fmtid="{D5CDD505-2E9C-101B-9397-08002B2CF9AE}" pid="17" name="ATI Undisclose Document Workflow">
    <vt:lpwstr/>
  </property>
  <property fmtid="{D5CDD505-2E9C-101B-9397-08002B2CF9AE}" pid="18" name="ATI Disclose Document Workflow v5">
    <vt:lpwstr/>
  </property>
  <property fmtid="{D5CDD505-2E9C-101B-9397-08002B2CF9AE}" pid="19" name="_dlc_DocIdItemGuid">
    <vt:lpwstr>7eecebf2-f9ad-4ed9-8492-d6112ee61e01</vt:lpwstr>
  </property>
</Properties>
</file>