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60" r:id="rId4"/>
    <p:sldId id="257" r:id="rId5"/>
    <p:sldId id="261" r:id="rId6"/>
    <p:sldId id="262" r:id="rId7"/>
    <p:sldId id="258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customXml" Target="../customXml/item6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430B-8246-4E3E-9343-4585EE5032D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92CC-3917-4594-BC07-EBB60DEAB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D1CC-C881-45DF-9612-C019D4D98468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4E70-CDB5-47FD-B508-DEE31ECB84A5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DC0A-8CEB-4650-B434-3717067198B2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3884-D346-4E83-954F-7BE261D24B81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7E86-A569-4D7C-8B5B-C2618FB17225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81A-518A-44F4-B57C-FD7D35C46ABC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4F0A-D338-4C26-B176-875FC6473590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1A3E-C03F-403C-B42D-C25B931620B8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0801-794B-41C2-B110-5C36618619ED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1C35-1F13-42DE-A55F-2036135AE1B2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6F6A-49E9-4610-ABE1-0E24A4C624E8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9CA8-59E9-4615-8DD3-9E3746D229FF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nd/3.0/igo/legalco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1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461736"/>
            <a:ext cx="8686800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SECCIÓN 14</a:t>
            </a:r>
          </a:p>
          <a:p>
            <a:r>
              <a:rPr lang="es-ES" sz="2400" dirty="0"/>
              <a:t>SITUACIONES ADVERSAS (SHOCKS)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686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Encuesta de hogares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657600"/>
            <a:ext cx="86106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RESPONDE EL JEFE DEL HOGAR O SU CÓNYUGE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3211" y="685800"/>
            <a:ext cx="8878389" cy="412420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OBJETIVOS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/>
              <a:t>El objetivo de esta sección es conocer si el hogar ha debido hacer frente a una o más situaciones adversas durante los últimos doce meses y conocer las estrategias que han seguido para enfrentar estas situaciones.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b="1" dirty="0"/>
              <a:t>PERSONAS A ENCUESTAR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/>
              <a:t>Esta sección debe ser respondida por el jefe de hogar o su </a:t>
            </a:r>
            <a:r>
              <a:rPr lang="es-ES" sz="2400" dirty="0" smtClean="0"/>
              <a:t>cónyuge</a:t>
            </a:r>
            <a:r>
              <a:rPr lang="es-ES" sz="24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es-ES" sz="2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4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756" y="609600"/>
            <a:ext cx="6353244" cy="5486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64750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5715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3200400" cy="47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6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14: </a:t>
            </a:r>
            <a:r>
              <a:rPr lang="es-ES" dirty="0"/>
              <a:t>SITUACIONES ADVERSAS (SHOCKS</a:t>
            </a:r>
            <a:r>
              <a:rPr lang="es-ES" dirty="0" smtClean="0"/>
              <a:t>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543800" cy="566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34161"/>
            <a:ext cx="868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FIN SECCIÓN 14</a:t>
            </a:r>
            <a:endParaRPr lang="en-US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39002412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Abstract xmlns="cdc7663a-08f0-4737-9e8c-148ce897a09c" xsi:nil="true"/>
    <Editor1 xmlns="cdc7663a-08f0-4737-9e8c-148ce897a09c" xsi:nil="true"/>
    <Disclosure_x0020_Activity xmlns="cdc7663a-08f0-4737-9e8c-148ce897a09c">Evaluation</Disclosure_x0020_Activity>
    <Region xmlns="cdc7663a-08f0-4737-9e8c-148ce897a09c" xsi:nil="true"/>
    <Disclosed xmlns="cdc7663a-08f0-4737-9e8c-148ce897a09c">true</Disclosed>
    <_dlc_DocId xmlns="cdc7663a-08f0-4737-9e8c-148ce897a09c">EZSHARE-220527872-3064</_dlc_DocId>
    <Publication_x0020_Type xmlns="cdc7663a-08f0-4737-9e8c-148ce897a09c" xsi:nil="true"/>
    <Issue_x0020_Date xmlns="cdc7663a-08f0-4737-9e8c-148ce897a09c" xsi:nil="true"/>
    <KP_x0020_Topics xmlns="cdc7663a-08f0-4737-9e8c-148ce897a09c" xsi:nil="true"/>
    <Webtopic xmlns="cdc7663a-08f0-4737-9e8c-148ce897a09c">Generic</Webtopic>
    <Publishing_x0020_House xmlns="cdc7663a-08f0-4737-9e8c-148ce897a09c" xsi:nil="true"/>
    <_dlc_DocIdUrl xmlns="cdc7663a-08f0-4737-9e8c-148ce897a09c">
      <Url>https://idbg.sharepoint.com/teams/ez-SPD/_layouts/15/DocIdRedir.aspx?ID=EZSHARE-220527872-3064</Url>
      <Description>EZSHARE-220527872-3064</Description>
    </_dlc_DocIdUrl>
  </documentManagement>
</p:properties>
</file>

<file path=customXml/item4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08349A-CB2E-4524-AA63-28BB53307EE0}"/>
</file>

<file path=customXml/itemProps2.xml><?xml version="1.0" encoding="utf-8"?>
<ds:datastoreItem xmlns:ds="http://schemas.openxmlformats.org/officeDocument/2006/customXml" ds:itemID="{CC91A480-68C9-4B61-9D9E-F30154821055}"/>
</file>

<file path=customXml/itemProps3.xml><?xml version="1.0" encoding="utf-8"?>
<ds:datastoreItem xmlns:ds="http://schemas.openxmlformats.org/officeDocument/2006/customXml" ds:itemID="{93CDF327-3CED-4CF5-87E9-ED77AFD6EC2C}"/>
</file>

<file path=customXml/itemProps4.xml><?xml version="1.0" encoding="utf-8"?>
<ds:datastoreItem xmlns:ds="http://schemas.openxmlformats.org/officeDocument/2006/customXml" ds:itemID="{9FAD74ED-3DA0-4C97-85A6-9389695EF7C7}"/>
</file>

<file path=customXml/itemProps5.xml><?xml version="1.0" encoding="utf-8"?>
<ds:datastoreItem xmlns:ds="http://schemas.openxmlformats.org/officeDocument/2006/customXml" ds:itemID="{7C5CC250-83D1-4ECC-BC26-099D1E3CF047}"/>
</file>

<file path=customXml/itemProps6.xml><?xml version="1.0" encoding="utf-8"?>
<ds:datastoreItem xmlns:ds="http://schemas.openxmlformats.org/officeDocument/2006/customXml" ds:itemID="{C51593A4-5363-432F-A599-6B8F95AD41AE}"/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205</Words>
  <Application>Microsoft Office PowerPoint</Application>
  <PresentationFormat>On-screen Show (4:3)</PresentationFormat>
  <Paragraphs>45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PeI_hogar_capacit_s14_Esp</dc:title>
  <dc:creator>Beatriz Godoy</dc:creator>
  <cp:lastModifiedBy>IADB</cp:lastModifiedBy>
  <cp:revision>80</cp:revision>
  <dcterms:created xsi:type="dcterms:W3CDTF">2012-08-07T19:26:31Z</dcterms:created>
  <dcterms:modified xsi:type="dcterms:W3CDTF">2015-04-07T01:59:43Z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10" name="Order">
    <vt:r8>306400</vt:r8>
  </property>
  <property fmtid="{D5CDD505-2E9C-101B-9397-08002B2CF9AE}" pid="11" name="URL">
    <vt:lpwstr/>
  </property>
  <property fmtid="{D5CDD505-2E9C-101B-9397-08002B2CF9AE}" pid="12" name="ATI Undisclose Document Workflow">
    <vt:lpwstr/>
  </property>
  <property fmtid="{D5CDD505-2E9C-101B-9397-08002B2CF9AE}" pid="13" name="Record Number">
    <vt:lpwstr/>
  </property>
  <property fmtid="{D5CDD505-2E9C-101B-9397-08002B2CF9AE}" pid="14" name="ATI Disclose Document Workflow v5">
    <vt:lpwstr/>
  </property>
  <property fmtid="{D5CDD505-2E9C-101B-9397-08002B2CF9AE}" pid="15" name="ATI Disclose Document Workflow v6">
    <vt:lpwstr/>
  </property>
  <property fmtid="{D5CDD505-2E9C-101B-9397-08002B2CF9AE}" pid="16" name="_dlc_DocIdItemGuid">
    <vt:lpwstr>7423ba00-f90c-4185-a6d8-6f82ccfd6228</vt:lpwstr>
  </property>
</Properties>
</file>