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handoutMasters/handoutMaster1.xml" ContentType="application/vnd.openxmlformats-officedocument.presentationml.handoutMaster+xml"/>
  <Override PartName="/ppt/diagrams/drawing1.xml" ContentType="application/vnd.ms-office.drawingml.diagramDrawing+xml"/>
  <Override PartName="/ppt/theme/theme3.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5.xml" ContentType="application/vnd.openxmlformats-officedocument.customXmlProperties+xml"/>
  <Override PartName="/customXml/itemProps4.xml" ContentType="application/vnd.openxmlformats-officedocument.customXml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6.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1" r:id="rId1"/>
  </p:sldMasterIdLst>
  <p:notesMasterIdLst>
    <p:notesMasterId r:id="rId12"/>
  </p:notesMasterIdLst>
  <p:handoutMasterIdLst>
    <p:handoutMasterId r:id="rId13"/>
  </p:handoutMasterIdLst>
  <p:sldIdLst>
    <p:sldId id="340" r:id="rId2"/>
    <p:sldId id="261" r:id="rId3"/>
    <p:sldId id="338" r:id="rId4"/>
    <p:sldId id="313" r:id="rId5"/>
    <p:sldId id="334" r:id="rId6"/>
    <p:sldId id="326" r:id="rId7"/>
    <p:sldId id="330" r:id="rId8"/>
    <p:sldId id="337" r:id="rId9"/>
    <p:sldId id="333" r:id="rId10"/>
    <p:sldId id="265"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6D7"/>
    <a:srgbClr val="0399CD"/>
    <a:srgbClr val="0066CC"/>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588" autoAdjust="0"/>
    <p:restoredTop sz="84936" autoAdjust="0"/>
  </p:normalViewPr>
  <p:slideViewPr>
    <p:cSldViewPr snapToGrid="0">
      <p:cViewPr>
        <p:scale>
          <a:sx n="80" d="100"/>
          <a:sy n="80" d="100"/>
        </p:scale>
        <p:origin x="-158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23" Type="http://schemas.openxmlformats.org/officeDocument/2006/relationships/customXml" Target="../customXml/item6.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 Id="rId22" Type="http://schemas.openxmlformats.org/officeDocument/2006/relationships/customXml" Target="../customXml/item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D124D8-B0C9-4DEA-A5C8-DAD7CDC9984A}" type="doc">
      <dgm:prSet loTypeId="urn:microsoft.com/office/officeart/2005/8/layout/process1" loCatId="process" qsTypeId="urn:microsoft.com/office/officeart/2005/8/quickstyle/simple1" qsCatId="simple" csTypeId="urn:microsoft.com/office/officeart/2005/8/colors/accent1_2" csCatId="accent1" phldr="1"/>
      <dgm:spPr/>
    </dgm:pt>
    <dgm:pt modelId="{A8F533C1-915D-42E6-BD27-629DEE9E3E1E}">
      <dgm:prSet phldrT="[Text]"/>
      <dgm:spPr/>
      <dgm:t>
        <a:bodyPr/>
        <a:lstStyle/>
        <a:p>
          <a:r>
            <a:rPr lang="en-US" noProof="0" dirty="0" smtClean="0"/>
            <a:t>Inputs</a:t>
          </a:r>
          <a:endParaRPr lang="en-US" noProof="0" dirty="0"/>
        </a:p>
      </dgm:t>
    </dgm:pt>
    <dgm:pt modelId="{1A54B657-C33C-4298-9BE5-06FC2854F2D3}" type="parTrans" cxnId="{2CF5A475-35F9-4C23-9AC3-A1F7264D5DBB}">
      <dgm:prSet/>
      <dgm:spPr/>
      <dgm:t>
        <a:bodyPr/>
        <a:lstStyle/>
        <a:p>
          <a:endParaRPr lang="en-US" noProof="0" dirty="0"/>
        </a:p>
      </dgm:t>
    </dgm:pt>
    <dgm:pt modelId="{B2159B7F-36E2-46F9-9A96-12A8ABACEED5}" type="sibTrans" cxnId="{2CF5A475-35F9-4C23-9AC3-A1F7264D5DBB}">
      <dgm:prSet/>
      <dgm:spPr/>
      <dgm:t>
        <a:bodyPr/>
        <a:lstStyle/>
        <a:p>
          <a:endParaRPr lang="en-US" noProof="0" dirty="0"/>
        </a:p>
      </dgm:t>
    </dgm:pt>
    <dgm:pt modelId="{484CE697-2F63-42F2-AF42-96159A99F039}">
      <dgm:prSet phldrT="[Text]"/>
      <dgm:spPr/>
      <dgm:t>
        <a:bodyPr/>
        <a:lstStyle/>
        <a:p>
          <a:r>
            <a:rPr lang="en-US" noProof="0" dirty="0" smtClean="0"/>
            <a:t>Activities</a:t>
          </a:r>
          <a:endParaRPr lang="en-US" noProof="0" dirty="0"/>
        </a:p>
      </dgm:t>
    </dgm:pt>
    <dgm:pt modelId="{DF79BFDA-B9F5-4754-B5DB-B49E8E2A0699}" type="parTrans" cxnId="{B7E9A901-54B2-4D90-BF35-63D200C63415}">
      <dgm:prSet/>
      <dgm:spPr/>
      <dgm:t>
        <a:bodyPr/>
        <a:lstStyle/>
        <a:p>
          <a:endParaRPr lang="en-US" noProof="0" dirty="0"/>
        </a:p>
      </dgm:t>
    </dgm:pt>
    <dgm:pt modelId="{201E09C0-8B67-4D0F-B1CA-44046C2D2C66}" type="sibTrans" cxnId="{B7E9A901-54B2-4D90-BF35-63D200C63415}">
      <dgm:prSet/>
      <dgm:spPr/>
      <dgm:t>
        <a:bodyPr/>
        <a:lstStyle/>
        <a:p>
          <a:endParaRPr lang="en-US" noProof="0" dirty="0"/>
        </a:p>
      </dgm:t>
    </dgm:pt>
    <dgm:pt modelId="{FA398F25-C104-4E09-BDCF-0462A4686E83}">
      <dgm:prSet phldrT="[Text]"/>
      <dgm:spPr/>
      <dgm:t>
        <a:bodyPr/>
        <a:lstStyle/>
        <a:p>
          <a:r>
            <a:rPr lang="en-US" noProof="0" dirty="0" smtClean="0"/>
            <a:t>Products</a:t>
          </a:r>
          <a:endParaRPr lang="en-US" noProof="0" dirty="0"/>
        </a:p>
      </dgm:t>
    </dgm:pt>
    <dgm:pt modelId="{12E10686-ABA9-4059-A49C-853D97D0AB1E}" type="parTrans" cxnId="{088CB753-2643-4865-B0CE-AB413FFE5CB3}">
      <dgm:prSet/>
      <dgm:spPr/>
      <dgm:t>
        <a:bodyPr/>
        <a:lstStyle/>
        <a:p>
          <a:endParaRPr lang="en-US" noProof="0" dirty="0"/>
        </a:p>
      </dgm:t>
    </dgm:pt>
    <dgm:pt modelId="{4E66DADD-7AAD-42F5-9BBB-A564477D7B4D}" type="sibTrans" cxnId="{088CB753-2643-4865-B0CE-AB413FFE5CB3}">
      <dgm:prSet/>
      <dgm:spPr/>
      <dgm:t>
        <a:bodyPr/>
        <a:lstStyle/>
        <a:p>
          <a:endParaRPr lang="en-US" noProof="0" dirty="0"/>
        </a:p>
      </dgm:t>
    </dgm:pt>
    <dgm:pt modelId="{E06C19B6-9D2B-486C-924B-83D94F0A3577}">
      <dgm:prSet phldrT="[Text]"/>
      <dgm:spPr/>
      <dgm:t>
        <a:bodyPr/>
        <a:lstStyle/>
        <a:p>
          <a:r>
            <a:rPr lang="en-US" noProof="0" dirty="0" smtClean="0"/>
            <a:t>Impacts</a:t>
          </a:r>
          <a:endParaRPr lang="en-US" noProof="0" dirty="0"/>
        </a:p>
      </dgm:t>
    </dgm:pt>
    <dgm:pt modelId="{F223E4B3-32A6-4854-997E-59B08F18F19B}" type="parTrans" cxnId="{0B6AECD9-71E2-4B27-8E2C-85B38E27B8F9}">
      <dgm:prSet/>
      <dgm:spPr/>
      <dgm:t>
        <a:bodyPr/>
        <a:lstStyle/>
        <a:p>
          <a:endParaRPr lang="en-US" noProof="0" dirty="0"/>
        </a:p>
      </dgm:t>
    </dgm:pt>
    <dgm:pt modelId="{C7041DDD-16B8-4D6F-9BD8-11A51EDDD6B1}" type="sibTrans" cxnId="{0B6AECD9-71E2-4B27-8E2C-85B38E27B8F9}">
      <dgm:prSet/>
      <dgm:spPr/>
      <dgm:t>
        <a:bodyPr/>
        <a:lstStyle/>
        <a:p>
          <a:endParaRPr lang="en-US" noProof="0" dirty="0"/>
        </a:p>
      </dgm:t>
    </dgm:pt>
    <dgm:pt modelId="{E888D4B1-96E1-48FA-8735-3F37A2D9E514}">
      <dgm:prSet phldrT="[Text]"/>
      <dgm:spPr/>
      <dgm:t>
        <a:bodyPr/>
        <a:lstStyle/>
        <a:p>
          <a:r>
            <a:rPr lang="en-US" noProof="0" dirty="0" smtClean="0"/>
            <a:t>Results</a:t>
          </a:r>
          <a:endParaRPr lang="en-US" noProof="0" dirty="0"/>
        </a:p>
      </dgm:t>
    </dgm:pt>
    <dgm:pt modelId="{026D7331-ADC6-4C26-A6AE-6D4313555E0A}" type="parTrans" cxnId="{52669C3F-9974-4509-9308-FBE50D4BD993}">
      <dgm:prSet/>
      <dgm:spPr/>
      <dgm:t>
        <a:bodyPr/>
        <a:lstStyle/>
        <a:p>
          <a:endParaRPr lang="en-US" noProof="0" dirty="0"/>
        </a:p>
      </dgm:t>
    </dgm:pt>
    <dgm:pt modelId="{04F90E69-3860-48B4-B0DC-BFF8FBE94CBF}" type="sibTrans" cxnId="{52669C3F-9974-4509-9308-FBE50D4BD993}">
      <dgm:prSet/>
      <dgm:spPr/>
      <dgm:t>
        <a:bodyPr/>
        <a:lstStyle/>
        <a:p>
          <a:endParaRPr lang="en-US" noProof="0" dirty="0"/>
        </a:p>
      </dgm:t>
    </dgm:pt>
    <dgm:pt modelId="{3335319A-535A-404E-8237-4D32608BE62A}" type="pres">
      <dgm:prSet presAssocID="{8CD124D8-B0C9-4DEA-A5C8-DAD7CDC9984A}" presName="Name0" presStyleCnt="0">
        <dgm:presLayoutVars>
          <dgm:dir/>
          <dgm:resizeHandles val="exact"/>
        </dgm:presLayoutVars>
      </dgm:prSet>
      <dgm:spPr/>
    </dgm:pt>
    <dgm:pt modelId="{B3B85D3E-0B3C-40B5-8BD5-E855347470C3}" type="pres">
      <dgm:prSet presAssocID="{A8F533C1-915D-42E6-BD27-629DEE9E3E1E}" presName="node" presStyleLbl="node1" presStyleIdx="0" presStyleCnt="5" custScaleX="175888" custScaleY="143492" custLinFactY="-595783" custLinFactNeighborX="2780" custLinFactNeighborY="-600000">
        <dgm:presLayoutVars>
          <dgm:bulletEnabled val="1"/>
        </dgm:presLayoutVars>
      </dgm:prSet>
      <dgm:spPr/>
      <dgm:t>
        <a:bodyPr/>
        <a:lstStyle/>
        <a:p>
          <a:endParaRPr lang="en-US"/>
        </a:p>
      </dgm:t>
    </dgm:pt>
    <dgm:pt modelId="{2A8D24A0-3401-48EA-AE00-8E44EE8A3488}" type="pres">
      <dgm:prSet presAssocID="{B2159B7F-36E2-46F9-9A96-12A8ABACEED5}" presName="sibTrans" presStyleLbl="sibTrans2D1" presStyleIdx="0" presStyleCnt="4"/>
      <dgm:spPr/>
      <dgm:t>
        <a:bodyPr/>
        <a:lstStyle/>
        <a:p>
          <a:endParaRPr lang="en-US"/>
        </a:p>
      </dgm:t>
    </dgm:pt>
    <dgm:pt modelId="{83206768-E987-4D74-A197-E857B635A316}" type="pres">
      <dgm:prSet presAssocID="{B2159B7F-36E2-46F9-9A96-12A8ABACEED5}" presName="connectorText" presStyleLbl="sibTrans2D1" presStyleIdx="0" presStyleCnt="4"/>
      <dgm:spPr/>
      <dgm:t>
        <a:bodyPr/>
        <a:lstStyle/>
        <a:p>
          <a:endParaRPr lang="en-US"/>
        </a:p>
      </dgm:t>
    </dgm:pt>
    <dgm:pt modelId="{540BD28C-0B28-436B-9CAD-7AE950369861}" type="pres">
      <dgm:prSet presAssocID="{484CE697-2F63-42F2-AF42-96159A99F039}" presName="node" presStyleLbl="node1" presStyleIdx="1" presStyleCnt="5" custScaleX="175888" custScaleY="143492" custLinFactY="-595783" custLinFactNeighborX="2780" custLinFactNeighborY="-600000">
        <dgm:presLayoutVars>
          <dgm:bulletEnabled val="1"/>
        </dgm:presLayoutVars>
      </dgm:prSet>
      <dgm:spPr/>
      <dgm:t>
        <a:bodyPr/>
        <a:lstStyle/>
        <a:p>
          <a:endParaRPr lang="en-US"/>
        </a:p>
      </dgm:t>
    </dgm:pt>
    <dgm:pt modelId="{16D9F548-335C-4F9F-8800-45D6DEE1A10E}" type="pres">
      <dgm:prSet presAssocID="{201E09C0-8B67-4D0F-B1CA-44046C2D2C66}" presName="sibTrans" presStyleLbl="sibTrans2D1" presStyleIdx="1" presStyleCnt="4"/>
      <dgm:spPr/>
      <dgm:t>
        <a:bodyPr/>
        <a:lstStyle/>
        <a:p>
          <a:endParaRPr lang="en-US"/>
        </a:p>
      </dgm:t>
    </dgm:pt>
    <dgm:pt modelId="{0C4FD341-7A53-4747-92A3-319611FF5748}" type="pres">
      <dgm:prSet presAssocID="{201E09C0-8B67-4D0F-B1CA-44046C2D2C66}" presName="connectorText" presStyleLbl="sibTrans2D1" presStyleIdx="1" presStyleCnt="4"/>
      <dgm:spPr/>
      <dgm:t>
        <a:bodyPr/>
        <a:lstStyle/>
        <a:p>
          <a:endParaRPr lang="en-US"/>
        </a:p>
      </dgm:t>
    </dgm:pt>
    <dgm:pt modelId="{6EF0B5B9-7257-43D0-9060-9A2FEB2B4342}" type="pres">
      <dgm:prSet presAssocID="{FA398F25-C104-4E09-BDCF-0462A4686E83}" presName="node" presStyleLbl="node1" presStyleIdx="2" presStyleCnt="5" custScaleX="175888" custScaleY="143492" custLinFactY="-595783" custLinFactNeighborX="2780" custLinFactNeighborY="-600000">
        <dgm:presLayoutVars>
          <dgm:bulletEnabled val="1"/>
        </dgm:presLayoutVars>
      </dgm:prSet>
      <dgm:spPr/>
      <dgm:t>
        <a:bodyPr/>
        <a:lstStyle/>
        <a:p>
          <a:endParaRPr lang="en-US"/>
        </a:p>
      </dgm:t>
    </dgm:pt>
    <dgm:pt modelId="{FE4F54B4-0789-4C22-B383-8335563F58A6}" type="pres">
      <dgm:prSet presAssocID="{4E66DADD-7AAD-42F5-9BBB-A564477D7B4D}" presName="sibTrans" presStyleLbl="sibTrans2D1" presStyleIdx="2" presStyleCnt="4"/>
      <dgm:spPr/>
      <dgm:t>
        <a:bodyPr/>
        <a:lstStyle/>
        <a:p>
          <a:endParaRPr lang="en-US"/>
        </a:p>
      </dgm:t>
    </dgm:pt>
    <dgm:pt modelId="{ED6D635D-2893-4EA0-8F83-23AD8F13E812}" type="pres">
      <dgm:prSet presAssocID="{4E66DADD-7AAD-42F5-9BBB-A564477D7B4D}" presName="connectorText" presStyleLbl="sibTrans2D1" presStyleIdx="2" presStyleCnt="4"/>
      <dgm:spPr/>
      <dgm:t>
        <a:bodyPr/>
        <a:lstStyle/>
        <a:p>
          <a:endParaRPr lang="en-US"/>
        </a:p>
      </dgm:t>
    </dgm:pt>
    <dgm:pt modelId="{52AFF01F-A1B9-4201-96A5-D05343482A28}" type="pres">
      <dgm:prSet presAssocID="{E888D4B1-96E1-48FA-8735-3F37A2D9E514}" presName="node" presStyleLbl="node1" presStyleIdx="3" presStyleCnt="5" custScaleX="175888" custScaleY="143492" custLinFactY="-595783" custLinFactNeighborX="2780" custLinFactNeighborY="-600000">
        <dgm:presLayoutVars>
          <dgm:bulletEnabled val="1"/>
        </dgm:presLayoutVars>
      </dgm:prSet>
      <dgm:spPr/>
      <dgm:t>
        <a:bodyPr/>
        <a:lstStyle/>
        <a:p>
          <a:endParaRPr lang="en-US"/>
        </a:p>
      </dgm:t>
    </dgm:pt>
    <dgm:pt modelId="{8D0EBBF9-00BC-4137-8E32-3FBAB5C379C0}" type="pres">
      <dgm:prSet presAssocID="{04F90E69-3860-48B4-B0DC-BFF8FBE94CBF}" presName="sibTrans" presStyleLbl="sibTrans2D1" presStyleIdx="3" presStyleCnt="4"/>
      <dgm:spPr/>
      <dgm:t>
        <a:bodyPr/>
        <a:lstStyle/>
        <a:p>
          <a:endParaRPr lang="en-US"/>
        </a:p>
      </dgm:t>
    </dgm:pt>
    <dgm:pt modelId="{584514DB-34B0-4E38-A4BD-010D352FFE98}" type="pres">
      <dgm:prSet presAssocID="{04F90E69-3860-48B4-B0DC-BFF8FBE94CBF}" presName="connectorText" presStyleLbl="sibTrans2D1" presStyleIdx="3" presStyleCnt="4"/>
      <dgm:spPr/>
      <dgm:t>
        <a:bodyPr/>
        <a:lstStyle/>
        <a:p>
          <a:endParaRPr lang="en-US"/>
        </a:p>
      </dgm:t>
    </dgm:pt>
    <dgm:pt modelId="{CB6FF77C-BBC8-4D21-90A1-B1D5A989E844}" type="pres">
      <dgm:prSet presAssocID="{E06C19B6-9D2B-486C-924B-83D94F0A3577}" presName="node" presStyleLbl="node1" presStyleIdx="4" presStyleCnt="5" custScaleX="175888" custScaleY="143492" custLinFactY="-595783" custLinFactNeighborX="17" custLinFactNeighborY="-600000">
        <dgm:presLayoutVars>
          <dgm:bulletEnabled val="1"/>
        </dgm:presLayoutVars>
      </dgm:prSet>
      <dgm:spPr/>
      <dgm:t>
        <a:bodyPr/>
        <a:lstStyle/>
        <a:p>
          <a:endParaRPr lang="en-US"/>
        </a:p>
      </dgm:t>
    </dgm:pt>
  </dgm:ptLst>
  <dgm:cxnLst>
    <dgm:cxn modelId="{B2D600B8-87CD-447C-8412-0EDA8E83D9D4}" type="presOf" srcId="{E888D4B1-96E1-48FA-8735-3F37A2D9E514}" destId="{52AFF01F-A1B9-4201-96A5-D05343482A28}" srcOrd="0" destOrd="0" presId="urn:microsoft.com/office/officeart/2005/8/layout/process1"/>
    <dgm:cxn modelId="{AA1E9E36-B1EF-4473-8BD1-20E94C50D6A7}" type="presOf" srcId="{8CD124D8-B0C9-4DEA-A5C8-DAD7CDC9984A}" destId="{3335319A-535A-404E-8237-4D32608BE62A}" srcOrd="0" destOrd="0" presId="urn:microsoft.com/office/officeart/2005/8/layout/process1"/>
    <dgm:cxn modelId="{BAE3CB84-F82E-4AA4-AB9E-557227B7D36C}" type="presOf" srcId="{4E66DADD-7AAD-42F5-9BBB-A564477D7B4D}" destId="{ED6D635D-2893-4EA0-8F83-23AD8F13E812}" srcOrd="1" destOrd="0" presId="urn:microsoft.com/office/officeart/2005/8/layout/process1"/>
    <dgm:cxn modelId="{D5483DA9-C848-4737-AF31-8C93FAA50FFF}" type="presOf" srcId="{201E09C0-8B67-4D0F-B1CA-44046C2D2C66}" destId="{0C4FD341-7A53-4747-92A3-319611FF5748}" srcOrd="1" destOrd="0" presId="urn:microsoft.com/office/officeart/2005/8/layout/process1"/>
    <dgm:cxn modelId="{EAB8EF79-00F4-4618-8455-FA27E3DF64CE}" type="presOf" srcId="{201E09C0-8B67-4D0F-B1CA-44046C2D2C66}" destId="{16D9F548-335C-4F9F-8800-45D6DEE1A10E}" srcOrd="0" destOrd="0" presId="urn:microsoft.com/office/officeart/2005/8/layout/process1"/>
    <dgm:cxn modelId="{0012F583-249E-4643-B638-D73C2DA36EFF}" type="presOf" srcId="{FA398F25-C104-4E09-BDCF-0462A4686E83}" destId="{6EF0B5B9-7257-43D0-9060-9A2FEB2B4342}" srcOrd="0" destOrd="0" presId="urn:microsoft.com/office/officeart/2005/8/layout/process1"/>
    <dgm:cxn modelId="{52669C3F-9974-4509-9308-FBE50D4BD993}" srcId="{8CD124D8-B0C9-4DEA-A5C8-DAD7CDC9984A}" destId="{E888D4B1-96E1-48FA-8735-3F37A2D9E514}" srcOrd="3" destOrd="0" parTransId="{026D7331-ADC6-4C26-A6AE-6D4313555E0A}" sibTransId="{04F90E69-3860-48B4-B0DC-BFF8FBE94CBF}"/>
    <dgm:cxn modelId="{F56C4182-3398-4A8E-AB87-3602AB1CC060}" type="presOf" srcId="{E06C19B6-9D2B-486C-924B-83D94F0A3577}" destId="{CB6FF77C-BBC8-4D21-90A1-B1D5A989E844}" srcOrd="0" destOrd="0" presId="urn:microsoft.com/office/officeart/2005/8/layout/process1"/>
    <dgm:cxn modelId="{C3F5D581-51BA-4B01-9AE3-A6FA3E76FB93}" type="presOf" srcId="{04F90E69-3860-48B4-B0DC-BFF8FBE94CBF}" destId="{584514DB-34B0-4E38-A4BD-010D352FFE98}" srcOrd="1" destOrd="0" presId="urn:microsoft.com/office/officeart/2005/8/layout/process1"/>
    <dgm:cxn modelId="{2CF5A475-35F9-4C23-9AC3-A1F7264D5DBB}" srcId="{8CD124D8-B0C9-4DEA-A5C8-DAD7CDC9984A}" destId="{A8F533C1-915D-42E6-BD27-629DEE9E3E1E}" srcOrd="0" destOrd="0" parTransId="{1A54B657-C33C-4298-9BE5-06FC2854F2D3}" sibTransId="{B2159B7F-36E2-46F9-9A96-12A8ABACEED5}"/>
    <dgm:cxn modelId="{B7E9A901-54B2-4D90-BF35-63D200C63415}" srcId="{8CD124D8-B0C9-4DEA-A5C8-DAD7CDC9984A}" destId="{484CE697-2F63-42F2-AF42-96159A99F039}" srcOrd="1" destOrd="0" parTransId="{DF79BFDA-B9F5-4754-B5DB-B49E8E2A0699}" sibTransId="{201E09C0-8B67-4D0F-B1CA-44046C2D2C66}"/>
    <dgm:cxn modelId="{B403F18B-CAF7-453C-B512-564DD75ADE05}" type="presOf" srcId="{04F90E69-3860-48B4-B0DC-BFF8FBE94CBF}" destId="{8D0EBBF9-00BC-4137-8E32-3FBAB5C379C0}" srcOrd="0" destOrd="0" presId="urn:microsoft.com/office/officeart/2005/8/layout/process1"/>
    <dgm:cxn modelId="{80890735-8AE2-42C8-A6B9-A1085DC0749C}" type="presOf" srcId="{A8F533C1-915D-42E6-BD27-629DEE9E3E1E}" destId="{B3B85D3E-0B3C-40B5-8BD5-E855347470C3}" srcOrd="0" destOrd="0" presId="urn:microsoft.com/office/officeart/2005/8/layout/process1"/>
    <dgm:cxn modelId="{7C9949DA-C31C-4238-A685-EB7813463641}" type="presOf" srcId="{B2159B7F-36E2-46F9-9A96-12A8ABACEED5}" destId="{83206768-E987-4D74-A197-E857B635A316}" srcOrd="1" destOrd="0" presId="urn:microsoft.com/office/officeart/2005/8/layout/process1"/>
    <dgm:cxn modelId="{0B6AECD9-71E2-4B27-8E2C-85B38E27B8F9}" srcId="{8CD124D8-B0C9-4DEA-A5C8-DAD7CDC9984A}" destId="{E06C19B6-9D2B-486C-924B-83D94F0A3577}" srcOrd="4" destOrd="0" parTransId="{F223E4B3-32A6-4854-997E-59B08F18F19B}" sibTransId="{C7041DDD-16B8-4D6F-9BD8-11A51EDDD6B1}"/>
    <dgm:cxn modelId="{243ED118-3223-4E27-A4BB-242F76B3DAF8}" type="presOf" srcId="{B2159B7F-36E2-46F9-9A96-12A8ABACEED5}" destId="{2A8D24A0-3401-48EA-AE00-8E44EE8A3488}" srcOrd="0" destOrd="0" presId="urn:microsoft.com/office/officeart/2005/8/layout/process1"/>
    <dgm:cxn modelId="{50C6BD34-5FD1-428B-8D72-45A73FB699CD}" type="presOf" srcId="{4E66DADD-7AAD-42F5-9BBB-A564477D7B4D}" destId="{FE4F54B4-0789-4C22-B383-8335563F58A6}" srcOrd="0" destOrd="0" presId="urn:microsoft.com/office/officeart/2005/8/layout/process1"/>
    <dgm:cxn modelId="{088CB753-2643-4865-B0CE-AB413FFE5CB3}" srcId="{8CD124D8-B0C9-4DEA-A5C8-DAD7CDC9984A}" destId="{FA398F25-C104-4E09-BDCF-0462A4686E83}" srcOrd="2" destOrd="0" parTransId="{12E10686-ABA9-4059-A49C-853D97D0AB1E}" sibTransId="{4E66DADD-7AAD-42F5-9BBB-A564477D7B4D}"/>
    <dgm:cxn modelId="{EA672C2A-23CC-4DDC-A0C1-904835C4C0A0}" type="presOf" srcId="{484CE697-2F63-42F2-AF42-96159A99F039}" destId="{540BD28C-0B28-436B-9CAD-7AE950369861}" srcOrd="0" destOrd="0" presId="urn:microsoft.com/office/officeart/2005/8/layout/process1"/>
    <dgm:cxn modelId="{E58118D0-D8A0-447A-88AE-3C51C2CAE701}" type="presParOf" srcId="{3335319A-535A-404E-8237-4D32608BE62A}" destId="{B3B85D3E-0B3C-40B5-8BD5-E855347470C3}" srcOrd="0" destOrd="0" presId="urn:microsoft.com/office/officeart/2005/8/layout/process1"/>
    <dgm:cxn modelId="{E7073D7F-7E56-4509-A761-B917CD2AA9C8}" type="presParOf" srcId="{3335319A-535A-404E-8237-4D32608BE62A}" destId="{2A8D24A0-3401-48EA-AE00-8E44EE8A3488}" srcOrd="1" destOrd="0" presId="urn:microsoft.com/office/officeart/2005/8/layout/process1"/>
    <dgm:cxn modelId="{CDE183AD-D6E3-4043-A790-9828ABDFB9AC}" type="presParOf" srcId="{2A8D24A0-3401-48EA-AE00-8E44EE8A3488}" destId="{83206768-E987-4D74-A197-E857B635A316}" srcOrd="0" destOrd="0" presId="urn:microsoft.com/office/officeart/2005/8/layout/process1"/>
    <dgm:cxn modelId="{19EAF6B2-9B54-4861-A402-2F85ABE12E05}" type="presParOf" srcId="{3335319A-535A-404E-8237-4D32608BE62A}" destId="{540BD28C-0B28-436B-9CAD-7AE950369861}" srcOrd="2" destOrd="0" presId="urn:microsoft.com/office/officeart/2005/8/layout/process1"/>
    <dgm:cxn modelId="{5C687D87-0756-43F6-B703-E860D3A676E6}" type="presParOf" srcId="{3335319A-535A-404E-8237-4D32608BE62A}" destId="{16D9F548-335C-4F9F-8800-45D6DEE1A10E}" srcOrd="3" destOrd="0" presId="urn:microsoft.com/office/officeart/2005/8/layout/process1"/>
    <dgm:cxn modelId="{ED675E45-830C-4858-AEFB-7BE9E8F6DF24}" type="presParOf" srcId="{16D9F548-335C-4F9F-8800-45D6DEE1A10E}" destId="{0C4FD341-7A53-4747-92A3-319611FF5748}" srcOrd="0" destOrd="0" presId="urn:microsoft.com/office/officeart/2005/8/layout/process1"/>
    <dgm:cxn modelId="{8F462E09-E8B2-4240-8811-E38C9968DB99}" type="presParOf" srcId="{3335319A-535A-404E-8237-4D32608BE62A}" destId="{6EF0B5B9-7257-43D0-9060-9A2FEB2B4342}" srcOrd="4" destOrd="0" presId="urn:microsoft.com/office/officeart/2005/8/layout/process1"/>
    <dgm:cxn modelId="{28EE5D36-A1A2-4547-9367-7B9526065C79}" type="presParOf" srcId="{3335319A-535A-404E-8237-4D32608BE62A}" destId="{FE4F54B4-0789-4C22-B383-8335563F58A6}" srcOrd="5" destOrd="0" presId="urn:microsoft.com/office/officeart/2005/8/layout/process1"/>
    <dgm:cxn modelId="{5839B2A0-AC33-4014-8546-CDE0752FD792}" type="presParOf" srcId="{FE4F54B4-0789-4C22-B383-8335563F58A6}" destId="{ED6D635D-2893-4EA0-8F83-23AD8F13E812}" srcOrd="0" destOrd="0" presId="urn:microsoft.com/office/officeart/2005/8/layout/process1"/>
    <dgm:cxn modelId="{0DC6D43A-FC61-4F5F-B7BF-9ABDC8058EAE}" type="presParOf" srcId="{3335319A-535A-404E-8237-4D32608BE62A}" destId="{52AFF01F-A1B9-4201-96A5-D05343482A28}" srcOrd="6" destOrd="0" presId="urn:microsoft.com/office/officeart/2005/8/layout/process1"/>
    <dgm:cxn modelId="{5C970ED3-69BC-4526-8669-86FD90FFFD49}" type="presParOf" srcId="{3335319A-535A-404E-8237-4D32608BE62A}" destId="{8D0EBBF9-00BC-4137-8E32-3FBAB5C379C0}" srcOrd="7" destOrd="0" presId="urn:microsoft.com/office/officeart/2005/8/layout/process1"/>
    <dgm:cxn modelId="{48820934-DB35-4C39-B5C9-1C4F502B2980}" type="presParOf" srcId="{8D0EBBF9-00BC-4137-8E32-3FBAB5C379C0}" destId="{584514DB-34B0-4E38-A4BD-010D352FFE98}" srcOrd="0" destOrd="0" presId="urn:microsoft.com/office/officeart/2005/8/layout/process1"/>
    <dgm:cxn modelId="{4F0E8923-0197-4675-B33D-B83685407D9E}" type="presParOf" srcId="{3335319A-535A-404E-8237-4D32608BE62A}" destId="{CB6FF77C-BBC8-4D21-90A1-B1D5A989E844}"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B85D3E-0B3C-40B5-8BD5-E855347470C3}">
      <dsp:nvSpPr>
        <dsp:cNvPr id="0" name=""/>
        <dsp:cNvSpPr/>
      </dsp:nvSpPr>
      <dsp:spPr>
        <a:xfrm>
          <a:off x="9411" y="0"/>
          <a:ext cx="1392358" cy="6815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noProof="0" dirty="0" smtClean="0"/>
            <a:t>Inputs</a:t>
          </a:r>
          <a:endParaRPr lang="en-US" sz="1900" kern="1200" noProof="0" dirty="0"/>
        </a:p>
      </dsp:txBody>
      <dsp:txXfrm>
        <a:off x="29373" y="19962"/>
        <a:ext cx="1352434" cy="641620"/>
      </dsp:txXfrm>
    </dsp:sp>
    <dsp:sp modelId="{2A8D24A0-3401-48EA-AE00-8E44EE8A3488}">
      <dsp:nvSpPr>
        <dsp:cNvPr id="0" name=""/>
        <dsp:cNvSpPr/>
      </dsp:nvSpPr>
      <dsp:spPr>
        <a:xfrm>
          <a:off x="1480932" y="242611"/>
          <a:ext cx="167822" cy="1963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noProof="0" dirty="0"/>
        </a:p>
      </dsp:txBody>
      <dsp:txXfrm>
        <a:off x="1480932" y="281875"/>
        <a:ext cx="117475" cy="117792"/>
      </dsp:txXfrm>
    </dsp:sp>
    <dsp:sp modelId="{540BD28C-0B28-436B-9CAD-7AE950369861}">
      <dsp:nvSpPr>
        <dsp:cNvPr id="0" name=""/>
        <dsp:cNvSpPr/>
      </dsp:nvSpPr>
      <dsp:spPr>
        <a:xfrm>
          <a:off x="1718417" y="0"/>
          <a:ext cx="1392358" cy="6815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noProof="0" dirty="0" smtClean="0"/>
            <a:t>Activities</a:t>
          </a:r>
          <a:endParaRPr lang="en-US" sz="1900" kern="1200" noProof="0" dirty="0"/>
        </a:p>
      </dsp:txBody>
      <dsp:txXfrm>
        <a:off x="1738379" y="19962"/>
        <a:ext cx="1352434" cy="641620"/>
      </dsp:txXfrm>
    </dsp:sp>
    <dsp:sp modelId="{16D9F548-335C-4F9F-8800-45D6DEE1A10E}">
      <dsp:nvSpPr>
        <dsp:cNvPr id="0" name=""/>
        <dsp:cNvSpPr/>
      </dsp:nvSpPr>
      <dsp:spPr>
        <a:xfrm>
          <a:off x="3189938" y="242611"/>
          <a:ext cx="167822" cy="1963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noProof="0" dirty="0"/>
        </a:p>
      </dsp:txBody>
      <dsp:txXfrm>
        <a:off x="3189938" y="281875"/>
        <a:ext cx="117475" cy="117792"/>
      </dsp:txXfrm>
    </dsp:sp>
    <dsp:sp modelId="{6EF0B5B9-7257-43D0-9060-9A2FEB2B4342}">
      <dsp:nvSpPr>
        <dsp:cNvPr id="0" name=""/>
        <dsp:cNvSpPr/>
      </dsp:nvSpPr>
      <dsp:spPr>
        <a:xfrm>
          <a:off x="3427423" y="0"/>
          <a:ext cx="1392358" cy="6815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noProof="0" dirty="0" smtClean="0"/>
            <a:t>Products</a:t>
          </a:r>
          <a:endParaRPr lang="en-US" sz="1800" kern="1200" noProof="0" dirty="0"/>
        </a:p>
      </dsp:txBody>
      <dsp:txXfrm>
        <a:off x="3447385" y="19962"/>
        <a:ext cx="1352434" cy="641620"/>
      </dsp:txXfrm>
    </dsp:sp>
    <dsp:sp modelId="{FE4F54B4-0789-4C22-B383-8335563F58A6}">
      <dsp:nvSpPr>
        <dsp:cNvPr id="0" name=""/>
        <dsp:cNvSpPr/>
      </dsp:nvSpPr>
      <dsp:spPr>
        <a:xfrm>
          <a:off x="4898943" y="242611"/>
          <a:ext cx="167822" cy="1963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noProof="0" dirty="0"/>
        </a:p>
      </dsp:txBody>
      <dsp:txXfrm>
        <a:off x="4898943" y="281875"/>
        <a:ext cx="117475" cy="117792"/>
      </dsp:txXfrm>
    </dsp:sp>
    <dsp:sp modelId="{52AFF01F-A1B9-4201-96A5-D05343482A28}">
      <dsp:nvSpPr>
        <dsp:cNvPr id="0" name=""/>
        <dsp:cNvSpPr/>
      </dsp:nvSpPr>
      <dsp:spPr>
        <a:xfrm>
          <a:off x="5136428" y="0"/>
          <a:ext cx="1392358" cy="6815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noProof="0" dirty="0" smtClean="0"/>
            <a:t>Results</a:t>
          </a:r>
          <a:endParaRPr lang="en-US" sz="1800" kern="1200" noProof="0" dirty="0"/>
        </a:p>
      </dsp:txBody>
      <dsp:txXfrm>
        <a:off x="5156390" y="19962"/>
        <a:ext cx="1352434" cy="641620"/>
      </dsp:txXfrm>
    </dsp:sp>
    <dsp:sp modelId="{8D0EBBF9-00BC-4137-8E32-3FBAB5C379C0}">
      <dsp:nvSpPr>
        <dsp:cNvPr id="0" name=""/>
        <dsp:cNvSpPr/>
      </dsp:nvSpPr>
      <dsp:spPr>
        <a:xfrm>
          <a:off x="6605762" y="242611"/>
          <a:ext cx="163185" cy="1963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noProof="0" dirty="0"/>
        </a:p>
      </dsp:txBody>
      <dsp:txXfrm>
        <a:off x="6605762" y="281875"/>
        <a:ext cx="114230" cy="117792"/>
      </dsp:txXfrm>
    </dsp:sp>
    <dsp:sp modelId="{CB6FF77C-BBC8-4D21-90A1-B1D5A989E844}">
      <dsp:nvSpPr>
        <dsp:cNvPr id="0" name=""/>
        <dsp:cNvSpPr/>
      </dsp:nvSpPr>
      <dsp:spPr>
        <a:xfrm>
          <a:off x="6836685" y="0"/>
          <a:ext cx="1392358" cy="6815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noProof="0" dirty="0" smtClean="0"/>
            <a:t>Impacts</a:t>
          </a:r>
          <a:endParaRPr lang="en-US" sz="1800" kern="1200" noProof="0" dirty="0"/>
        </a:p>
      </dsp:txBody>
      <dsp:txXfrm>
        <a:off x="6856647" y="19962"/>
        <a:ext cx="1352434" cy="64162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99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399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E461C30-DE6A-47A5-844A-E1CEADDEE6B1}" type="slidenum">
              <a:rPr lang="en-US"/>
              <a:pPr/>
              <a:t>‹#›</a:t>
            </a:fld>
            <a:endParaRPr lang="en-US" dirty="0"/>
          </a:p>
        </p:txBody>
      </p:sp>
    </p:spTree>
    <p:extLst>
      <p:ext uri="{BB962C8B-B14F-4D97-AF65-F5344CB8AC3E}">
        <p14:creationId xmlns:p14="http://schemas.microsoft.com/office/powerpoint/2010/main" val="22850106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D9D348C-A782-4352-85CB-EC3118ACB8E4}" type="slidenum">
              <a:rPr lang="en-US"/>
              <a:pPr/>
              <a:t>‹#›</a:t>
            </a:fld>
            <a:endParaRPr lang="en-US" dirty="0"/>
          </a:p>
        </p:txBody>
      </p:sp>
    </p:spTree>
    <p:extLst>
      <p:ext uri="{BB962C8B-B14F-4D97-AF65-F5344CB8AC3E}">
        <p14:creationId xmlns:p14="http://schemas.microsoft.com/office/powerpoint/2010/main" val="56391310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Not</a:t>
            </a:r>
            <a:r>
              <a:rPr lang="en-US" baseline="0" noProof="0" dirty="0" smtClean="0"/>
              <a:t>es to user: this presentation organizes the key components for the design of an impact evaluation. This tool can be used during the process of defining the aspects to be evaluated, the evaluation method, and the logistical and operational aspects of the evaluation. </a:t>
            </a:r>
          </a:p>
          <a:p>
            <a:endParaRPr lang="en-US" baseline="0" noProof="0" dirty="0" smtClean="0"/>
          </a:p>
          <a:p>
            <a:r>
              <a:rPr lang="en-US" baseline="0" noProof="0" dirty="0" smtClean="0"/>
              <a:t>Presentation prepared by Sebastian Martinez based on the book “Impact Evaluation in Practice” (Gertler et al, 2011) and the “Development Effectiveness Matrix (DEM)."</a:t>
            </a:r>
            <a:endParaRPr lang="en-US" noProof="0" dirty="0"/>
          </a:p>
        </p:txBody>
      </p:sp>
      <p:sp>
        <p:nvSpPr>
          <p:cNvPr id="4" name="Slide Number Placeholder 3"/>
          <p:cNvSpPr>
            <a:spLocks noGrp="1"/>
          </p:cNvSpPr>
          <p:nvPr>
            <p:ph type="sldNum" sz="quarter" idx="10"/>
          </p:nvPr>
        </p:nvSpPr>
        <p:spPr/>
        <p:txBody>
          <a:bodyPr/>
          <a:lstStyle/>
          <a:p>
            <a:fld id="{4D9D348C-A782-4352-85CB-EC3118ACB8E4}"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Summarize the principal</a:t>
            </a:r>
            <a:r>
              <a:rPr lang="en-US" baseline="0" noProof="0" dirty="0" smtClean="0"/>
              <a:t> development challenges (for example: maternal-child mortality), the determinants of the problem (for example: the low use of health services), the target population of the program (for example: pregnant women in certain districts of the country), the intervention proposed to resolve the original development problem (for example: monetary incentive for pregnant women, conditional on the use of medical services), and the desired impact of the proposed solution (for example: an increase of 10 percentage points in the use of medical services).</a:t>
            </a:r>
            <a:endParaRPr lang="en-US" noProof="0" dirty="0"/>
          </a:p>
        </p:txBody>
      </p:sp>
      <p:sp>
        <p:nvSpPr>
          <p:cNvPr id="4" name="Slide Number Placeholder 3"/>
          <p:cNvSpPr>
            <a:spLocks noGrp="1"/>
          </p:cNvSpPr>
          <p:nvPr>
            <p:ph type="sldNum" sz="quarter" idx="10"/>
          </p:nvPr>
        </p:nvSpPr>
        <p:spPr/>
        <p:txBody>
          <a:bodyPr/>
          <a:lstStyle/>
          <a:p>
            <a:fld id="{4D9D348C-A782-4352-85CB-EC3118ACB8E4}"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Use the chain of results to present the theory of change of the intervention to be evaluated.</a:t>
            </a:r>
            <a:endParaRPr lang="en-US" noProof="0" dirty="0"/>
          </a:p>
        </p:txBody>
      </p:sp>
      <p:sp>
        <p:nvSpPr>
          <p:cNvPr id="4" name="Slide Number Placeholder 3"/>
          <p:cNvSpPr>
            <a:spLocks noGrp="1"/>
          </p:cNvSpPr>
          <p:nvPr>
            <p:ph type="sldNum" sz="quarter" idx="10"/>
          </p:nvPr>
        </p:nvSpPr>
        <p:spPr/>
        <p:txBody>
          <a:bodyPr/>
          <a:lstStyle/>
          <a:p>
            <a:fld id="{4D9D348C-A782-4352-85CB-EC3118ACB8E4}"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noProof="0" dirty="0" smtClean="0"/>
              <a:t>Define the priority aspects of the impact evaluation. The evaluation can focus on one or more questions, including the impact of the whole set of actions performed under the program as well as the impacts of any sub-components or alternatives of the intervention. The intervention can have the objective of influencing various outcome variables. Include only the key result(s) in this slide. </a:t>
            </a:r>
            <a:endParaRPr lang="en-US" noProof="0" dirty="0"/>
          </a:p>
        </p:txBody>
      </p:sp>
      <p:sp>
        <p:nvSpPr>
          <p:cNvPr id="4" name="Slide Number Placeholder 3"/>
          <p:cNvSpPr>
            <a:spLocks noGrp="1"/>
          </p:cNvSpPr>
          <p:nvPr>
            <p:ph type="sldNum" sz="quarter" idx="10"/>
          </p:nvPr>
        </p:nvSpPr>
        <p:spPr/>
        <p:txBody>
          <a:bodyPr/>
          <a:lstStyle/>
          <a:p>
            <a:fld id="{4D9D348C-A782-4352-85CB-EC3118ACB8E4}"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Describe the methodological strategy (for example, random assignment</a:t>
            </a:r>
            <a:r>
              <a:rPr lang="en-US" baseline="0" noProof="0" dirty="0" smtClean="0"/>
              <a:t> of the intervention, regression discontinuity design based on the eligibility rules of the program, etc.) that permits establishment of a causal relationship between the program or intervention and the results of interest. Include the level of assignment of the intervention (individual, household, school, community, etc.).</a:t>
            </a:r>
            <a:endParaRPr lang="en-US" noProof="0" dirty="0"/>
          </a:p>
        </p:txBody>
      </p:sp>
      <p:sp>
        <p:nvSpPr>
          <p:cNvPr id="4" name="Slide Number Placeholder 3"/>
          <p:cNvSpPr>
            <a:spLocks noGrp="1"/>
          </p:cNvSpPr>
          <p:nvPr>
            <p:ph type="sldNum" sz="quarter" idx="10"/>
          </p:nvPr>
        </p:nvSpPr>
        <p:spPr/>
        <p:txBody>
          <a:bodyPr/>
          <a:lstStyle/>
          <a:p>
            <a:fld id="{4D9D348C-A782-4352-85CB-EC3118ACB8E4}"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Describe the information</a:t>
            </a:r>
            <a:r>
              <a:rPr lang="en-US" baseline="0" noProof="0" dirty="0" smtClean="0"/>
              <a:t> source the be used in the impact analysis, including primary data sources such as surveys collected by the program and secondary sources such as existing surveys, administrative data, and others. For each source of information, define the size and composition of the sample and verity that the minimum detectable effect is satisfactory relative to the impact size that the intervention seeks. Use the power spreadsheet.</a:t>
            </a:r>
            <a:endParaRPr lang="en-US" noProof="0" dirty="0"/>
          </a:p>
        </p:txBody>
      </p:sp>
      <p:sp>
        <p:nvSpPr>
          <p:cNvPr id="4" name="Slide Number Placeholder 3"/>
          <p:cNvSpPr>
            <a:spLocks noGrp="1"/>
          </p:cNvSpPr>
          <p:nvPr>
            <p:ph type="sldNum" sz="quarter" idx="10"/>
          </p:nvPr>
        </p:nvSpPr>
        <p:spPr/>
        <p:txBody>
          <a:bodyPr/>
          <a:lstStyle/>
          <a:p>
            <a:fld id="{4D9D348C-A782-4352-85CB-EC3118ACB8E4}"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Use the impact</a:t>
            </a:r>
            <a:r>
              <a:rPr lang="en-US" baseline="0" noProof="0" dirty="0" smtClean="0"/>
              <a:t> evaluation budget spreadsheet to estimate the costs of the evaluation; identify the funding sources and amounts for the evaluation and possible sources of additional funding sources if necessary.</a:t>
            </a:r>
            <a:endParaRPr lang="en-US" noProof="0" dirty="0"/>
          </a:p>
        </p:txBody>
      </p:sp>
      <p:sp>
        <p:nvSpPr>
          <p:cNvPr id="4" name="Slide Number Placeholder 3"/>
          <p:cNvSpPr>
            <a:spLocks noGrp="1"/>
          </p:cNvSpPr>
          <p:nvPr>
            <p:ph type="sldNum" sz="quarter" idx="10"/>
          </p:nvPr>
        </p:nvSpPr>
        <p:spPr/>
        <p:txBody>
          <a:bodyPr/>
          <a:lstStyle/>
          <a:p>
            <a:fld id="{4D9D348C-A782-4352-85CB-EC3118ACB8E4}"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noProof="0" dirty="0" smtClean="0"/>
              <a:t>Use the impact evaluation “Gantt chart”</a:t>
            </a:r>
            <a:r>
              <a:rPr lang="en-US" baseline="0" noProof="0" dirty="0" smtClean="0"/>
              <a:t> to program the schedule of principal activities</a:t>
            </a:r>
            <a:endParaRPr lang="en-US" noProof="0" dirty="0"/>
          </a:p>
        </p:txBody>
      </p:sp>
      <p:sp>
        <p:nvSpPr>
          <p:cNvPr id="4" name="Slide Number Placeholder 3"/>
          <p:cNvSpPr>
            <a:spLocks noGrp="1"/>
          </p:cNvSpPr>
          <p:nvPr>
            <p:ph type="sldNum" sz="quarter" idx="10"/>
          </p:nvPr>
        </p:nvSpPr>
        <p:spPr/>
        <p:txBody>
          <a:bodyPr/>
          <a:lstStyle/>
          <a:p>
            <a:fld id="{4D9D348C-A782-4352-85CB-EC3118ACB8E4}"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4D9D348C-A782-4352-85CB-EC3118ACB8E4}" type="slidenum">
              <a:rPr lang="en-US" smtClean="0"/>
              <a:pPr/>
              <a:t>10</a:t>
            </a:fld>
            <a:endParaRPr lang="en-US" dirty="0"/>
          </a:p>
        </p:txBody>
      </p:sp>
    </p:spTree>
    <p:extLst>
      <p:ext uri="{BB962C8B-B14F-4D97-AF65-F5344CB8AC3E}">
        <p14:creationId xmlns:p14="http://schemas.microsoft.com/office/powerpoint/2010/main" val="38610354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9" descr="DEO RGB.jpg"/>
          <p:cNvPicPr>
            <a:picLocks noChangeAspect="1"/>
          </p:cNvPicPr>
          <p:nvPr userDrawn="1"/>
        </p:nvPicPr>
        <p:blipFill>
          <a:blip r:embed="rId2"/>
          <a:srcRect/>
          <a:stretch>
            <a:fillRect/>
          </a:stretch>
        </p:blipFill>
        <p:spPr bwMode="auto">
          <a:xfrm>
            <a:off x="5915025" y="304800"/>
            <a:ext cx="3076575" cy="1143000"/>
          </a:xfrm>
          <a:prstGeom prst="rect">
            <a:avLst/>
          </a:prstGeom>
          <a:noFill/>
          <a:ln w="9525">
            <a:noFill/>
            <a:miter lim="800000"/>
            <a:headEnd/>
            <a:tailEnd/>
          </a:ln>
        </p:spPr>
      </p:pic>
      <p:cxnSp>
        <p:nvCxnSpPr>
          <p:cNvPr id="4" name="Straight Connector 3"/>
          <p:cNvCxnSpPr/>
          <p:nvPr userDrawn="1"/>
        </p:nvCxnSpPr>
        <p:spPr>
          <a:xfrm rot="5400000">
            <a:off x="-114299" y="3427412"/>
            <a:ext cx="1752600" cy="3175"/>
          </a:xfrm>
          <a:prstGeom prst="line">
            <a:avLst/>
          </a:prstGeom>
          <a:ln w="6350" cap="flat" cmpd="sng" algn="ctr">
            <a:solidFill>
              <a:schemeClr val="accent1">
                <a:shade val="95000"/>
                <a:satMod val="10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rot="5400000">
            <a:off x="8466137" y="5878513"/>
            <a:ext cx="900113" cy="1588"/>
          </a:xfrm>
          <a:prstGeom prst="line">
            <a:avLst/>
          </a:prstGeom>
          <a:ln w="6350" cap="flat" cmpd="sng" algn="ctr">
            <a:solidFill>
              <a:schemeClr val="accent2">
                <a:shade val="95000"/>
                <a:satMod val="105000"/>
              </a:schemeClr>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41986" name="Rectangle 2"/>
          <p:cNvSpPr>
            <a:spLocks noGrp="1" noChangeArrowheads="1"/>
          </p:cNvSpPr>
          <p:nvPr>
            <p:ph type="ctrTitle"/>
          </p:nvPr>
        </p:nvSpPr>
        <p:spPr>
          <a:xfrm>
            <a:off x="838200" y="2552700"/>
            <a:ext cx="8077200" cy="1752600"/>
          </a:xfrm>
        </p:spPr>
        <p:txBody>
          <a:bodyPr/>
          <a:lstStyle>
            <a:lvl1pPr algn="l">
              <a:defRPr sz="3200">
                <a:solidFill>
                  <a:schemeClr val="accent2"/>
                </a:solidFill>
              </a:defRPr>
            </a:lvl1pPr>
          </a:lstStyle>
          <a:p>
            <a:r>
              <a:rPr lang="en-US"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p:txBody>
      </p:sp>
      <p:sp>
        <p:nvSpPr>
          <p:cNvPr id="4" name="Slide Number Placeholder 18"/>
          <p:cNvSpPr>
            <a:spLocks noGrp="1"/>
          </p:cNvSpPr>
          <p:nvPr>
            <p:ph type="sldNum" sz="quarter" idx="10"/>
          </p:nvPr>
        </p:nvSpPr>
        <p:spPr/>
        <p:txBody>
          <a:bodyPr/>
          <a:lstStyle>
            <a:lvl1pPr>
              <a:defRPr/>
            </a:lvl1pPr>
          </a:lstStyle>
          <a:p>
            <a:fld id="{F35E3098-1699-4EF9-84F9-0C26B6305810}"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4648200"/>
          </a:xfrm>
        </p:spPr>
        <p:txBody>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4" name="Content Placeholder 3"/>
          <p:cNvSpPr>
            <a:spLocks noGrp="1"/>
          </p:cNvSpPr>
          <p:nvPr>
            <p:ph sz="half" idx="2"/>
          </p:nvPr>
        </p:nvSpPr>
        <p:spPr>
          <a:xfrm>
            <a:off x="4648200" y="1143000"/>
            <a:ext cx="4038600" cy="4648200"/>
          </a:xfrm>
        </p:spPr>
        <p:txBody>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5" name="Slide Number Placeholder 18"/>
          <p:cNvSpPr>
            <a:spLocks noGrp="1"/>
          </p:cNvSpPr>
          <p:nvPr>
            <p:ph type="sldNum" sz="quarter" idx="10"/>
          </p:nvPr>
        </p:nvSpPr>
        <p:spPr/>
        <p:txBody>
          <a:bodyPr/>
          <a:lstStyle>
            <a:lvl1pPr>
              <a:defRPr/>
            </a:lvl1pPr>
          </a:lstStyle>
          <a:p>
            <a:fld id="{D10867EE-AF9D-430E-A4C5-FF8D00CD7312}"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pic>
        <p:nvPicPr>
          <p:cNvPr id="3" name="Picture 9" descr="check.jpg"/>
          <p:cNvPicPr>
            <a:picLocks noChangeAspect="1"/>
          </p:cNvPicPr>
          <p:nvPr userDrawn="1"/>
        </p:nvPicPr>
        <p:blipFill>
          <a:blip r:embed="rId2"/>
          <a:srcRect/>
          <a:stretch>
            <a:fillRect/>
          </a:stretch>
        </p:blipFill>
        <p:spPr bwMode="auto">
          <a:xfrm>
            <a:off x="4779963" y="3176588"/>
            <a:ext cx="3946525" cy="3187700"/>
          </a:xfrm>
          <a:prstGeom prst="rect">
            <a:avLst/>
          </a:prstGeom>
          <a:noFill/>
          <a:ln w="9525">
            <a:noFill/>
            <a:miter lim="800000"/>
            <a:headEnd/>
            <a:tailEnd/>
          </a:ln>
        </p:spPr>
      </p:pic>
      <p:sp>
        <p:nvSpPr>
          <p:cNvPr id="9" name="Title 8"/>
          <p:cNvSpPr>
            <a:spLocks noGrp="1"/>
          </p:cNvSpPr>
          <p:nvPr>
            <p:ph type="title"/>
          </p:nvPr>
        </p:nvSpPr>
        <p:spPr>
          <a:xfrm>
            <a:off x="457200" y="3109119"/>
            <a:ext cx="7306622" cy="639762"/>
          </a:xfrm>
        </p:spPr>
        <p:txBody>
          <a:bodyPr/>
          <a:lstStyle>
            <a:lvl1pPr algn="ctr">
              <a:defRPr sz="2400">
                <a:solidFill>
                  <a:schemeClr val="accent2"/>
                </a:solidFill>
                <a:latin typeface="+mn-lt"/>
              </a:defRPr>
            </a:lvl1p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66769"/>
            <a:ext cx="5486400" cy="35136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82046" y="4926951"/>
            <a:ext cx="5486400" cy="804862"/>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2"/>
          <p:cNvSpPr>
            <a:spLocks noGrp="1" noChangeArrowheads="1"/>
          </p:cNvSpPr>
          <p:nvPr>
            <p:ph type="title"/>
          </p:nvPr>
        </p:nvSpPr>
        <p:spPr bwMode="auto">
          <a:xfrm>
            <a:off x="457200" y="274638"/>
            <a:ext cx="8229600" cy="639762"/>
          </a:xfrm>
          <a:prstGeom prst="rect">
            <a:avLst/>
          </a:prstGeom>
          <a:noFill/>
          <a:ln w="9525">
            <a:noFill/>
            <a:miter lim="800000"/>
            <a:headEnd/>
            <a:tailEnd/>
          </a:ln>
          <a:effectLst/>
        </p:spPr>
        <p:txBody>
          <a:bodyPr/>
          <a:lstStyle/>
          <a:p>
            <a:pPr lvl="0"/>
            <a:r>
              <a:rPr lang="en-US" smtClean="0"/>
              <a:t>Click to edit Master title style</a:t>
            </a:r>
            <a:endParaRPr lang="en-US" dirty="0"/>
          </a:p>
        </p:txBody>
      </p:sp>
      <p:sp>
        <p:nvSpPr>
          <p:cNvPr id="5" name="Slide Number Placeholder 18"/>
          <p:cNvSpPr>
            <a:spLocks noGrp="1"/>
          </p:cNvSpPr>
          <p:nvPr>
            <p:ph type="sldNum" sz="quarter" idx="10"/>
          </p:nvPr>
        </p:nvSpPr>
        <p:spPr/>
        <p:txBody>
          <a:bodyPr/>
          <a:lstStyle>
            <a:lvl1pPr>
              <a:defRPr/>
            </a:lvl1pPr>
          </a:lstStyle>
          <a:p>
            <a:fld id="{493794E0-1D0C-48A1-97F5-2CA08CF88C0C}"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2" name="Picture 9" descr="firma bamco eng.jpg"/>
          <p:cNvPicPr>
            <a:picLocks noChangeAspect="1"/>
          </p:cNvPicPr>
          <p:nvPr userDrawn="1"/>
        </p:nvPicPr>
        <p:blipFill>
          <a:blip r:embed="rId2"/>
          <a:srcRect/>
          <a:stretch>
            <a:fillRect/>
          </a:stretch>
        </p:blipFill>
        <p:spPr bwMode="auto">
          <a:xfrm>
            <a:off x="3035300" y="6429375"/>
            <a:ext cx="3289300" cy="200025"/>
          </a:xfrm>
          <a:prstGeom prst="rect">
            <a:avLst/>
          </a:prstGeom>
          <a:noFill/>
          <a:ln w="9525">
            <a:noFill/>
            <a:miter lim="800000"/>
            <a:headEnd/>
            <a:tailEnd/>
          </a:ln>
        </p:spPr>
      </p:pic>
      <p:pic>
        <p:nvPicPr>
          <p:cNvPr id="3" name="Picture 11" descr="DEO RGB.jpg"/>
          <p:cNvPicPr>
            <a:picLocks noChangeAspect="1"/>
          </p:cNvPicPr>
          <p:nvPr userDrawn="1"/>
        </p:nvPicPr>
        <p:blipFill>
          <a:blip r:embed="rId3"/>
          <a:srcRect/>
          <a:stretch>
            <a:fillRect/>
          </a:stretch>
        </p:blipFill>
        <p:spPr bwMode="auto">
          <a:xfrm>
            <a:off x="2470150" y="2647950"/>
            <a:ext cx="4203700" cy="1562100"/>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667AB13E-795A-4D36-AA0E-7CE4F6AAE849}" type="datetimeFigureOut">
              <a:rPr lang="en-US"/>
              <a:pPr>
                <a:defRPr/>
              </a:pPr>
              <a:t>4/6/2015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298010-A7EE-4E53-8F77-D5D1C015517B}" type="slidenum">
              <a:rPr lang="en-US"/>
              <a:pPr>
                <a:defRPr/>
              </a:pPr>
              <a:t>‹#›</a:t>
            </a:fld>
            <a:endParaRPr lang="en-US"/>
          </a:p>
        </p:txBody>
      </p:sp>
    </p:spTree>
    <p:extLst>
      <p:ext uri="{BB962C8B-B14F-4D97-AF65-F5344CB8AC3E}">
        <p14:creationId xmlns:p14="http://schemas.microsoft.com/office/powerpoint/2010/main" val="2243938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6397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143000"/>
            <a:ext cx="8229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pic>
        <p:nvPicPr>
          <p:cNvPr id="1028" name="Picture 8" descr="DEO RGB.jpg"/>
          <p:cNvPicPr>
            <a:picLocks noChangeAspect="1"/>
          </p:cNvPicPr>
          <p:nvPr/>
        </p:nvPicPr>
        <p:blipFill>
          <a:blip r:embed="rId9"/>
          <a:srcRect/>
          <a:stretch>
            <a:fillRect/>
          </a:stretch>
        </p:blipFill>
        <p:spPr bwMode="auto">
          <a:xfrm>
            <a:off x="7105650" y="5973763"/>
            <a:ext cx="1844675" cy="685800"/>
          </a:xfrm>
          <a:prstGeom prst="rect">
            <a:avLst/>
          </a:prstGeom>
          <a:noFill/>
          <a:ln w="9525">
            <a:noFill/>
            <a:miter lim="800000"/>
            <a:headEnd/>
            <a:tailEnd/>
          </a:ln>
        </p:spPr>
      </p:pic>
      <p:cxnSp>
        <p:nvCxnSpPr>
          <p:cNvPr id="11" name="Straight Connector 10"/>
          <p:cNvCxnSpPr/>
          <p:nvPr/>
        </p:nvCxnSpPr>
        <p:spPr>
          <a:xfrm>
            <a:off x="0" y="6307138"/>
            <a:ext cx="6904038" cy="0"/>
          </a:xfrm>
          <a:prstGeom prst="line">
            <a:avLst/>
          </a:prstGeom>
          <a:ln w="9525" cap="rnd" cmpd="sng" algn="ctr">
            <a:solidFill>
              <a:schemeClr val="accent5">
                <a:shade val="95000"/>
                <a:satMod val="105000"/>
              </a:schemeClr>
            </a:solidFill>
            <a:prstDash val="sysDot"/>
            <a:round/>
            <a:headEnd type="none" w="med" len="med"/>
            <a:tailEnd type="none" w="med" len="med"/>
          </a:ln>
        </p:spPr>
        <p:style>
          <a:lnRef idx="1">
            <a:schemeClr val="accent5"/>
          </a:lnRef>
          <a:fillRef idx="0">
            <a:schemeClr val="accent5"/>
          </a:fillRef>
          <a:effectRef idx="0">
            <a:schemeClr val="accent5"/>
          </a:effectRef>
          <a:fontRef idx="minor">
            <a:schemeClr val="tx1"/>
          </a:fontRef>
        </p:style>
      </p:cxnSp>
      <p:sp>
        <p:nvSpPr>
          <p:cNvPr id="20" name="Oval 19"/>
          <p:cNvSpPr/>
          <p:nvPr/>
        </p:nvSpPr>
        <p:spPr>
          <a:xfrm>
            <a:off x="417513" y="6196013"/>
            <a:ext cx="250825" cy="250825"/>
          </a:xfrm>
          <a:prstGeom prst="ellipse">
            <a:avLst/>
          </a:prstGeom>
          <a:solidFill>
            <a:schemeClr val="accent1">
              <a:lumMod val="40000"/>
              <a:lumOff val="6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endParaRPr lang="en-US" sz="1800" dirty="0">
              <a:solidFill>
                <a:srgbClr val="FFFFFF"/>
              </a:solidFill>
              <a:ea typeface="ＭＳ Ｐゴシック" charset="-128"/>
            </a:endParaRPr>
          </a:p>
        </p:txBody>
      </p:sp>
      <p:sp>
        <p:nvSpPr>
          <p:cNvPr id="19" name="Slide Number Placeholder 18"/>
          <p:cNvSpPr>
            <a:spLocks noGrp="1"/>
          </p:cNvSpPr>
          <p:nvPr>
            <p:ph type="sldNum" sz="quarter" idx="4"/>
          </p:nvPr>
        </p:nvSpPr>
        <p:spPr>
          <a:xfrm>
            <a:off x="407988" y="6121400"/>
            <a:ext cx="2133600" cy="365125"/>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bg2"/>
                </a:solidFill>
              </a:defRPr>
            </a:lvl1pPr>
          </a:lstStyle>
          <a:p>
            <a:fld id="{5BBEAD3E-74CE-4F3E-BB8A-C16082297612}" type="slidenum">
              <a:rPr lang="en-US"/>
              <a:pPr/>
              <a:t>‹#›</a:t>
            </a:fld>
            <a:endParaRPr lang="en-US" dirty="0"/>
          </a:p>
        </p:txBody>
      </p:sp>
      <p:cxnSp>
        <p:nvCxnSpPr>
          <p:cNvPr id="8" name="Straight Connector 7"/>
          <p:cNvCxnSpPr/>
          <p:nvPr/>
        </p:nvCxnSpPr>
        <p:spPr>
          <a:xfrm>
            <a:off x="450850" y="931863"/>
            <a:ext cx="8245475" cy="1587"/>
          </a:xfrm>
          <a:prstGeom prst="line">
            <a:avLst/>
          </a:prstGeom>
          <a:ln>
            <a:solidFill>
              <a:schemeClr val="accent2"/>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670" r:id="rId1"/>
    <p:sldLayoutId id="2147483667" r:id="rId2"/>
    <p:sldLayoutId id="2147483668" r:id="rId3"/>
    <p:sldLayoutId id="2147483671" r:id="rId4"/>
    <p:sldLayoutId id="2147483669" r:id="rId5"/>
    <p:sldLayoutId id="2147483672" r:id="rId6"/>
    <p:sldLayoutId id="2147483673" r:id="rId7"/>
  </p:sldLayoutIdLst>
  <p:hf hdr="0" ftr="0" dt="0"/>
  <p:txStyles>
    <p:titleStyle>
      <a:lvl1pPr algn="ctr" rtl="0" eaLnBrk="1" fontAlgn="base" hangingPunct="1">
        <a:spcBef>
          <a:spcPct val="0"/>
        </a:spcBef>
        <a:spcAft>
          <a:spcPct val="0"/>
        </a:spcAft>
        <a:defRPr sz="2800" b="1">
          <a:solidFill>
            <a:srgbClr val="00A7AC"/>
          </a:solidFill>
          <a:latin typeface="+mj-lt"/>
          <a:ea typeface="ＭＳ Ｐゴシック" charset="-128"/>
          <a:cs typeface="+mj-cs"/>
        </a:defRPr>
      </a:lvl1pPr>
      <a:lvl2pPr algn="ctr" rtl="0" eaLnBrk="1" fontAlgn="base" hangingPunct="1">
        <a:spcBef>
          <a:spcPct val="0"/>
        </a:spcBef>
        <a:spcAft>
          <a:spcPct val="0"/>
        </a:spcAft>
        <a:defRPr sz="2800" b="1">
          <a:solidFill>
            <a:srgbClr val="00A7AC"/>
          </a:solidFill>
          <a:latin typeface="Arial" charset="0"/>
          <a:ea typeface="ＭＳ Ｐゴシック" charset="-128"/>
        </a:defRPr>
      </a:lvl2pPr>
      <a:lvl3pPr algn="ctr" rtl="0" eaLnBrk="1" fontAlgn="base" hangingPunct="1">
        <a:spcBef>
          <a:spcPct val="0"/>
        </a:spcBef>
        <a:spcAft>
          <a:spcPct val="0"/>
        </a:spcAft>
        <a:defRPr sz="2800" b="1">
          <a:solidFill>
            <a:srgbClr val="00A7AC"/>
          </a:solidFill>
          <a:latin typeface="Arial" charset="0"/>
          <a:ea typeface="ＭＳ Ｐゴシック" charset="-128"/>
        </a:defRPr>
      </a:lvl3pPr>
      <a:lvl4pPr algn="ctr" rtl="0" eaLnBrk="1" fontAlgn="base" hangingPunct="1">
        <a:spcBef>
          <a:spcPct val="0"/>
        </a:spcBef>
        <a:spcAft>
          <a:spcPct val="0"/>
        </a:spcAft>
        <a:defRPr sz="2800" b="1">
          <a:solidFill>
            <a:srgbClr val="00A7AC"/>
          </a:solidFill>
          <a:latin typeface="Arial" charset="0"/>
          <a:ea typeface="ＭＳ Ｐゴシック" charset="-128"/>
        </a:defRPr>
      </a:lvl4pPr>
      <a:lvl5pPr algn="ctr" rtl="0" eaLnBrk="1" fontAlgn="base" hangingPunct="1">
        <a:spcBef>
          <a:spcPct val="0"/>
        </a:spcBef>
        <a:spcAft>
          <a:spcPct val="0"/>
        </a:spcAft>
        <a:defRPr sz="2800" b="1">
          <a:solidFill>
            <a:srgbClr val="00A7AC"/>
          </a:solidFill>
          <a:latin typeface="Arial" charset="0"/>
          <a:ea typeface="ＭＳ Ｐゴシック" charset="-128"/>
        </a:defRPr>
      </a:lvl5pPr>
      <a:lvl6pPr marL="457200" algn="l" rtl="0" eaLnBrk="1" fontAlgn="base" hangingPunct="1">
        <a:spcBef>
          <a:spcPct val="0"/>
        </a:spcBef>
        <a:spcAft>
          <a:spcPct val="0"/>
        </a:spcAft>
        <a:defRPr sz="3000" b="1">
          <a:solidFill>
            <a:srgbClr val="0399CD"/>
          </a:solidFill>
          <a:latin typeface="Arial" charset="0"/>
        </a:defRPr>
      </a:lvl6pPr>
      <a:lvl7pPr marL="914400" algn="l" rtl="0" eaLnBrk="1" fontAlgn="base" hangingPunct="1">
        <a:spcBef>
          <a:spcPct val="0"/>
        </a:spcBef>
        <a:spcAft>
          <a:spcPct val="0"/>
        </a:spcAft>
        <a:defRPr sz="3000" b="1">
          <a:solidFill>
            <a:srgbClr val="0399CD"/>
          </a:solidFill>
          <a:latin typeface="Arial" charset="0"/>
        </a:defRPr>
      </a:lvl7pPr>
      <a:lvl8pPr marL="1371600" algn="l" rtl="0" eaLnBrk="1" fontAlgn="base" hangingPunct="1">
        <a:spcBef>
          <a:spcPct val="0"/>
        </a:spcBef>
        <a:spcAft>
          <a:spcPct val="0"/>
        </a:spcAft>
        <a:defRPr sz="3000" b="1">
          <a:solidFill>
            <a:srgbClr val="0399CD"/>
          </a:solidFill>
          <a:latin typeface="Arial" charset="0"/>
        </a:defRPr>
      </a:lvl8pPr>
      <a:lvl9pPr marL="1828800" algn="l" rtl="0" eaLnBrk="1" fontAlgn="base" hangingPunct="1">
        <a:spcBef>
          <a:spcPct val="0"/>
        </a:spcBef>
        <a:spcAft>
          <a:spcPct val="0"/>
        </a:spcAft>
        <a:defRPr sz="3000" b="1">
          <a:solidFill>
            <a:srgbClr val="0399CD"/>
          </a:solidFill>
          <a:latin typeface="Arial" charset="0"/>
        </a:defRPr>
      </a:lvl9pPr>
    </p:titleStyle>
    <p:bodyStyle>
      <a:lvl1pPr marL="342900" indent="-342900" algn="l" rtl="0" eaLnBrk="1" fontAlgn="base" hangingPunct="1">
        <a:spcBef>
          <a:spcPct val="20000"/>
        </a:spcBef>
        <a:spcAft>
          <a:spcPct val="0"/>
        </a:spcAft>
        <a:buClr>
          <a:schemeClr val="accent1"/>
        </a:buClr>
        <a:buFont typeface="Arial" charset="0"/>
        <a:buChar char="•"/>
        <a:defRPr sz="2000">
          <a:solidFill>
            <a:schemeClr val="tx1"/>
          </a:solidFill>
          <a:latin typeface="+mn-lt"/>
          <a:ea typeface="ＭＳ Ｐゴシック" charset="-128"/>
          <a:cs typeface="+mn-cs"/>
        </a:defRPr>
      </a:lvl1pPr>
      <a:lvl2pPr marL="742950" indent="-285750" algn="l" rtl="0" eaLnBrk="1" fontAlgn="base" hangingPunct="1">
        <a:spcBef>
          <a:spcPct val="20000"/>
        </a:spcBef>
        <a:spcAft>
          <a:spcPct val="0"/>
        </a:spcAft>
        <a:buChar char="–"/>
        <a:defRPr>
          <a:solidFill>
            <a:schemeClr val="tx1"/>
          </a:solidFill>
          <a:latin typeface="+mn-lt"/>
          <a:ea typeface="ＭＳ Ｐゴシック" charset="-128"/>
        </a:defRPr>
      </a:lvl2pPr>
      <a:lvl3pPr marL="1143000" indent="-228600" algn="l" rtl="0" eaLnBrk="1" fontAlgn="base" hangingPunct="1">
        <a:spcBef>
          <a:spcPct val="20000"/>
        </a:spcBef>
        <a:spcAft>
          <a:spcPct val="0"/>
        </a:spcAft>
        <a:buChar char="•"/>
        <a:defRPr sz="1600">
          <a:solidFill>
            <a:schemeClr val="tx1"/>
          </a:solidFill>
          <a:latin typeface="+mn-lt"/>
          <a:ea typeface="ＭＳ Ｐゴシック" charset="-128"/>
        </a:defRPr>
      </a:lvl3pPr>
      <a:lvl4pPr marL="1600200" indent="-228600" algn="l" rtl="0" eaLnBrk="1" fontAlgn="base" hangingPunct="1">
        <a:spcBef>
          <a:spcPct val="20000"/>
        </a:spcBef>
        <a:spcAft>
          <a:spcPct val="0"/>
        </a:spcAft>
        <a:buChar char="–"/>
        <a:defRPr sz="1600">
          <a:solidFill>
            <a:schemeClr val="tx1"/>
          </a:solidFill>
          <a:latin typeface="+mn-lt"/>
          <a:ea typeface="ＭＳ Ｐゴシック" charset="-128"/>
        </a:defRPr>
      </a:lvl4pPr>
      <a:lvl5pPr marL="2057400" indent="-228600" algn="l" rtl="0" eaLnBrk="1" fontAlgn="base" hangingPunct="1">
        <a:spcBef>
          <a:spcPct val="20000"/>
        </a:spcBef>
        <a:spcAft>
          <a:spcPct val="0"/>
        </a:spcAft>
        <a:buClr>
          <a:schemeClr val="accent1"/>
        </a:buClr>
        <a:buChar char="»"/>
        <a:defRPr sz="16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16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16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16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png@01D06307.667B9380" TargetMode="Externa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creativecommons.org/licenses/by-nc-nd/3.0/igo/legalcode"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pic>
        <p:nvPicPr>
          <p:cNvPr id="2051" name="Picture 3" descr="cid:image001.png@01D06307.667B938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76325" y="1600200"/>
            <a:ext cx="22764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5"/>
          <p:cNvSpPr>
            <a:spLocks noChangeArrowheads="1"/>
          </p:cNvSpPr>
          <p:nvPr/>
        </p:nvSpPr>
        <p:spPr bwMode="auto">
          <a:xfrm>
            <a:off x="1143000" y="2744788"/>
            <a:ext cx="6858000" cy="304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r>
              <a:rPr lang="en-US" altLang="en-US" sz="1200">
                <a:latin typeface="Arial" charset="0"/>
                <a:ea typeface="Times New Roman" pitchFamily="18" charset="0"/>
              </a:rPr>
              <a:t>Copyright © 2015 Inter-American Development Bank. This work is licensed under a Creative Commons IGO 3.0 Attribution-Non Commercial-No Derivatives (CC-IGO BY-NC-ND 3.0 IGO) license </a:t>
            </a:r>
            <a:r>
              <a:rPr lang="en-US" altLang="en-US" sz="1200">
                <a:solidFill>
                  <a:srgbClr val="414141"/>
                </a:solidFill>
                <a:latin typeface="Arial" charset="0"/>
                <a:ea typeface="Times New Roman" pitchFamily="18" charset="0"/>
              </a:rPr>
              <a:t>(</a:t>
            </a:r>
            <a:r>
              <a:rPr lang="en-US" altLang="en-US" sz="1200">
                <a:solidFill>
                  <a:srgbClr val="1170CF"/>
                </a:solidFill>
                <a:latin typeface="Arial" charset="0"/>
                <a:ea typeface="Times New Roman" pitchFamily="18" charset="0"/>
                <a:hlinkClick r:id="rId4"/>
              </a:rPr>
              <a:t>http://creativecommons.org/licenses/by-nc-nd/3.0/igo/legalcode</a:t>
            </a:r>
            <a:r>
              <a:rPr lang="en-US" altLang="en-US" sz="1200">
                <a:solidFill>
                  <a:srgbClr val="414141"/>
                </a:solidFill>
                <a:latin typeface="Arial" charset="0"/>
                <a:ea typeface="Times New Roman" pitchFamily="18" charset="0"/>
              </a:rPr>
              <a:t>) </a:t>
            </a:r>
            <a:r>
              <a:rPr lang="en-US" altLang="en-US" sz="1200">
                <a:latin typeface="Arial" charset="0"/>
                <a:ea typeface="Times New Roman" pitchFamily="18" charset="0"/>
              </a:rPr>
              <a:t>and may be reproduced with attribution to the IDB and for any non-commercial purpose.  No derivative work is allowed. </a:t>
            </a:r>
            <a:endParaRPr lang="en-US" altLang="en-US" sz="800">
              <a:latin typeface="Arial" charset="0"/>
              <a:ea typeface="Times New Roman" pitchFamily="18" charset="0"/>
            </a:endParaRPr>
          </a:p>
          <a:p>
            <a:pPr algn="just" eaLnBrk="0" hangingPunct="0"/>
            <a:r>
              <a:rPr lang="en-US" altLang="en-US" sz="1200">
                <a:latin typeface="Arial" charset="0"/>
                <a:ea typeface="Times New Roman" pitchFamily="18" charset="0"/>
              </a:rPr>
              <a:t> </a:t>
            </a:r>
            <a:endParaRPr lang="en-US" altLang="en-US" sz="800">
              <a:latin typeface="Arial" charset="0"/>
            </a:endParaRPr>
          </a:p>
          <a:p>
            <a:pPr algn="just" eaLnBrk="0" hangingPunct="0"/>
            <a:r>
              <a:rPr lang="en-US" altLang="en-US" sz="1200">
                <a:latin typeface="Arial" charset="0"/>
                <a:cs typeface="Times New Roman" pitchFamily="18" charset="0"/>
              </a:rPr>
              <a:t>Any dispute related to the use of the works of the IDB that cannot be settled amicably shall be submitted to arbitration pursuant to the UNCITRAL rules. The use of the IDB’s name for any purpose other than for attribution, and the use of IDB’s logo shall be subject to a separate written license agreement between the IDB and the user and is not authorized as part of this CC-IGO license.</a:t>
            </a:r>
            <a:endParaRPr lang="en-US" altLang="en-US" sz="800">
              <a:latin typeface="Arial" charset="0"/>
            </a:endParaRPr>
          </a:p>
          <a:p>
            <a:pPr algn="just" eaLnBrk="0" hangingPunct="0"/>
            <a:r>
              <a:rPr lang="en-US" altLang="en-US" sz="1200">
                <a:latin typeface="Arial" charset="0"/>
                <a:cs typeface="Times New Roman" pitchFamily="18" charset="0"/>
              </a:rPr>
              <a:t> </a:t>
            </a:r>
            <a:endParaRPr lang="en-US" altLang="en-US" sz="800">
              <a:latin typeface="Arial" charset="0"/>
            </a:endParaRPr>
          </a:p>
          <a:p>
            <a:pPr algn="just" eaLnBrk="0" hangingPunct="0"/>
            <a:r>
              <a:rPr lang="en-US" altLang="en-US" sz="1200">
                <a:latin typeface="Arial" charset="0"/>
                <a:cs typeface="Times New Roman" pitchFamily="18" charset="0"/>
              </a:rPr>
              <a:t>Note that link provided above includes additional terms and conditions of the license.</a:t>
            </a:r>
            <a:endParaRPr lang="en-US" altLang="en-US" sz="800">
              <a:latin typeface="Arial" charset="0"/>
            </a:endParaRPr>
          </a:p>
          <a:p>
            <a:pPr algn="just" eaLnBrk="0" hangingPunct="0"/>
            <a:r>
              <a:rPr lang="en-US" altLang="en-US" sz="1200">
                <a:latin typeface="Arial" charset="0"/>
                <a:cs typeface="Times New Roman" pitchFamily="18" charset="0"/>
              </a:rPr>
              <a:t> </a:t>
            </a:r>
            <a:endParaRPr lang="en-US" altLang="en-US" sz="800">
              <a:latin typeface="Arial" charset="0"/>
            </a:endParaRPr>
          </a:p>
          <a:p>
            <a:pPr algn="just" eaLnBrk="0" hangingPunct="0"/>
            <a:r>
              <a:rPr lang="en-US" altLang="en-US" sz="1200">
                <a:latin typeface="Arial" charset="0"/>
                <a:cs typeface="Times New Roman" pitchFamily="18" charset="0"/>
              </a:rPr>
              <a:t>The opinions expressed in this publication are those of the authors and do not necessarily reflect the views of the Inter-American Development Bank, its Board of Directors, or the countries they represent. </a:t>
            </a:r>
            <a:endParaRPr lang="en-US" altLang="en-US">
              <a:latin typeface="Arial" charset="0"/>
            </a:endParaRPr>
          </a:p>
        </p:txBody>
      </p:sp>
    </p:spTree>
    <p:extLst>
      <p:ext uri="{BB962C8B-B14F-4D97-AF65-F5344CB8AC3E}">
        <p14:creationId xmlns:p14="http://schemas.microsoft.com/office/powerpoint/2010/main" val="2242473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ctrTitle"/>
          </p:nvPr>
        </p:nvSpPr>
        <p:spPr>
          <a:xfrm>
            <a:off x="838200" y="2798618"/>
            <a:ext cx="8077200" cy="1506682"/>
          </a:xfrm>
        </p:spPr>
        <p:txBody>
          <a:bodyPr/>
          <a:lstStyle/>
          <a:p>
            <a:r>
              <a:rPr lang="en-US" noProof="0" dirty="0" smtClean="0"/>
              <a:t>Program Name</a:t>
            </a:r>
            <a:br>
              <a:rPr lang="en-US" noProof="0" dirty="0" smtClean="0"/>
            </a:br>
            <a:r>
              <a:rPr lang="en-US" sz="2400" dirty="0" smtClean="0"/>
              <a:t>(Program Number</a:t>
            </a:r>
            <a:r>
              <a:rPr lang="en-US" sz="2400" noProof="0" dirty="0" smtClean="0"/>
              <a:t>)</a:t>
            </a:r>
            <a:r>
              <a:rPr lang="en-US" noProof="0" dirty="0" smtClean="0"/>
              <a:t/>
            </a:r>
            <a:br>
              <a:rPr lang="en-US" noProof="0" dirty="0" smtClean="0"/>
            </a:br>
            <a:endParaRPr lang="en-US" noProof="0" dirty="0" smtClean="0"/>
          </a:p>
        </p:txBody>
      </p:sp>
      <p:sp>
        <p:nvSpPr>
          <p:cNvPr id="6" name="TextBox 5"/>
          <p:cNvSpPr txBox="1"/>
          <p:nvPr/>
        </p:nvSpPr>
        <p:spPr>
          <a:xfrm>
            <a:off x="2333481" y="5448301"/>
            <a:ext cx="6632575" cy="553998"/>
          </a:xfrm>
          <a:prstGeom prst="rect">
            <a:avLst/>
          </a:prstGeom>
          <a:noFill/>
        </p:spPr>
        <p:txBody>
          <a:bodyPr>
            <a:spAutoFit/>
          </a:bodyPr>
          <a:lstStyle/>
          <a:p>
            <a:pPr algn="r"/>
            <a:r>
              <a:rPr lang="en-US" sz="1600" dirty="0" smtClean="0">
                <a:solidFill>
                  <a:schemeClr val="accent1"/>
                </a:solidFill>
              </a:rPr>
              <a:t>Evaluation Team Members</a:t>
            </a:r>
          </a:p>
          <a:p>
            <a:pPr algn="r"/>
            <a:r>
              <a:rPr lang="en-US" sz="1400" dirty="0" smtClean="0">
                <a:solidFill>
                  <a:schemeClr val="accent1"/>
                </a:solidFill>
              </a:rPr>
              <a:t>DATE</a:t>
            </a:r>
            <a:endParaRPr lang="en-US" sz="1400" dirty="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and Intervention</a:t>
            </a:r>
            <a:endParaRPr lang="en-US" dirty="0"/>
          </a:p>
        </p:txBody>
      </p:sp>
      <p:sp>
        <p:nvSpPr>
          <p:cNvPr id="3" name="Content Placeholder 2"/>
          <p:cNvSpPr>
            <a:spLocks noGrp="1"/>
          </p:cNvSpPr>
          <p:nvPr>
            <p:ph idx="1"/>
          </p:nvPr>
        </p:nvSpPr>
        <p:spPr/>
        <p:txBody>
          <a:bodyPr/>
          <a:lstStyle/>
          <a:p>
            <a:r>
              <a:rPr lang="en-US" noProof="0" dirty="0" smtClean="0"/>
              <a:t>Development problem that is sought to be resolved</a:t>
            </a:r>
          </a:p>
          <a:p>
            <a:r>
              <a:rPr lang="en-US" dirty="0" smtClean="0"/>
              <a:t>Determinants or factors that contribute to the problem</a:t>
            </a:r>
            <a:endParaRPr lang="en-US" noProof="0" dirty="0" smtClean="0"/>
          </a:p>
          <a:p>
            <a:r>
              <a:rPr lang="en-US" noProof="0" dirty="0" smtClean="0"/>
              <a:t>Target population</a:t>
            </a:r>
          </a:p>
          <a:p>
            <a:r>
              <a:rPr lang="en-US" noProof="0" dirty="0" smtClean="0"/>
              <a:t>Intervention proposal </a:t>
            </a:r>
          </a:p>
          <a:p>
            <a:r>
              <a:rPr lang="en-US" dirty="0" smtClean="0"/>
              <a:t>Desired impacts</a:t>
            </a:r>
            <a:endParaRPr lang="en-US" noProof="0" dirty="0"/>
          </a:p>
        </p:txBody>
      </p:sp>
      <p:sp>
        <p:nvSpPr>
          <p:cNvPr id="4" name="Slide Number Placeholder 3"/>
          <p:cNvSpPr>
            <a:spLocks noGrp="1"/>
          </p:cNvSpPr>
          <p:nvPr>
            <p:ph type="sldNum" sz="quarter" idx="10"/>
          </p:nvPr>
        </p:nvSpPr>
        <p:spPr/>
        <p:txBody>
          <a:bodyPr/>
          <a:lstStyle/>
          <a:p>
            <a:fld id="{F35E3098-1699-4EF9-84F9-0C26B6305810}"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Chain of Results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9741088"/>
              </p:ext>
            </p:extLst>
          </p:nvPr>
        </p:nvGraphicFramePr>
        <p:xfrm>
          <a:off x="457200" y="1143000"/>
          <a:ext cx="82296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fld id="{F35E3098-1699-4EF9-84F9-0C26B6305810}" type="slidenum">
              <a:rPr lang="en-US" smtClean="0"/>
              <a:pPr/>
              <a:t>4</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653958880"/>
              </p:ext>
            </p:extLst>
          </p:nvPr>
        </p:nvGraphicFramePr>
        <p:xfrm>
          <a:off x="456786" y="6072184"/>
          <a:ext cx="8312726" cy="370840"/>
        </p:xfrm>
        <a:graphic>
          <a:graphicData uri="http://schemas.openxmlformats.org/drawingml/2006/table">
            <a:tbl>
              <a:tblPr firstRow="1" bandRow="1">
                <a:tableStyleId>{5C22544A-7EE6-4342-B048-85BDC9FD1C3A}</a:tableStyleId>
              </a:tblPr>
              <a:tblGrid>
                <a:gridCol w="4973782"/>
                <a:gridCol w="3338944"/>
              </a:tblGrid>
              <a:tr h="370840">
                <a:tc>
                  <a:txBody>
                    <a:bodyPr/>
                    <a:lstStyle/>
                    <a:p>
                      <a:pPr algn="ctr"/>
                      <a:r>
                        <a:rPr lang="en-US" sz="1600" noProof="0" dirty="0" smtClean="0"/>
                        <a:t>Implementation (Supply)</a:t>
                      </a:r>
                      <a:endParaRPr lang="en-US" sz="1600" noProof="0" dirty="0"/>
                    </a:p>
                  </a:txBody>
                  <a:tcPr/>
                </a:tc>
                <a:tc>
                  <a:txBody>
                    <a:bodyPr/>
                    <a:lstStyle/>
                    <a:p>
                      <a:pPr algn="ctr"/>
                      <a:r>
                        <a:rPr lang="en-US" sz="1600" noProof="0" dirty="0" smtClean="0"/>
                        <a:t>Results (Supply + Demand)</a:t>
                      </a:r>
                      <a:endParaRPr lang="en-US" sz="1600" noProof="0" dirty="0"/>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860850934"/>
              </p:ext>
            </p:extLst>
          </p:nvPr>
        </p:nvGraphicFramePr>
        <p:xfrm>
          <a:off x="404884" y="1856096"/>
          <a:ext cx="8370625" cy="4162567"/>
        </p:xfrm>
        <a:graphic>
          <a:graphicData uri="http://schemas.openxmlformats.org/drawingml/2006/table">
            <a:tbl>
              <a:tblPr firstRow="1" bandRow="1">
                <a:tableStyleId>{5C22544A-7EE6-4342-B048-85BDC9FD1C3A}</a:tableStyleId>
              </a:tblPr>
              <a:tblGrid>
                <a:gridCol w="1674125"/>
                <a:gridCol w="1674125"/>
                <a:gridCol w="1674125"/>
                <a:gridCol w="1674125"/>
                <a:gridCol w="1674125"/>
              </a:tblGrid>
              <a:tr h="1145609">
                <a:tc>
                  <a:txBody>
                    <a:bodyPr/>
                    <a:lstStyle/>
                    <a:p>
                      <a:r>
                        <a:rPr lang="en-US" sz="1100" noProof="0" dirty="0" smtClean="0"/>
                        <a:t>Human resources</a:t>
                      </a:r>
                      <a:r>
                        <a:rPr lang="en-US" sz="1100" baseline="0" noProof="0" dirty="0" smtClean="0"/>
                        <a:t>, financers, others mobilized to support activities</a:t>
                      </a:r>
                      <a:endParaRPr lang="en-US" sz="1100" noProof="0" dirty="0"/>
                    </a:p>
                  </a:txBody>
                  <a:tcPr/>
                </a:tc>
                <a:tc>
                  <a:txBody>
                    <a:bodyPr/>
                    <a:lstStyle/>
                    <a:p>
                      <a:r>
                        <a:rPr lang="en-US" sz="1100" noProof="0" dirty="0" smtClean="0"/>
                        <a:t>Actions taken</a:t>
                      </a:r>
                      <a:r>
                        <a:rPr lang="en-US" sz="1100" baseline="0" noProof="0" dirty="0" smtClean="0"/>
                        <a:t> or work performed to turn inputs into specific products</a:t>
                      </a:r>
                      <a:endParaRPr lang="en-US" sz="1100" noProof="0" dirty="0"/>
                    </a:p>
                  </a:txBody>
                  <a:tcPr/>
                </a:tc>
                <a:tc>
                  <a:txBody>
                    <a:bodyPr/>
                    <a:lstStyle/>
                    <a:p>
                      <a:r>
                        <a:rPr lang="en-US" sz="1100" noProof="0" dirty="0" smtClean="0"/>
                        <a:t>Goods and services produced and delivered</a:t>
                      </a:r>
                      <a:r>
                        <a:rPr lang="en-US" sz="1100" baseline="0" noProof="0" dirty="0" smtClean="0"/>
                        <a:t> under control of the implementer</a:t>
                      </a:r>
                      <a:endParaRPr lang="en-US" sz="1100" noProof="0" dirty="0"/>
                    </a:p>
                  </a:txBody>
                  <a:tcPr/>
                </a:tc>
                <a:tc>
                  <a:txBody>
                    <a:bodyPr/>
                    <a:lstStyle/>
                    <a:p>
                      <a:r>
                        <a:rPr lang="en-US" sz="1100" noProof="0" dirty="0" smtClean="0"/>
                        <a:t>Use of products by the population of interest</a:t>
                      </a:r>
                      <a:endParaRPr lang="en-US" sz="1100" noProof="0" dirty="0"/>
                    </a:p>
                  </a:txBody>
                  <a:tcPr/>
                </a:tc>
                <a:tc>
                  <a:txBody>
                    <a:bodyPr/>
                    <a:lstStyle/>
                    <a:p>
                      <a:r>
                        <a:rPr lang="en-US" sz="1100" noProof="0" dirty="0" smtClean="0"/>
                        <a:t>Final objectives of the program or long</a:t>
                      </a:r>
                      <a:r>
                        <a:rPr lang="en-US" sz="1100" baseline="0" noProof="0" dirty="0" smtClean="0"/>
                        <a:t>-term goals</a:t>
                      </a:r>
                      <a:endParaRPr lang="en-US" sz="1100" noProof="0" dirty="0"/>
                    </a:p>
                  </a:txBody>
                  <a:tcPr/>
                </a:tc>
              </a:tr>
              <a:tr h="3016958">
                <a:tc>
                  <a:txBody>
                    <a:bodyPr/>
                    <a:lstStyle/>
                    <a:p>
                      <a:endParaRPr lang="en-US" sz="1200" noProof="0" dirty="0">
                        <a:solidFill>
                          <a:schemeClr val="tx1"/>
                        </a:solidFill>
                      </a:endParaRPr>
                    </a:p>
                  </a:txBody>
                  <a:tcPr/>
                </a:tc>
                <a:tc>
                  <a:txBody>
                    <a:bodyPr/>
                    <a:lstStyle/>
                    <a:p>
                      <a:pPr marL="0" algn="l" defTabSz="457200" rtl="0" eaLnBrk="1" latinLnBrk="0" hangingPunct="1"/>
                      <a:endParaRPr lang="en-US" sz="1200" b="1" kern="1200" baseline="0" noProof="0" dirty="0" smtClean="0">
                        <a:solidFill>
                          <a:schemeClr val="tx1"/>
                        </a:solidFill>
                        <a:latin typeface="+mn-lt"/>
                        <a:ea typeface="+mn-ea"/>
                        <a:cs typeface="+mn-cs"/>
                      </a:endParaRPr>
                    </a:p>
                  </a:txBody>
                  <a:tcPr/>
                </a:tc>
                <a:tc>
                  <a:txBody>
                    <a:bodyPr/>
                    <a:lstStyle/>
                    <a:p>
                      <a:endParaRPr lang="en-US" sz="1200" baseline="0" noProof="0" dirty="0" smtClean="0">
                        <a:solidFill>
                          <a:schemeClr val="tx1"/>
                        </a:solidFill>
                      </a:endParaRPr>
                    </a:p>
                  </a:txBody>
                  <a:tcPr/>
                </a:tc>
                <a:tc>
                  <a:txBody>
                    <a:bodyPr/>
                    <a:lstStyle/>
                    <a:p>
                      <a:endParaRPr lang="en-US" sz="1200" noProof="0" dirty="0" smtClean="0">
                        <a:solidFill>
                          <a:srgbClr val="FF0000"/>
                        </a:solidFill>
                      </a:endParaRPr>
                    </a:p>
                  </a:txBody>
                  <a:tcPr/>
                </a:tc>
                <a:tc>
                  <a:txBody>
                    <a:bodyPr/>
                    <a:lstStyle/>
                    <a:p>
                      <a:endParaRPr lang="en-US" sz="1200" baseline="0" noProof="0" dirty="0" smtClean="0">
                        <a:solidFill>
                          <a:srgbClr val="FF0000"/>
                        </a:solidFill>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Questions</a:t>
            </a:r>
            <a:endParaRPr lang="en-US" dirty="0"/>
          </a:p>
        </p:txBody>
      </p:sp>
      <p:sp>
        <p:nvSpPr>
          <p:cNvPr id="3" name="Content Placeholder 2"/>
          <p:cNvSpPr>
            <a:spLocks noGrp="1"/>
          </p:cNvSpPr>
          <p:nvPr>
            <p:ph idx="1"/>
          </p:nvPr>
        </p:nvSpPr>
        <p:spPr/>
        <p:txBody>
          <a:bodyPr/>
          <a:lstStyle/>
          <a:p>
            <a:r>
              <a:rPr lang="en-US" dirty="0" smtClean="0"/>
              <a:t>Define aspects of the program to be evaluated and key results</a:t>
            </a:r>
            <a:endParaRPr lang="en-US" noProof="0" dirty="0" smtClean="0"/>
          </a:p>
          <a:p>
            <a:r>
              <a:rPr lang="en-US" noProof="0" dirty="0" smtClean="0"/>
              <a:t>Structure evaluation questions: what is the impact of PROGRAM/INTERVENTION on OUTCOMES</a:t>
            </a:r>
            <a:endParaRPr lang="en-US" noProof="0" dirty="0"/>
          </a:p>
        </p:txBody>
      </p:sp>
      <p:sp>
        <p:nvSpPr>
          <p:cNvPr id="4" name="Slide Number Placeholder 3"/>
          <p:cNvSpPr>
            <a:spLocks noGrp="1"/>
          </p:cNvSpPr>
          <p:nvPr>
            <p:ph type="sldNum" sz="quarter" idx="10"/>
          </p:nvPr>
        </p:nvSpPr>
        <p:spPr/>
        <p:txBody>
          <a:bodyPr/>
          <a:lstStyle/>
          <a:p>
            <a:fld id="{F35E3098-1699-4EF9-84F9-0C26B6305810}"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Evaluation</a:t>
            </a:r>
            <a:endParaRPr lang="en-US" dirty="0"/>
          </a:p>
        </p:txBody>
      </p:sp>
      <p:sp>
        <p:nvSpPr>
          <p:cNvPr id="3" name="Content Placeholder 2"/>
          <p:cNvSpPr>
            <a:spLocks noGrp="1"/>
          </p:cNvSpPr>
          <p:nvPr>
            <p:ph idx="1"/>
          </p:nvPr>
        </p:nvSpPr>
        <p:spPr>
          <a:xfrm>
            <a:off x="457200" y="1143000"/>
            <a:ext cx="8229600" cy="5134970"/>
          </a:xfrm>
        </p:spPr>
        <p:txBody>
          <a:bodyPr/>
          <a:lstStyle/>
          <a:p>
            <a:r>
              <a:rPr lang="en-US" dirty="0" smtClean="0"/>
              <a:t>Experimental: random assignment</a:t>
            </a:r>
          </a:p>
          <a:p>
            <a:r>
              <a:rPr lang="en-US" dirty="0" smtClean="0"/>
              <a:t>Quasi-experimental: (Instrumental Variable, Regression Discontinuity, Difference in Differences, Matching)</a:t>
            </a:r>
            <a:endParaRPr lang="en-US" dirty="0"/>
          </a:p>
        </p:txBody>
      </p:sp>
      <p:sp>
        <p:nvSpPr>
          <p:cNvPr id="4" name="Slide Number Placeholder 3"/>
          <p:cNvSpPr>
            <a:spLocks noGrp="1"/>
          </p:cNvSpPr>
          <p:nvPr>
            <p:ph type="sldNum" sz="quarter" idx="10"/>
          </p:nvPr>
        </p:nvSpPr>
        <p:spPr/>
        <p:txBody>
          <a:bodyPr/>
          <a:lstStyle/>
          <a:p>
            <a:fld id="{F35E3098-1699-4EF9-84F9-0C26B6305810}"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Sample, and Power</a:t>
            </a:r>
            <a:endParaRPr lang="en-US" dirty="0"/>
          </a:p>
        </p:txBody>
      </p:sp>
      <p:sp>
        <p:nvSpPr>
          <p:cNvPr id="4" name="Slide Number Placeholder 3"/>
          <p:cNvSpPr>
            <a:spLocks noGrp="1"/>
          </p:cNvSpPr>
          <p:nvPr>
            <p:ph type="sldNum" sz="quarter" idx="10"/>
          </p:nvPr>
        </p:nvSpPr>
        <p:spPr/>
        <p:txBody>
          <a:bodyPr/>
          <a:lstStyle/>
          <a:p>
            <a:fld id="{F35E3098-1699-4EF9-84F9-0C26B6305810}" type="slidenum">
              <a:rPr lang="en-US" smtClean="0"/>
              <a:pPr/>
              <a:t>7</a:t>
            </a:fld>
            <a:endParaRPr lang="en-US" dirty="0"/>
          </a:p>
        </p:txBody>
      </p:sp>
      <p:sp>
        <p:nvSpPr>
          <p:cNvPr id="6" name="Content Placeholder 2"/>
          <p:cNvSpPr>
            <a:spLocks noGrp="1"/>
          </p:cNvSpPr>
          <p:nvPr>
            <p:ph idx="1"/>
          </p:nvPr>
        </p:nvSpPr>
        <p:spPr>
          <a:xfrm>
            <a:off x="457200" y="1143000"/>
            <a:ext cx="7635922" cy="4648200"/>
          </a:xfrm>
        </p:spPr>
        <p:txBody>
          <a:bodyPr/>
          <a:lstStyle/>
          <a:p>
            <a:pPr lvl="1"/>
            <a:r>
              <a:rPr lang="en-US" noProof="0" dirty="0" smtClean="0"/>
              <a:t>Data sources: primary or secondary</a:t>
            </a:r>
          </a:p>
          <a:p>
            <a:pPr lvl="1"/>
            <a:r>
              <a:rPr lang="en-US" noProof="0" dirty="0" smtClean="0"/>
              <a:t>Sample size and composition</a:t>
            </a:r>
          </a:p>
          <a:p>
            <a:pPr lvl="1"/>
            <a:r>
              <a:rPr lang="en-US" dirty="0" smtClean="0"/>
              <a:t>Statistical power</a:t>
            </a:r>
            <a:endParaRPr lang="en-US" noProof="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Costs and Funding Sources</a:t>
            </a:r>
            <a:endParaRPr lang="en-US" dirty="0"/>
          </a:p>
        </p:txBody>
      </p:sp>
      <p:sp>
        <p:nvSpPr>
          <p:cNvPr id="3" name="Content Placeholder 2"/>
          <p:cNvSpPr>
            <a:spLocks noGrp="1"/>
          </p:cNvSpPr>
          <p:nvPr>
            <p:ph idx="1"/>
          </p:nvPr>
        </p:nvSpPr>
        <p:spPr/>
        <p:txBody>
          <a:bodyPr/>
          <a:lstStyle/>
          <a:p>
            <a:r>
              <a:rPr lang="en-US" dirty="0" smtClean="0"/>
              <a:t>Cost of the evaluation: Survey and Technical Assistance</a:t>
            </a:r>
          </a:p>
          <a:p>
            <a:r>
              <a:rPr lang="en-US" dirty="0" smtClean="0"/>
              <a:t>Funding sources</a:t>
            </a:r>
            <a:endParaRPr lang="en-US" dirty="0"/>
          </a:p>
        </p:txBody>
      </p:sp>
      <p:sp>
        <p:nvSpPr>
          <p:cNvPr id="4" name="Slide Number Placeholder 3"/>
          <p:cNvSpPr>
            <a:spLocks noGrp="1"/>
          </p:cNvSpPr>
          <p:nvPr>
            <p:ph type="sldNum" sz="quarter" idx="10"/>
          </p:nvPr>
        </p:nvSpPr>
        <p:spPr/>
        <p:txBody>
          <a:bodyPr/>
          <a:lstStyle/>
          <a:p>
            <a:fld id="{F35E3098-1699-4EF9-84F9-0C26B6305810}"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of Activities</a:t>
            </a:r>
            <a:endParaRPr lang="en-US" dirty="0"/>
          </a:p>
        </p:txBody>
      </p:sp>
      <p:sp>
        <p:nvSpPr>
          <p:cNvPr id="4" name="Slide Number Placeholder 3"/>
          <p:cNvSpPr>
            <a:spLocks noGrp="1"/>
          </p:cNvSpPr>
          <p:nvPr>
            <p:ph type="sldNum" sz="quarter" idx="10"/>
          </p:nvPr>
        </p:nvSpPr>
        <p:spPr/>
        <p:txBody>
          <a:bodyPr/>
          <a:lstStyle/>
          <a:p>
            <a:fld id="{F35E3098-1699-4EF9-84F9-0C26B6305810}" type="slidenum">
              <a:rPr lang="en-US" smtClean="0"/>
              <a:pPr/>
              <a:t>9</a:t>
            </a:fld>
            <a:endParaRPr lang="en-US" dirty="0"/>
          </a:p>
        </p:txBody>
      </p:sp>
      <p:sp>
        <p:nvSpPr>
          <p:cNvPr id="6" name="Content Placeholder 5"/>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DE english">
  <a:themeElements>
    <a:clrScheme name="DE">
      <a:dk1>
        <a:srgbClr val="000000"/>
      </a:dk1>
      <a:lt1>
        <a:srgbClr val="FFFFFF"/>
      </a:lt1>
      <a:dk2>
        <a:srgbClr val="000000"/>
      </a:dk2>
      <a:lt2>
        <a:srgbClr val="808080"/>
      </a:lt2>
      <a:accent1>
        <a:srgbClr val="97BF0D"/>
      </a:accent1>
      <a:accent2>
        <a:srgbClr val="006E89"/>
      </a:accent2>
      <a:accent3>
        <a:srgbClr val="FFFFFF"/>
      </a:accent3>
      <a:accent4>
        <a:srgbClr val="00A7AC"/>
      </a:accent4>
      <a:accent5>
        <a:srgbClr val="82A40C"/>
      </a:accent5>
      <a:accent6>
        <a:srgbClr val="0091B7"/>
      </a:accent6>
      <a:hlink>
        <a:srgbClr val="14225E"/>
      </a:hlink>
      <a:folHlink>
        <a:srgbClr val="455D00"/>
      </a:folHlink>
    </a:clrScheme>
    <a:fontScheme name="template_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r">
          <a:defRPr sz="1600" b="1" dirty="0" smtClean="0">
            <a:solidFill>
              <a:srgbClr val="00A7AC"/>
            </a:solidFill>
            <a:latin typeface="+mn-lt"/>
          </a:defRPr>
        </a:defPPr>
      </a:lstStyle>
    </a:txDef>
  </a:objectDefaults>
  <a:extraClrSchemeLst>
    <a:extraClrScheme>
      <a:clrScheme name="template_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ez-Disclosure Corporate" ma:contentTypeID="0x01010066B06E59AB175241BBFB297522263BEB002B11A066E4C7C745BA3B55825AECA582" ma:contentTypeVersion="17" ma:contentTypeDescription="A content type to manage public (corporate) IDB documents" ma:contentTypeScope="" ma:versionID="5b0c39f7eaa9c3ada88b1cb57222d224">
  <xsd:schema xmlns:xsd="http://www.w3.org/2001/XMLSchema" xmlns:xs="http://www.w3.org/2001/XMLSchema" xmlns:p="http://schemas.microsoft.com/office/2006/metadata/properties" xmlns:ns2="cdc7663a-08f0-4737-9e8c-148ce897a09c" targetNamespace="http://schemas.microsoft.com/office/2006/metadata/properties" ma:root="true" ma:fieldsID="fc9f0ab1656137bca279a2d1e6281749" ns2:_="">
    <xsd:import namespace="cdc7663a-08f0-4737-9e8c-148ce897a09c"/>
    <xsd:element name="properties">
      <xsd:complexType>
        <xsd:sequence>
          <xsd:element name="documentManagement">
            <xsd:complexType>
              <xsd:all>
                <xsd:element ref="ns2:_dlc_DocId" minOccurs="0"/>
                <xsd:element ref="ns2:_dlc_DocIdUrl" minOccurs="0"/>
                <xsd:element ref="ns2:_dlc_DocIdPersistId" minOccurs="0"/>
                <xsd:element ref="ns2:cf0f1ca6d90e4583ad80995bcde0e58a" minOccurs="0"/>
                <xsd:element ref="ns2:TaxCatchAll" minOccurs="0"/>
                <xsd:element ref="ns2:TaxCatchAllLabel" minOccurs="0"/>
                <xsd:element ref="ns2:Access_x0020_to_x0020_Information_x00a0_Policy"/>
                <xsd:element ref="ns2:j65ec2e3a7e44c39a1acebfd2a19200a" minOccurs="0"/>
                <xsd:element ref="ns2:Webtopic" minOccurs="0"/>
                <xsd:element ref="ns2:Disclosure_x0020_Activity"/>
                <xsd:element ref="ns2:Document_x0020_Language_x0020_IDB"/>
                <xsd:element ref="ns2:Division_x0020_or_x0020_Unit" minOccurs="0"/>
                <xsd:element ref="ns2:Document_x0020_Author" minOccurs="0"/>
                <xsd:element ref="ns2:Other_x0020_Author" minOccurs="0"/>
                <xsd:element ref="ns2:ic46d7e087fd4a108fb86518ca413cc6" minOccurs="0"/>
                <xsd:element ref="ns2:Identifier" minOccurs="0"/>
                <xsd:element ref="ns2:IDBDocs_x0020_Number" minOccurs="0"/>
                <xsd:element ref="ns2:Migration_x0020_Info" minOccurs="0"/>
                <xsd:element ref="ns2:Abstract" minOccurs="0"/>
                <xsd:element ref="ns2:Editor1" minOccurs="0"/>
                <xsd:element ref="ns2:Issue_x0020_Date" minOccurs="0"/>
                <xsd:element ref="ns2:Publishing_x0020_House" minOccurs="0"/>
                <xsd:element ref="ns2:KP_x0020_Topics" minOccurs="0"/>
                <xsd:element ref="ns2:Region" minOccurs="0"/>
                <xsd:element ref="ns2:Publication_x0020_Type" minOccurs="0"/>
                <xsd:element ref="ns2:SISCOR_x0020_Number" minOccurs="0"/>
                <xsd:element ref="ns2:Fiscal_x0020_Year_x0020_IDB" minOccurs="0"/>
                <xsd:element ref="ns2:Disclosed" minOccurs="0"/>
                <xsd:element ref="ns2:Related_x0020_SisCor_x0020_Numb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c7663a-08f0-4737-9e8c-148ce897a09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cf0f1ca6d90e4583ad80995bcde0e58a" ma:index="11" ma:taxonomy="true" ma:internalName="cf0f1ca6d90e4583ad80995bcde0e58a" ma:taxonomyFieldName="Function_x0020_Corporate_x0020_IDB" ma:displayName="Function Corporate IDB" ma:readOnly="false" ma:default="-1;#IDBDocs|cca77002-e150-4b2d-ab1f-1d7a7cdcae16" ma:fieldId="{cf0f1ca6-d90e-4583-ad80-995bcde0e58a}" ma:sspId="ae61f9b1-e23d-4f49-b3d7-56b991556c4b" ma:termSetId="87c2acd2-4473-4e75-9749-843c35148602" ma:anchorId="00000000-0000-0000-0000-000000000000" ma:open="false" ma:isKeyword="false">
      <xsd:complexType>
        <xsd:sequence>
          <xsd:element ref="pc:Terms" minOccurs="0" maxOccurs="1"/>
        </xsd:sequence>
      </xsd:complexType>
    </xsd:element>
    <xsd:element name="TaxCatchAll" ma:index="12" nillable="true" ma:displayName="Taxonomy Catch All Column" ma:description="" ma:hidden="true" ma:list="{46339a2c-a759-43f5-a320-9e18a41b2355}" ma:internalName="TaxCatchAll" ma:showField="CatchAllData" ma:web="291fbbc9-8cfb-4b1c-8eee-0b1842b90317">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description="" ma:hidden="true" ma:list="{46339a2c-a759-43f5-a320-9e18a41b2355}" ma:internalName="TaxCatchAllLabel" ma:readOnly="true" ma:showField="CatchAllDataLabel" ma:web="291fbbc9-8cfb-4b1c-8eee-0b1842b90317">
      <xsd:complexType>
        <xsd:complexContent>
          <xsd:extension base="dms:MultiChoiceLookup">
            <xsd:sequence>
              <xsd:element name="Value" type="dms:Lookup" maxOccurs="unbounded" minOccurs="0" nillable="true"/>
            </xsd:sequence>
          </xsd:extension>
        </xsd:complexContent>
      </xsd:complexType>
    </xsd:element>
    <xsd:element name="Access_x0020_to_x0020_Information_x00a0_Policy" ma:index="15" ma:displayName="Access to Information Policy" ma:default="Confidential" ma:format="Dropdown" ma:internalName="Access_x0020_to_x0020_Information_x00A0_Policy">
      <xsd:simpleType>
        <xsd:restriction base="dms:Choice">
          <xsd:enumeration value="Confidential"/>
          <xsd:enumeration value="Disclosed Over Time - 5 years"/>
          <xsd:enumeration value="Disclosed Over Time - 10 years"/>
          <xsd:enumeration value="Disclosed Over Time - 20 years"/>
          <xsd:enumeration value="Public"/>
          <xsd:enumeration value="Public - Simultaneous Disclosure"/>
        </xsd:restriction>
      </xsd:simpleType>
    </xsd:element>
    <xsd:element name="j65ec2e3a7e44c39a1acebfd2a19200a" ma:index="16" ma:taxonomy="true" ma:internalName="j65ec2e3a7e44c39a1acebfd2a19200a" ma:taxonomyFieldName="Series_x0020_Corporate_x0020_IDB" ma:displayName="Series Corporate IDB" ma:readOnly="false" ma:default="-1;#Unclassified|a6dff32e-d477-44cd-a56b-85efe9e0a56c" ma:fieldId="{365ec2e3-a7e4-4c39-a1ac-ebfd2a19200a}" ma:sspId="ae61f9b1-e23d-4f49-b3d7-56b991556c4b" ma:termSetId="309dd783-e737-4304-818f-f24bd2ff36bb" ma:anchorId="00000000-0000-0000-0000-000000000000" ma:open="false" ma:isKeyword="false">
      <xsd:complexType>
        <xsd:sequence>
          <xsd:element ref="pc:Terms" minOccurs="0" maxOccurs="1"/>
        </xsd:sequence>
      </xsd:complexType>
    </xsd:element>
    <xsd:element name="Webtopic" ma:index="18" nillable="true" ma:displayName="Webtopic" ma:internalName="Webtopic">
      <xsd:simpleType>
        <xsd:restriction base="dms:Text">
          <xsd:maxLength value="255"/>
        </xsd:restriction>
      </xsd:simpleType>
    </xsd:element>
    <xsd:element name="Disclosure_x0020_Activity" ma:index="19" ma:displayName="Disclosure Activity" ma:internalName="Disclosure_x0020_Activity" ma:readOnly="false">
      <xsd:simpleType>
        <xsd:restriction base="dms:Text">
          <xsd:maxLength value="255"/>
        </xsd:restriction>
      </xsd:simpleType>
    </xsd:element>
    <xsd:element name="Document_x0020_Language_x0020_IDB" ma:index="20" ma:displayName="Document Language IDB" ma:format="Dropdown" ma:internalName="Document_x0020_Language_x0020_IDB" ma:readOnly="false">
      <xsd:simpleType>
        <xsd:restriction base="dms:Choice">
          <xsd:enumeration value="English"/>
          <xsd:enumeration value="French"/>
          <xsd:enumeration value="Italian"/>
          <xsd:enumeration value="Japanese"/>
          <xsd:enumeration value="Korean"/>
          <xsd:enumeration value="Other"/>
          <xsd:enumeration value="Portuguese"/>
          <xsd:enumeration value="Spanish"/>
        </xsd:restriction>
      </xsd:simpleType>
    </xsd:element>
    <xsd:element name="Division_x0020_or_x0020_Unit" ma:index="21" nillable="true" ma:displayName="Division or Unit" ma:internalName="Division_x0020_or_x0020_Unit">
      <xsd:simpleType>
        <xsd:restriction base="dms:Text">
          <xsd:maxLength value="255"/>
        </xsd:restriction>
      </xsd:simpleType>
    </xsd:element>
    <xsd:element name="Document_x0020_Author" ma:index="22" nillable="true" ma:displayName="Document Author" ma:internalName="Document_x0020_Author">
      <xsd:simpleType>
        <xsd:restriction base="dms:Text">
          <xsd:maxLength value="255"/>
        </xsd:restriction>
      </xsd:simpleType>
    </xsd:element>
    <xsd:element name="Other_x0020_Author" ma:index="23" nillable="true" ma:displayName="Other Author" ma:internalName="Other_x0020_Author">
      <xsd:simpleType>
        <xsd:restriction base="dms:Text">
          <xsd:maxLength value="255"/>
        </xsd:restriction>
      </xsd:simpleType>
    </xsd:element>
    <xsd:element name="ic46d7e087fd4a108fb86518ca413cc6" ma:index="24" nillable="true" ma:taxonomy="true" ma:internalName="ic46d7e087fd4a108fb86518ca413cc6" ma:taxonomyFieldName="Country" ma:displayName="Country" ma:default="" ma:fieldId="{2c46d7e0-87fd-4a10-8fb8-6518ca413cc6}" ma:taxonomyMulti="true" ma:sspId="ae61f9b1-e23d-4f49-b3d7-56b991556c4b" ma:termSetId="e1cf2cf4-6e0f-476b-b38c-a4927f870e86" ma:anchorId="00000000-0000-0000-0000-000000000000" ma:open="false" ma:isKeyword="false">
      <xsd:complexType>
        <xsd:sequence>
          <xsd:element ref="pc:Terms" minOccurs="0" maxOccurs="1"/>
        </xsd:sequence>
      </xsd:complexType>
    </xsd:element>
    <xsd:element name="Identifier" ma:index="26" nillable="true" ma:displayName="Identifier" ma:internalName="Identifier">
      <xsd:simpleType>
        <xsd:restriction base="dms:Text">
          <xsd:maxLength value="255"/>
        </xsd:restriction>
      </xsd:simpleType>
    </xsd:element>
    <xsd:element name="IDBDocs_x0020_Number" ma:index="27" nillable="true" ma:displayName="IDBDocs Number" ma:internalName="IDBDocs_x0020_Number" ma:readOnly="false">
      <xsd:simpleType>
        <xsd:restriction base="dms:Text">
          <xsd:maxLength value="255"/>
        </xsd:restriction>
      </xsd:simpleType>
    </xsd:element>
    <xsd:element name="Migration_x0020_Info" ma:index="28" nillable="true" ma:displayName="Migration Info" ma:internalName="Migration_x0020_Info" ma:readOnly="false">
      <xsd:simpleType>
        <xsd:restriction base="dms:Note"/>
      </xsd:simpleType>
    </xsd:element>
    <xsd:element name="Abstract" ma:index="29" nillable="true" ma:displayName="Abstract" ma:internalName="Abstract">
      <xsd:simpleType>
        <xsd:restriction base="dms:Note"/>
      </xsd:simpleType>
    </xsd:element>
    <xsd:element name="Editor1" ma:index="30" nillable="true" ma:displayName="Editor" ma:internalName="Editor1">
      <xsd:simpleType>
        <xsd:restriction base="dms:Text">
          <xsd:maxLength value="255"/>
        </xsd:restriction>
      </xsd:simpleType>
    </xsd:element>
    <xsd:element name="Issue_x0020_Date" ma:index="31" nillable="true" ma:displayName="Issue Date" ma:format="DateOnly" ma:internalName="Issue_x0020_Date">
      <xsd:simpleType>
        <xsd:restriction base="dms:DateTime"/>
      </xsd:simpleType>
    </xsd:element>
    <xsd:element name="Publishing_x0020_House" ma:index="32" nillable="true" ma:displayName="Publishing House" ma:internalName="Publishing_x0020_House">
      <xsd:simpleType>
        <xsd:restriction base="dms:Text">
          <xsd:maxLength value="255"/>
        </xsd:restriction>
      </xsd:simpleType>
    </xsd:element>
    <xsd:element name="KP_x0020_Topics" ma:index="33" nillable="true" ma:displayName="KP Topics" ma:internalName="KP_x0020_Topics">
      <xsd:simpleType>
        <xsd:restriction base="dms:Text">
          <xsd:maxLength value="255"/>
        </xsd:restriction>
      </xsd:simpleType>
    </xsd:element>
    <xsd:element name="Region" ma:index="34" nillable="true" ma:displayName="Region" ma:internalName="Region">
      <xsd:simpleType>
        <xsd:restriction base="dms:Text">
          <xsd:maxLength value="255"/>
        </xsd:restriction>
      </xsd:simpleType>
    </xsd:element>
    <xsd:element name="Publication_x0020_Type" ma:index="35" nillable="true" ma:displayName="Publication Type" ma:internalName="Publication_x0020_Type">
      <xsd:simpleType>
        <xsd:restriction base="dms:Text">
          <xsd:maxLength value="255"/>
        </xsd:restriction>
      </xsd:simpleType>
    </xsd:element>
    <xsd:element name="SISCOR_x0020_Number" ma:index="36" nillable="true" ma:displayName="SISCOR Number" ma:internalName="SISCOR_x0020_Number" ma:readOnly="false">
      <xsd:simpleType>
        <xsd:restriction base="dms:Text">
          <xsd:maxLength value="255"/>
        </xsd:restriction>
      </xsd:simpleType>
    </xsd:element>
    <xsd:element name="Fiscal_x0020_Year_x0020_IDB" ma:index="37" nillable="true" ma:displayName="Fiscal Year IDB" ma:internalName="Fiscal_x0020_Year_x0020_IDB" ma:readOnly="false">
      <xsd:simpleType>
        <xsd:restriction base="dms:Text">
          <xsd:maxLength value="255"/>
        </xsd:restriction>
      </xsd:simpleType>
    </xsd:element>
    <xsd:element name="Disclosed" ma:index="38" nillable="true" ma:displayName="Disclosed" ma:default="0" ma:internalName="Disclosed">
      <xsd:simpleType>
        <xsd:restriction base="dms:Boolean"/>
      </xsd:simpleType>
    </xsd:element>
    <xsd:element name="Related_x0020_SisCor_x0020_Number" ma:index="39" nillable="true" ma:displayName="Related SisCor Number" ma:internalName="Related_x0020_SisCor_x0020_Numb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IDBDocs_x0020_Number xmlns="cdc7663a-08f0-4737-9e8c-148ce897a09c">38969356</IDBDocs_x0020_Number>
    <TaxCatchAll xmlns="cdc7663a-08f0-4737-9e8c-148ce897a09c">
      <Value>35</Value>
      <Value>34</Value>
    </TaxCatchAll>
    <SISCOR_x0020_Number xmlns="cdc7663a-08f0-4737-9e8c-148ce897a09c" xsi:nil="true"/>
    <Division_x0020_or_x0020_Unit xmlns="cdc7663a-08f0-4737-9e8c-148ce897a09c">SPD/SDV</Division_x0020_or_x0020_Unit>
    <Document_x0020_Author xmlns="cdc7663a-08f0-4737-9e8c-148ce897a09c">Martinez, Sebastian Wilde</Document_x0020_Author>
    <Fiscal_x0020_Year_x0020_IDB xmlns="cdc7663a-08f0-4737-9e8c-148ce897a09c">2014</Fiscal_x0020_Year_x0020_IDB>
    <Other_x0020_Author xmlns="cdc7663a-08f0-4737-9e8c-148ce897a09c" xsi:nil="true"/>
    <Migration_x0020_Info xmlns="cdc7663a-08f0-4737-9e8c-148ce897a09c">&lt;Data&gt;&lt;APPLICATION&gt;MS POWERPOINT&lt;/APPLICATION&gt;&lt;STAGE_CODE&gt;EVAL&lt;/STAGE_CODE&gt;&lt;USER_STAGE&gt;Evaluation&lt;/USER_STAGE&gt;&lt;PD_OBJ_TYPE&gt;0&lt;/PD_OBJ_TYPE&gt;&lt;MAKERECORD&gt;N&lt;/MAKERECORD&gt;&lt;/Data&gt;</Migration_x0020_Info>
    <Document_x0020_Language_x0020_IDB xmlns="cdc7663a-08f0-4737-9e8c-148ce897a09c">English</Document_x0020_Language_x0020_IDB>
    <Identifier xmlns="cdc7663a-08f0-4737-9e8c-148ce897a09c" xsi:nil="true"/>
    <Access_x0020_to_x0020_Information_x00a0_Policy xmlns="cdc7663a-08f0-4737-9e8c-148ce897a09c">Public</Access_x0020_to_x0020_Information_x00a0_Policy>
    <ic46d7e087fd4a108fb86518ca413cc6 xmlns="cdc7663a-08f0-4737-9e8c-148ce897a09c">
      <Terms xmlns="http://schemas.microsoft.com/office/infopath/2007/PartnerControls"/>
    </ic46d7e087fd4a108fb86518ca413cc6>
    <j65ec2e3a7e44c39a1acebfd2a19200a xmlns="cdc7663a-08f0-4737-9e8c-148ce897a09c">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a6dff32e-d477-44cd-a56b-85efe9e0a56c</TermId>
        </TermInfo>
      </Terms>
    </j65ec2e3a7e44c39a1acebfd2a19200a>
    <Related_x0020_SisCor_x0020_Number xmlns="cdc7663a-08f0-4737-9e8c-148ce897a09c" xsi:nil="true"/>
    <cf0f1ca6d90e4583ad80995bcde0e58a xmlns="cdc7663a-08f0-4737-9e8c-148ce897a09c">
      <Terms xmlns="http://schemas.microsoft.com/office/infopath/2007/PartnerControls">
        <TermInfo xmlns="http://schemas.microsoft.com/office/infopath/2007/PartnerControls">
          <TermName xmlns="http://schemas.microsoft.com/office/infopath/2007/PartnerControls">IDBDocs</TermName>
          <TermId xmlns="http://schemas.microsoft.com/office/infopath/2007/PartnerControls">cca77002-e150-4b2d-ab1f-1d7a7cdcae16</TermId>
        </TermInfo>
      </Terms>
    </cf0f1ca6d90e4583ad80995bcde0e58a>
    <Abstract xmlns="cdc7663a-08f0-4737-9e8c-148ce897a09c" xsi:nil="true"/>
    <Editor1 xmlns="cdc7663a-08f0-4737-9e8c-148ce897a09c" xsi:nil="true"/>
    <Disclosure_x0020_Activity xmlns="cdc7663a-08f0-4737-9e8c-148ce897a09c">Evaluation</Disclosure_x0020_Activity>
    <Region xmlns="cdc7663a-08f0-4737-9e8c-148ce897a09c" xsi:nil="true"/>
    <Disclosed xmlns="cdc7663a-08f0-4737-9e8c-148ce897a09c">true</Disclosed>
    <_dlc_DocId xmlns="cdc7663a-08f0-4737-9e8c-148ce897a09c">EZSHARE-220527872-2993</_dlc_DocId>
    <Publication_x0020_Type xmlns="cdc7663a-08f0-4737-9e8c-148ce897a09c" xsi:nil="true"/>
    <Issue_x0020_Date xmlns="cdc7663a-08f0-4737-9e8c-148ce897a09c" xsi:nil="true"/>
    <KP_x0020_Topics xmlns="cdc7663a-08f0-4737-9e8c-148ce897a09c" xsi:nil="true"/>
    <Webtopic xmlns="cdc7663a-08f0-4737-9e8c-148ce897a09c">Generic</Webtopic>
    <Publishing_x0020_House xmlns="cdc7663a-08f0-4737-9e8c-148ce897a09c" xsi:nil="true"/>
    <_dlc_DocIdUrl xmlns="cdc7663a-08f0-4737-9e8c-148ce897a09c">
      <Url>https://idbg.sharepoint.com/teams/ez-SPD/_layouts/15/DocIdRedir.aspx?ID=EZSHARE-220527872-2993</Url>
      <Description>EZSHARE-220527872-2993</Description>
    </_dlc_DocIdUrl>
  </documentManagement>
</p:properties>
</file>

<file path=customXml/item5.xml><?xml version="1.0" encoding="utf-8"?>
<?mso-contentType ?>
<FormUrls xmlns="http://schemas.microsoft.com/sharepoint/v3/contenttype/forms/url">
  <Display>_catalogs/masterpage/ECMForms/DisclosureCorporateCT/View.aspx</Display>
  <Edit>_catalogs/masterpage/ECMForms/DisclosureCorporateCT/Edit.aspx</Edit>
</FormUrls>
</file>

<file path=customXml/item6.xml><?xml version="1.0" encoding="utf-8"?>
<?mso-contentType ?>
<SharedContentType xmlns="Microsoft.SharePoint.Taxonomy.ContentTypeSync" SourceId="ae61f9b1-e23d-4f49-b3d7-56b991556c4b" ContentTypeId="0x01010066B06E59AB175241BBFB297522263BEB" PreviousValue="false"/>
</file>

<file path=customXml/itemProps1.xml><?xml version="1.0" encoding="utf-8"?>
<ds:datastoreItem xmlns:ds="http://schemas.openxmlformats.org/officeDocument/2006/customXml" ds:itemID="{0AA62423-1DF2-402D-AEDE-B93C2A8A027D}"/>
</file>

<file path=customXml/itemProps2.xml><?xml version="1.0" encoding="utf-8"?>
<ds:datastoreItem xmlns:ds="http://schemas.openxmlformats.org/officeDocument/2006/customXml" ds:itemID="{BB5ECCCE-4EC7-4847-A294-FF1FEA1B8C85}"/>
</file>

<file path=customXml/itemProps3.xml><?xml version="1.0" encoding="utf-8"?>
<ds:datastoreItem xmlns:ds="http://schemas.openxmlformats.org/officeDocument/2006/customXml" ds:itemID="{E172D035-6163-4653-952B-F88A72B2236B}"/>
</file>

<file path=customXml/itemProps4.xml><?xml version="1.0" encoding="utf-8"?>
<ds:datastoreItem xmlns:ds="http://schemas.openxmlformats.org/officeDocument/2006/customXml" ds:itemID="{4121721D-884C-43CA-AE07-9373D8E3873C}"/>
</file>

<file path=customXml/itemProps5.xml><?xml version="1.0" encoding="utf-8"?>
<ds:datastoreItem xmlns:ds="http://schemas.openxmlformats.org/officeDocument/2006/customXml" ds:itemID="{0D086BB3-7232-41F8-BA4D-E8FA6B5A894E}"/>
</file>

<file path=customXml/itemProps6.xml><?xml version="1.0" encoding="utf-8"?>
<ds:datastoreItem xmlns:ds="http://schemas.openxmlformats.org/officeDocument/2006/customXml" ds:itemID="{02BE4DD0-28BA-4068-9883-1D1A35EEB7A6}"/>
</file>

<file path=docProps/app.xml><?xml version="1.0" encoding="utf-8"?>
<Properties xmlns="http://schemas.openxmlformats.org/officeDocument/2006/extended-properties" xmlns:vt="http://schemas.openxmlformats.org/officeDocument/2006/docPropsVTypes">
  <Template>TEMPLATE DE english</Template>
  <TotalTime>4001</TotalTime>
  <Words>695</Words>
  <Application>Microsoft Office PowerPoint</Application>
  <PresentationFormat>On-screen Show (4:3)</PresentationFormat>
  <Paragraphs>69</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TEMPLATE DE english</vt:lpstr>
      <vt:lpstr>PowerPoint Presentation</vt:lpstr>
      <vt:lpstr>Program Name (Program Number) </vt:lpstr>
      <vt:lpstr>Diagnostic and Intervention</vt:lpstr>
      <vt:lpstr>Chain of Results</vt:lpstr>
      <vt:lpstr>Evaluation Questions</vt:lpstr>
      <vt:lpstr>Methods of Evaluation</vt:lpstr>
      <vt:lpstr>Data, Sample, and Power</vt:lpstr>
      <vt:lpstr>Costs and Funding Sources</vt:lpstr>
      <vt:lpstr>Schedule of Activities</vt:lpstr>
      <vt:lpstr>PowerPoint Presentation</vt:lpstr>
    </vt:vector>
  </TitlesOfParts>
  <Company>Inter-American Development Bank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Evaluation Design Template_Ing</dc:title>
  <dc:creator>IADB</dc:creator>
  <cp:lastModifiedBy>IADB</cp:lastModifiedBy>
  <cp:revision>120</cp:revision>
  <dcterms:created xsi:type="dcterms:W3CDTF">2011-06-13T15:44:51Z</dcterms:created>
  <dcterms:modified xsi:type="dcterms:W3CDTF">2015-04-06T22:33:06Z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0x01010066B06E59AB175241BBFB297522263BEB002B11A066E4C7C745BA3B55825AECA582</vt:lpwstr>
  </property>
  <property fmtid="{D5CDD505-2E9C-101B-9397-08002B2CF9AE}" pid="3" name="TaxKeyword">
    <vt:lpwstr/>
  </property>
  <property fmtid="{D5CDD505-2E9C-101B-9397-08002B2CF9AE}" pid="4" name="Series Corporate IDB">
    <vt:lpwstr>35;#Unclassified|a6dff32e-d477-44cd-a56b-85efe9e0a56c</vt:lpwstr>
  </property>
  <property fmtid="{D5CDD505-2E9C-101B-9397-08002B2CF9AE}" pid="5" name="Function Corporate IDB">
    <vt:lpwstr>34;#IDBDocs|cca77002-e150-4b2d-ab1f-1d7a7cdcae16</vt:lpwstr>
  </property>
  <property fmtid="{D5CDD505-2E9C-101B-9397-08002B2CF9AE}" pid="6" name="TaxKeywordTaxHTField">
    <vt:lpwstr/>
  </property>
  <property fmtid="{D5CDD505-2E9C-101B-9397-08002B2CF9AE}" pid="7" name="Country">
    <vt:lpwstr/>
  </property>
  <property fmtid="{D5CDD505-2E9C-101B-9397-08002B2CF9AE}" pid="10" name="Order">
    <vt:r8>299300</vt:r8>
  </property>
  <property fmtid="{D5CDD505-2E9C-101B-9397-08002B2CF9AE}" pid="11" name="URL">
    <vt:lpwstr/>
  </property>
  <property fmtid="{D5CDD505-2E9C-101B-9397-08002B2CF9AE}" pid="12" name="ATI Undisclose Document Workflow">
    <vt:lpwstr/>
  </property>
  <property fmtid="{D5CDD505-2E9C-101B-9397-08002B2CF9AE}" pid="13" name="Record Number">
    <vt:lpwstr/>
  </property>
  <property fmtid="{D5CDD505-2E9C-101B-9397-08002B2CF9AE}" pid="14" name="ATI Disclose Document Workflow v5">
    <vt:lpwstr/>
  </property>
  <property fmtid="{D5CDD505-2E9C-101B-9397-08002B2CF9AE}" pid="15" name="ATI Disclose Document Workflow v6">
    <vt:lpwstr/>
  </property>
  <property fmtid="{D5CDD505-2E9C-101B-9397-08002B2CF9AE}" pid="16" name="_dlc_DocIdItemGuid">
    <vt:lpwstr>ec6f86b2-4bcf-4573-93ca-93016e3738f8</vt:lpwstr>
  </property>
</Properties>
</file>