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diagrams/drawing2.xml" ContentType="application/vnd.ms-office.drawingml.diagramDrawing+xml"/>
  <Override PartName="/ppt/diagrams/quickStyle2.xml" ContentType="application/vnd.openxmlformats-officedocument.drawingml.diagramStyle+xml"/>
  <Override PartName="/ppt/diagrams/drawing5.xml" ContentType="application/vnd.ms-office.drawingml.diagramDrawing+xml"/>
  <Override PartName="/ppt/diagrams/layout2.xml" ContentType="application/vnd.openxmlformats-officedocument.drawingml.diagramLayout+xml"/>
  <Override PartName="/ppt/diagrams/colors2.xml" ContentType="application/vnd.openxmlformats-officedocument.drawingml.diagramColors+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layout4.xml" ContentType="application/vnd.openxmlformats-officedocument.drawingml.diagramLayout+xml"/>
  <Override PartName="/ppt/diagrams/quickStyle4.xml" ContentType="application/vnd.openxmlformats-officedocument.drawingml.diagramStyle+xml"/>
  <Override PartName="/ppt/theme/theme3.xml" ContentType="application/vnd.openxmlformats-officedocument.theme+xml"/>
  <Override PartName="/ppt/theme/theme2.xml" ContentType="application/vnd.openxmlformats-officedocument.theme+xml"/>
  <Override PartName="/ppt/diagrams/colors4.xml" ContentType="application/vnd.openxmlformats-officedocument.drawingml.diagramColor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handoutMasters/handoutMaster1.xml" ContentType="application/vnd.openxmlformats-officedocument.presentationml.handoutMaster+xml"/>
  <Override PartName="/ppt/diagrams/colors5.xml" ContentType="application/vnd.openxmlformats-officedocument.drawingml.diagramColors+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quickStyle5.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5.xml" ContentType="application/vnd.openxmlformats-officedocument.drawingml.diagramLayout+xml"/>
  <Override PartName="/ppt/diagrams/layout7.xml" ContentType="application/vnd.openxmlformats-officedocument.drawingml.diagramLayout+xml"/>
  <Override PartName="/ppt/notesMasters/notesMaster1.xml" ContentType="application/vnd.openxmlformats-officedocument.presentationml.notesMaster+xml"/>
  <Override PartName="/ppt/diagrams/drawing4.xml" ContentType="application/vnd.ms-office.drawingml.diagramDrawing+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docProps/custom.xml" ContentType="application/vnd.openxmlformats-officedocument.custom-properties+xml"/>
  <Override PartName="/customXml/itemProps7.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28"/>
  </p:notesMasterIdLst>
  <p:handoutMasterIdLst>
    <p:handoutMasterId r:id="rId29"/>
  </p:handoutMasterIdLst>
  <p:sldIdLst>
    <p:sldId id="1135" r:id="rId2"/>
    <p:sldId id="1089" r:id="rId3"/>
    <p:sldId id="1109" r:id="rId4"/>
    <p:sldId id="1091" r:id="rId5"/>
    <p:sldId id="1092" r:id="rId6"/>
    <p:sldId id="1093" r:id="rId7"/>
    <p:sldId id="1094" r:id="rId8"/>
    <p:sldId id="1095" r:id="rId9"/>
    <p:sldId id="1107" r:id="rId10"/>
    <p:sldId id="1108" r:id="rId11"/>
    <p:sldId id="1115" r:id="rId12"/>
    <p:sldId id="1116" r:id="rId13"/>
    <p:sldId id="1117" r:id="rId14"/>
    <p:sldId id="1118" r:id="rId15"/>
    <p:sldId id="1123" r:id="rId16"/>
    <p:sldId id="1125" r:id="rId17"/>
    <p:sldId id="1124" r:id="rId18"/>
    <p:sldId id="1126" r:id="rId19"/>
    <p:sldId id="1137" r:id="rId20"/>
    <p:sldId id="1136" r:id="rId21"/>
    <p:sldId id="1129" r:id="rId22"/>
    <p:sldId id="1130" r:id="rId23"/>
    <p:sldId id="1131" r:id="rId24"/>
    <p:sldId id="1132" r:id="rId25"/>
    <p:sldId id="1133" r:id="rId26"/>
    <p:sldId id="1134" r:id="rId27"/>
  </p:sldIdLst>
  <p:sldSz cx="9144000" cy="6858000" type="screen4x3"/>
  <p:notesSz cx="7099300" cy="10234613"/>
  <p:defaultTextStyle>
    <a:defPPr>
      <a:defRPr lang="en-US"/>
    </a:defPPr>
    <a:lvl1pPr algn="l" defTabSz="457200" rtl="0" fontAlgn="base">
      <a:spcBef>
        <a:spcPct val="0"/>
      </a:spcBef>
      <a:spcAft>
        <a:spcPct val="0"/>
      </a:spcAft>
      <a:defRPr b="1" kern="1200">
        <a:solidFill>
          <a:schemeClr val="tx1"/>
        </a:solidFill>
        <a:latin typeface="Arial" charset="0"/>
        <a:ea typeface="MS PGothic" pitchFamily="34" charset="-128"/>
        <a:cs typeface="Arial" charset="0"/>
      </a:defRPr>
    </a:lvl1pPr>
    <a:lvl2pPr marL="457200" algn="l" defTabSz="457200" rtl="0" fontAlgn="base">
      <a:spcBef>
        <a:spcPct val="0"/>
      </a:spcBef>
      <a:spcAft>
        <a:spcPct val="0"/>
      </a:spcAft>
      <a:defRPr b="1" kern="1200">
        <a:solidFill>
          <a:schemeClr val="tx1"/>
        </a:solidFill>
        <a:latin typeface="Arial" charset="0"/>
        <a:ea typeface="MS PGothic" pitchFamily="34" charset="-128"/>
        <a:cs typeface="Arial" charset="0"/>
      </a:defRPr>
    </a:lvl2pPr>
    <a:lvl3pPr marL="914400" algn="l" defTabSz="457200" rtl="0" fontAlgn="base">
      <a:spcBef>
        <a:spcPct val="0"/>
      </a:spcBef>
      <a:spcAft>
        <a:spcPct val="0"/>
      </a:spcAft>
      <a:defRPr b="1" kern="1200">
        <a:solidFill>
          <a:schemeClr val="tx1"/>
        </a:solidFill>
        <a:latin typeface="Arial" charset="0"/>
        <a:ea typeface="MS PGothic" pitchFamily="34" charset="-128"/>
        <a:cs typeface="Arial" charset="0"/>
      </a:defRPr>
    </a:lvl3pPr>
    <a:lvl4pPr marL="1371600" algn="l" defTabSz="457200" rtl="0" fontAlgn="base">
      <a:spcBef>
        <a:spcPct val="0"/>
      </a:spcBef>
      <a:spcAft>
        <a:spcPct val="0"/>
      </a:spcAft>
      <a:defRPr b="1" kern="1200">
        <a:solidFill>
          <a:schemeClr val="tx1"/>
        </a:solidFill>
        <a:latin typeface="Arial" charset="0"/>
        <a:ea typeface="MS PGothic" pitchFamily="34" charset="-128"/>
        <a:cs typeface="Arial" charset="0"/>
      </a:defRPr>
    </a:lvl4pPr>
    <a:lvl5pPr marL="1828800" algn="l" defTabSz="457200" rtl="0" fontAlgn="base">
      <a:spcBef>
        <a:spcPct val="0"/>
      </a:spcBef>
      <a:spcAft>
        <a:spcPct val="0"/>
      </a:spcAft>
      <a:defRPr b="1" kern="1200">
        <a:solidFill>
          <a:schemeClr val="tx1"/>
        </a:solidFill>
        <a:latin typeface="Arial" charset="0"/>
        <a:ea typeface="MS PGothic" pitchFamily="34" charset="-128"/>
        <a:cs typeface="Arial" charset="0"/>
      </a:defRPr>
    </a:lvl5pPr>
    <a:lvl6pPr marL="2286000" algn="l" defTabSz="914400" rtl="0" eaLnBrk="1" latinLnBrk="0" hangingPunct="1">
      <a:defRPr b="1" kern="1200">
        <a:solidFill>
          <a:schemeClr val="tx1"/>
        </a:solidFill>
        <a:latin typeface="Arial" charset="0"/>
        <a:ea typeface="MS PGothic" pitchFamily="34" charset="-128"/>
        <a:cs typeface="Arial" charset="0"/>
      </a:defRPr>
    </a:lvl6pPr>
    <a:lvl7pPr marL="2743200" algn="l" defTabSz="914400" rtl="0" eaLnBrk="1" latinLnBrk="0" hangingPunct="1">
      <a:defRPr b="1" kern="1200">
        <a:solidFill>
          <a:schemeClr val="tx1"/>
        </a:solidFill>
        <a:latin typeface="Arial" charset="0"/>
        <a:ea typeface="MS PGothic" pitchFamily="34" charset="-128"/>
        <a:cs typeface="Arial" charset="0"/>
      </a:defRPr>
    </a:lvl7pPr>
    <a:lvl8pPr marL="3200400" algn="l" defTabSz="914400" rtl="0" eaLnBrk="1" latinLnBrk="0" hangingPunct="1">
      <a:defRPr b="1" kern="1200">
        <a:solidFill>
          <a:schemeClr val="tx1"/>
        </a:solidFill>
        <a:latin typeface="Arial" charset="0"/>
        <a:ea typeface="MS PGothic" pitchFamily="34" charset="-128"/>
        <a:cs typeface="Arial" charset="0"/>
      </a:defRPr>
    </a:lvl8pPr>
    <a:lvl9pPr marL="3657600" algn="l" defTabSz="914400" rtl="0" eaLnBrk="1" latinLnBrk="0" hangingPunct="1">
      <a:defRPr b="1" kern="1200">
        <a:solidFill>
          <a:schemeClr val="tx1"/>
        </a:solidFill>
        <a:latin typeface="Arial" charset="0"/>
        <a:ea typeface="MS PGothic"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CC00"/>
    <a:srgbClr val="99CCFF"/>
    <a:srgbClr val="CCFF66"/>
    <a:srgbClr val="99CC00"/>
    <a:srgbClr val="FF9933"/>
    <a:srgbClr val="FF33CC"/>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02" autoAdjust="0"/>
    <p:restoredTop sz="94203" autoAdjust="0"/>
  </p:normalViewPr>
  <p:slideViewPr>
    <p:cSldViewPr snapToGrid="0">
      <p:cViewPr>
        <p:scale>
          <a:sx n="75" d="100"/>
          <a:sy n="75" d="100"/>
        </p:scale>
        <p:origin x="-1236" y="-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1828800" cy="18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6.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38" Type="http://schemas.openxmlformats.org/officeDocument/2006/relationships/customXml" Target="../customXml/item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4.xml"/><Relationship Id="rId40" Type="http://schemas.openxmlformats.org/officeDocument/2006/relationships/customXml" Target="../customXml/item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 Target="../slides/slide7.xml"/><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5.xml"/><Relationship Id="rId11" Type="http://schemas.openxmlformats.org/officeDocument/2006/relationships/image" Target="../media/image10.jpeg"/><Relationship Id="rId5" Type="http://schemas.openxmlformats.org/officeDocument/2006/relationships/slide" Target="../slides/slide11.xml"/><Relationship Id="rId10" Type="http://schemas.openxmlformats.org/officeDocument/2006/relationships/image" Target="../media/image9.jpeg"/><Relationship Id="rId4" Type="http://schemas.openxmlformats.org/officeDocument/2006/relationships/slide" Target="../slides/slide5.xml"/><Relationship Id="rId9"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_rels/data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4" Type="http://schemas.openxmlformats.org/officeDocument/2006/relationships/image" Target="../media/image19.jpeg"/></Relationships>
</file>

<file path=ppt/diagrams/_rels/data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ata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4" Type="http://schemas.openxmlformats.org/officeDocument/2006/relationships/image" Target="../media/image1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134E2-F2ED-439E-9DD8-1B9EEEB200E0}" type="doc">
      <dgm:prSet loTypeId="urn:microsoft.com/office/officeart/2005/8/layout/vList4#1" loCatId="list" qsTypeId="urn:microsoft.com/office/officeart/2005/8/quickstyle/simple2" qsCatId="simple" csTypeId="urn:microsoft.com/office/officeart/2005/8/colors/accent1_1" csCatId="accent1" phldr="1"/>
      <dgm:spPr/>
    </dgm:pt>
    <dgm:pt modelId="{A17E7C6A-88E6-4358-9D97-C63B7BC63CC7}">
      <dgm:prSet phldrT="[Texto]" custT="1"/>
      <dgm:spPr>
        <a:solidFill>
          <a:schemeClr val="bg1"/>
        </a:solidFill>
        <a:ln>
          <a:solidFill>
            <a:schemeClr val="accent1">
              <a:shade val="80000"/>
              <a:hueOff val="0"/>
              <a:satOff val="0"/>
              <a:lumOff val="0"/>
              <a:alpha val="28000"/>
            </a:schemeClr>
          </a:solidFill>
        </a:ln>
      </dgm:spPr>
      <dgm:t>
        <a:bodyPr/>
        <a:lstStyle/>
        <a:p>
          <a:pPr algn="l"/>
          <a:r>
            <a:rPr lang="es-MX" sz="3600" u="none" dirty="0" smtClean="0">
              <a:solidFill>
                <a:schemeClr val="tx1">
                  <a:lumMod val="50000"/>
                  <a:lumOff val="50000"/>
                </a:schemeClr>
              </a:solidFill>
              <a:hlinkClick xmlns:r="http://schemas.openxmlformats.org/officeDocument/2006/relationships" r:id="rId1" action="ppaction://hlinksldjump"/>
            </a:rPr>
            <a:t>Características</a:t>
          </a:r>
          <a:endParaRPr lang="es-MX" sz="3600" u="none" dirty="0">
            <a:solidFill>
              <a:schemeClr val="tx1">
                <a:lumMod val="50000"/>
                <a:lumOff val="50000"/>
              </a:schemeClr>
            </a:solidFill>
          </a:endParaRPr>
        </a:p>
      </dgm:t>
    </dgm:pt>
    <dgm:pt modelId="{3488E042-BC04-4B7E-8C1E-772A11C0923D}" type="parTrans" cxnId="{3344517C-6AEA-4D87-A096-FB7FF8C24163}">
      <dgm:prSet/>
      <dgm:spPr/>
      <dgm:t>
        <a:bodyPr/>
        <a:lstStyle/>
        <a:p>
          <a:endParaRPr lang="es-MX"/>
        </a:p>
      </dgm:t>
    </dgm:pt>
    <dgm:pt modelId="{31A6CEF5-9881-4734-83AA-BF8463B4895D}" type="sibTrans" cxnId="{3344517C-6AEA-4D87-A096-FB7FF8C24163}">
      <dgm:prSet/>
      <dgm:spPr/>
      <dgm:t>
        <a:bodyPr/>
        <a:lstStyle/>
        <a:p>
          <a:endParaRPr lang="es-MX"/>
        </a:p>
      </dgm:t>
    </dgm:pt>
    <dgm:pt modelId="{2CCE78CC-6C81-4448-AFB9-5C0D8D6FD738}">
      <dgm:prSet phldrT="[Texto]" custT="1"/>
      <dgm:spPr>
        <a:ln>
          <a:solidFill>
            <a:schemeClr val="accent1">
              <a:shade val="80000"/>
              <a:hueOff val="0"/>
              <a:satOff val="0"/>
              <a:lumOff val="0"/>
              <a:alpha val="27000"/>
            </a:schemeClr>
          </a:solidFill>
        </a:ln>
      </dgm:spPr>
      <dgm:t>
        <a:bodyPr/>
        <a:lstStyle/>
        <a:p>
          <a:pPr algn="l"/>
          <a:r>
            <a:rPr lang="es-MX" sz="3600" dirty="0" smtClean="0">
              <a:solidFill>
                <a:schemeClr val="tx1">
                  <a:lumMod val="50000"/>
                  <a:lumOff val="50000"/>
                </a:schemeClr>
              </a:solidFill>
              <a:hlinkClick xmlns:r="http://schemas.openxmlformats.org/officeDocument/2006/relationships" r:id="rId2" action="ppaction://hlinksldjump"/>
            </a:rPr>
            <a:t>Objetivos del Sistema</a:t>
          </a:r>
          <a:endParaRPr lang="es-MX" sz="3600" dirty="0">
            <a:solidFill>
              <a:schemeClr val="tx1">
                <a:lumMod val="50000"/>
                <a:lumOff val="50000"/>
              </a:schemeClr>
            </a:solidFill>
          </a:endParaRPr>
        </a:p>
      </dgm:t>
    </dgm:pt>
    <dgm:pt modelId="{6E44E53F-6456-49A2-923C-143BCBE6F1CB}" type="parTrans" cxnId="{B16E9B94-FBC7-4829-BFEF-7E44C9E251CA}">
      <dgm:prSet/>
      <dgm:spPr/>
      <dgm:t>
        <a:bodyPr/>
        <a:lstStyle/>
        <a:p>
          <a:endParaRPr lang="es-MX"/>
        </a:p>
      </dgm:t>
    </dgm:pt>
    <dgm:pt modelId="{7EF2BE9E-A49E-4C40-AB55-627DC1082C27}" type="sibTrans" cxnId="{B16E9B94-FBC7-4829-BFEF-7E44C9E251CA}">
      <dgm:prSet/>
      <dgm:spPr/>
      <dgm:t>
        <a:bodyPr/>
        <a:lstStyle/>
        <a:p>
          <a:endParaRPr lang="es-MX"/>
        </a:p>
      </dgm:t>
    </dgm:pt>
    <dgm:pt modelId="{490BBCD7-90EC-4BB2-9443-B166DE5410F9}">
      <dgm:prSet phldrT="[Texto]" custT="1"/>
      <dgm:spPr>
        <a:ln>
          <a:solidFill>
            <a:schemeClr val="accent1">
              <a:shade val="80000"/>
              <a:hueOff val="0"/>
              <a:satOff val="0"/>
              <a:lumOff val="0"/>
              <a:alpha val="27000"/>
            </a:schemeClr>
          </a:solidFill>
        </a:ln>
      </dgm:spPr>
      <dgm:t>
        <a:bodyPr/>
        <a:lstStyle/>
        <a:p>
          <a:pPr algn="l"/>
          <a:r>
            <a:rPr lang="es-MX" sz="3600" dirty="0" smtClean="0">
              <a:solidFill>
                <a:schemeClr val="tx1">
                  <a:lumMod val="50000"/>
                  <a:lumOff val="50000"/>
                </a:schemeClr>
              </a:solidFill>
              <a:hlinkClick xmlns:r="http://schemas.openxmlformats.org/officeDocument/2006/relationships" r:id="rId3" action="ppaction://hlinksldjump"/>
            </a:rPr>
            <a:t>Funcionalidades</a:t>
          </a:r>
          <a:endParaRPr lang="es-MX" sz="3600" dirty="0">
            <a:solidFill>
              <a:schemeClr val="tx1">
                <a:lumMod val="50000"/>
                <a:lumOff val="50000"/>
              </a:schemeClr>
            </a:solidFill>
          </a:endParaRPr>
        </a:p>
      </dgm:t>
    </dgm:pt>
    <dgm:pt modelId="{9D0428FA-91D4-4761-A48F-22123C4B494A}" type="parTrans" cxnId="{5BA86E54-1AB0-4B12-BF87-FB3C6819E380}">
      <dgm:prSet/>
      <dgm:spPr/>
      <dgm:t>
        <a:bodyPr/>
        <a:lstStyle/>
        <a:p>
          <a:endParaRPr lang="es-MX"/>
        </a:p>
      </dgm:t>
    </dgm:pt>
    <dgm:pt modelId="{FB9FCB1A-6FA7-44E9-800E-7E8B7C076052}" type="sibTrans" cxnId="{5BA86E54-1AB0-4B12-BF87-FB3C6819E380}">
      <dgm:prSet/>
      <dgm:spPr/>
      <dgm:t>
        <a:bodyPr/>
        <a:lstStyle/>
        <a:p>
          <a:endParaRPr lang="es-MX"/>
        </a:p>
      </dgm:t>
    </dgm:pt>
    <dgm:pt modelId="{3D945A12-6491-4F42-9F06-6E9562680F76}">
      <dgm:prSet phldrT="[Texto]" custT="1"/>
      <dgm:spPr>
        <a:ln>
          <a:solidFill>
            <a:schemeClr val="accent1">
              <a:shade val="80000"/>
              <a:hueOff val="0"/>
              <a:satOff val="0"/>
              <a:lumOff val="0"/>
              <a:alpha val="28000"/>
            </a:schemeClr>
          </a:solidFill>
        </a:ln>
      </dgm:spPr>
      <dgm:t>
        <a:bodyPr/>
        <a:lstStyle/>
        <a:p>
          <a:pPr algn="l"/>
          <a:r>
            <a:rPr lang="es-MX" sz="3600" dirty="0" smtClean="0">
              <a:solidFill>
                <a:schemeClr val="tx1">
                  <a:lumMod val="50000"/>
                  <a:lumOff val="50000"/>
                </a:schemeClr>
              </a:solidFill>
              <a:hlinkClick xmlns:r="http://schemas.openxmlformats.org/officeDocument/2006/relationships" r:id="rId4" action="ppaction://hlinksldjump"/>
            </a:rPr>
            <a:t>Arquitectura</a:t>
          </a:r>
          <a:endParaRPr lang="es-MX" sz="3600" dirty="0">
            <a:solidFill>
              <a:schemeClr val="tx1">
                <a:lumMod val="50000"/>
                <a:lumOff val="50000"/>
              </a:schemeClr>
            </a:solidFill>
          </a:endParaRPr>
        </a:p>
      </dgm:t>
    </dgm:pt>
    <dgm:pt modelId="{43259F7B-32F9-4B82-98D9-7A6D87A3CABA}" type="parTrans" cxnId="{D379330E-5940-4786-BD3E-7C847DD02C98}">
      <dgm:prSet/>
      <dgm:spPr/>
      <dgm:t>
        <a:bodyPr/>
        <a:lstStyle/>
        <a:p>
          <a:endParaRPr lang="es-CO"/>
        </a:p>
      </dgm:t>
    </dgm:pt>
    <dgm:pt modelId="{87D18E23-C336-465F-8620-FB8098D80CEC}" type="sibTrans" cxnId="{D379330E-5940-4786-BD3E-7C847DD02C98}">
      <dgm:prSet/>
      <dgm:spPr/>
      <dgm:t>
        <a:bodyPr/>
        <a:lstStyle/>
        <a:p>
          <a:endParaRPr lang="es-CO"/>
        </a:p>
      </dgm:t>
    </dgm:pt>
    <dgm:pt modelId="{13884A63-D3F4-414D-AF83-7CD16637D30C}">
      <dgm:prSet phldrT="[Texto]" custT="1"/>
      <dgm:spPr>
        <a:ln>
          <a:solidFill>
            <a:schemeClr val="accent1">
              <a:shade val="80000"/>
              <a:hueOff val="0"/>
              <a:satOff val="0"/>
              <a:lumOff val="0"/>
              <a:alpha val="27000"/>
            </a:schemeClr>
          </a:solidFill>
        </a:ln>
      </dgm:spPr>
      <dgm:t>
        <a:bodyPr/>
        <a:lstStyle/>
        <a:p>
          <a:pPr algn="l"/>
          <a:r>
            <a:rPr lang="es-MX" sz="3600" dirty="0" smtClean="0">
              <a:solidFill>
                <a:schemeClr val="tx1">
                  <a:lumMod val="50000"/>
                  <a:lumOff val="50000"/>
                </a:schemeClr>
              </a:solidFill>
              <a:hlinkClick xmlns:r="http://schemas.openxmlformats.org/officeDocument/2006/relationships" r:id="rId5" action="ppaction://hlinksldjump"/>
            </a:rPr>
            <a:t>Recorrido Visual</a:t>
          </a:r>
          <a:endParaRPr lang="es-MX" sz="3600" dirty="0">
            <a:solidFill>
              <a:schemeClr val="tx1">
                <a:lumMod val="50000"/>
                <a:lumOff val="50000"/>
              </a:schemeClr>
            </a:solidFill>
          </a:endParaRPr>
        </a:p>
      </dgm:t>
    </dgm:pt>
    <dgm:pt modelId="{0B4A0395-4059-4C4C-8593-32FC69077397}" type="parTrans" cxnId="{F8639281-1F6C-4C91-BA5C-E129447A2BCA}">
      <dgm:prSet/>
      <dgm:spPr/>
      <dgm:t>
        <a:bodyPr/>
        <a:lstStyle/>
        <a:p>
          <a:endParaRPr lang="es-CO"/>
        </a:p>
      </dgm:t>
    </dgm:pt>
    <dgm:pt modelId="{D389A74E-C7B9-4FD9-8C06-90694879D94C}" type="sibTrans" cxnId="{F8639281-1F6C-4C91-BA5C-E129447A2BCA}">
      <dgm:prSet/>
      <dgm:spPr/>
      <dgm:t>
        <a:bodyPr/>
        <a:lstStyle/>
        <a:p>
          <a:endParaRPr lang="es-CO"/>
        </a:p>
      </dgm:t>
    </dgm:pt>
    <dgm:pt modelId="{005AE8CC-59B8-4E53-B451-2544133C184F}">
      <dgm:prSet phldrT="[Texto]" custT="1"/>
      <dgm:spPr>
        <a:ln>
          <a:solidFill>
            <a:schemeClr val="accent1">
              <a:shade val="80000"/>
              <a:hueOff val="0"/>
              <a:satOff val="0"/>
              <a:lumOff val="0"/>
              <a:alpha val="27000"/>
            </a:schemeClr>
          </a:solidFill>
        </a:ln>
      </dgm:spPr>
      <dgm:t>
        <a:bodyPr/>
        <a:lstStyle/>
        <a:p>
          <a:pPr algn="l"/>
          <a:r>
            <a:rPr lang="es-MX" sz="3600" dirty="0" smtClean="0">
              <a:solidFill>
                <a:schemeClr val="tx1">
                  <a:lumMod val="50000"/>
                  <a:lumOff val="50000"/>
                </a:schemeClr>
              </a:solidFill>
              <a:hlinkClick xmlns:r="http://schemas.openxmlformats.org/officeDocument/2006/relationships" r:id="rId6" action="ppaction://hlinksldjump"/>
            </a:rPr>
            <a:t>Parametrización</a:t>
          </a:r>
          <a:endParaRPr lang="es-MX" sz="3600" dirty="0">
            <a:solidFill>
              <a:schemeClr val="tx1">
                <a:lumMod val="50000"/>
                <a:lumOff val="50000"/>
              </a:schemeClr>
            </a:solidFill>
          </a:endParaRPr>
        </a:p>
      </dgm:t>
    </dgm:pt>
    <dgm:pt modelId="{F983E981-4BFD-47A5-A918-06342E045918}" type="parTrans" cxnId="{C12D2B83-0DF9-4AC1-9714-8D2119D75CE3}">
      <dgm:prSet/>
      <dgm:spPr/>
    </dgm:pt>
    <dgm:pt modelId="{177758D9-F36D-44A7-8E98-E518EB1B3587}" type="sibTrans" cxnId="{C12D2B83-0DF9-4AC1-9714-8D2119D75CE3}">
      <dgm:prSet/>
      <dgm:spPr/>
    </dgm:pt>
    <dgm:pt modelId="{FB390BC8-1895-4E61-8909-3B7F0EE9032C}" type="pres">
      <dgm:prSet presAssocID="{02E134E2-F2ED-439E-9DD8-1B9EEEB200E0}" presName="linear" presStyleCnt="0">
        <dgm:presLayoutVars>
          <dgm:dir/>
          <dgm:resizeHandles val="exact"/>
        </dgm:presLayoutVars>
      </dgm:prSet>
      <dgm:spPr/>
    </dgm:pt>
    <dgm:pt modelId="{25EE9A04-0CEE-48A3-AEE8-C818EF424EFE}" type="pres">
      <dgm:prSet presAssocID="{A17E7C6A-88E6-4358-9D97-C63B7BC63CC7}" presName="comp" presStyleCnt="0"/>
      <dgm:spPr/>
    </dgm:pt>
    <dgm:pt modelId="{45D5F1C6-3E2A-4765-9A3E-41D0A2CDA989}" type="pres">
      <dgm:prSet presAssocID="{A17E7C6A-88E6-4358-9D97-C63B7BC63CC7}" presName="box" presStyleLbl="node1" presStyleIdx="0" presStyleCnt="6" custScaleX="100000" custLinFactNeighborX="-622" custLinFactNeighborY="-1934"/>
      <dgm:spPr/>
      <dgm:t>
        <a:bodyPr/>
        <a:lstStyle/>
        <a:p>
          <a:endParaRPr lang="es-CO"/>
        </a:p>
      </dgm:t>
    </dgm:pt>
    <dgm:pt modelId="{843BA996-45C1-4043-97E6-5B17B1FD8917}" type="pres">
      <dgm:prSet presAssocID="{A17E7C6A-88E6-4358-9D97-C63B7BC63CC7}" presName="img" presStyleLbl="fgImgPlace1" presStyleIdx="0" presStyleCnt="6" custScaleX="69192"/>
      <dgm:spPr>
        <a:blipFill rotWithShape="0">
          <a:blip xmlns:r="http://schemas.openxmlformats.org/officeDocument/2006/relationships" r:embed="rId7"/>
          <a:stretch>
            <a:fillRect/>
          </a:stretch>
        </a:blipFill>
      </dgm:spPr>
    </dgm:pt>
    <dgm:pt modelId="{C17FF385-E3FD-4FC1-B863-1C9B7DE80CFA}" type="pres">
      <dgm:prSet presAssocID="{A17E7C6A-88E6-4358-9D97-C63B7BC63CC7}" presName="text" presStyleLbl="node1" presStyleIdx="0" presStyleCnt="6">
        <dgm:presLayoutVars>
          <dgm:bulletEnabled val="1"/>
        </dgm:presLayoutVars>
      </dgm:prSet>
      <dgm:spPr/>
      <dgm:t>
        <a:bodyPr/>
        <a:lstStyle/>
        <a:p>
          <a:endParaRPr lang="es-CO"/>
        </a:p>
      </dgm:t>
    </dgm:pt>
    <dgm:pt modelId="{00733E64-9456-4DEE-A41D-D3C4F3B2A14A}" type="pres">
      <dgm:prSet presAssocID="{31A6CEF5-9881-4734-83AA-BF8463B4895D}" presName="spacer" presStyleCnt="0"/>
      <dgm:spPr/>
    </dgm:pt>
    <dgm:pt modelId="{D107C13E-A0F0-4A4E-9524-BAD18266C362}" type="pres">
      <dgm:prSet presAssocID="{2CCE78CC-6C81-4448-AFB9-5C0D8D6FD738}" presName="comp" presStyleCnt="0"/>
      <dgm:spPr/>
    </dgm:pt>
    <dgm:pt modelId="{574F585D-69DA-42EF-86A7-C530ECA46B7D}" type="pres">
      <dgm:prSet presAssocID="{2CCE78CC-6C81-4448-AFB9-5C0D8D6FD738}" presName="box" presStyleLbl="node1" presStyleIdx="1" presStyleCnt="6"/>
      <dgm:spPr/>
      <dgm:t>
        <a:bodyPr/>
        <a:lstStyle/>
        <a:p>
          <a:endParaRPr lang="es-CO"/>
        </a:p>
      </dgm:t>
    </dgm:pt>
    <dgm:pt modelId="{5BB64F92-CECA-4A53-9561-E924FE67D98C}" type="pres">
      <dgm:prSet presAssocID="{2CCE78CC-6C81-4448-AFB9-5C0D8D6FD738}" presName="img" presStyleLbl="fgImgPlace1" presStyleIdx="1" presStyleCnt="6" custScaleX="71267"/>
      <dgm:spPr>
        <a:blipFill rotWithShape="0">
          <a:blip xmlns:r="http://schemas.openxmlformats.org/officeDocument/2006/relationships" r:embed="rId8"/>
          <a:stretch>
            <a:fillRect/>
          </a:stretch>
        </a:blipFill>
      </dgm:spPr>
    </dgm:pt>
    <dgm:pt modelId="{54EBBA35-06CF-44A2-9696-7293B1F5C6A8}" type="pres">
      <dgm:prSet presAssocID="{2CCE78CC-6C81-4448-AFB9-5C0D8D6FD738}" presName="text" presStyleLbl="node1" presStyleIdx="1" presStyleCnt="6">
        <dgm:presLayoutVars>
          <dgm:bulletEnabled val="1"/>
        </dgm:presLayoutVars>
      </dgm:prSet>
      <dgm:spPr/>
      <dgm:t>
        <a:bodyPr/>
        <a:lstStyle/>
        <a:p>
          <a:endParaRPr lang="es-CO"/>
        </a:p>
      </dgm:t>
    </dgm:pt>
    <dgm:pt modelId="{6EB1738F-F909-42B0-9586-C8552231AECE}" type="pres">
      <dgm:prSet presAssocID="{7EF2BE9E-A49E-4C40-AB55-627DC1082C27}" presName="spacer" presStyleCnt="0"/>
      <dgm:spPr/>
    </dgm:pt>
    <dgm:pt modelId="{350742B1-B025-40F3-8AC4-4300A07B9DB0}" type="pres">
      <dgm:prSet presAssocID="{3D945A12-6491-4F42-9F06-6E9562680F76}" presName="comp" presStyleCnt="0"/>
      <dgm:spPr/>
    </dgm:pt>
    <dgm:pt modelId="{912E3082-ED8A-4402-8426-B0C9485192BB}" type="pres">
      <dgm:prSet presAssocID="{3D945A12-6491-4F42-9F06-6E9562680F76}" presName="box" presStyleLbl="node1" presStyleIdx="2" presStyleCnt="6"/>
      <dgm:spPr/>
      <dgm:t>
        <a:bodyPr/>
        <a:lstStyle/>
        <a:p>
          <a:endParaRPr lang="es-CO"/>
        </a:p>
      </dgm:t>
    </dgm:pt>
    <dgm:pt modelId="{6971FDCB-36BE-4F2C-8B18-D405715D2DF1}" type="pres">
      <dgm:prSet presAssocID="{3D945A12-6491-4F42-9F06-6E9562680F76}" presName="img" presStyleLbl="fgImgPlace1" presStyleIdx="2" presStyleCnt="6" custScaleX="71267"/>
      <dgm:spPr>
        <a:blipFill rotWithShape="0">
          <a:blip xmlns:r="http://schemas.openxmlformats.org/officeDocument/2006/relationships" r:embed="rId9"/>
          <a:stretch>
            <a:fillRect/>
          </a:stretch>
        </a:blipFill>
      </dgm:spPr>
    </dgm:pt>
    <dgm:pt modelId="{A4774EE9-07F3-4CC1-9DFA-D051784922FE}" type="pres">
      <dgm:prSet presAssocID="{3D945A12-6491-4F42-9F06-6E9562680F76}" presName="text" presStyleLbl="node1" presStyleIdx="2" presStyleCnt="6">
        <dgm:presLayoutVars>
          <dgm:bulletEnabled val="1"/>
        </dgm:presLayoutVars>
      </dgm:prSet>
      <dgm:spPr/>
      <dgm:t>
        <a:bodyPr/>
        <a:lstStyle/>
        <a:p>
          <a:endParaRPr lang="es-CO"/>
        </a:p>
      </dgm:t>
    </dgm:pt>
    <dgm:pt modelId="{7538FB4E-B2B5-4781-AB1E-C954E4A8DECA}" type="pres">
      <dgm:prSet presAssocID="{87D18E23-C336-465F-8620-FB8098D80CEC}" presName="spacer" presStyleCnt="0"/>
      <dgm:spPr/>
    </dgm:pt>
    <dgm:pt modelId="{F57EA87E-A609-4C70-87A0-F33F5BBC12A0}" type="pres">
      <dgm:prSet presAssocID="{490BBCD7-90EC-4BB2-9443-B166DE5410F9}" presName="comp" presStyleCnt="0"/>
      <dgm:spPr/>
    </dgm:pt>
    <dgm:pt modelId="{8000A7E9-104A-4475-8B90-EFC05B272D13}" type="pres">
      <dgm:prSet presAssocID="{490BBCD7-90EC-4BB2-9443-B166DE5410F9}" presName="box" presStyleLbl="node1" presStyleIdx="3" presStyleCnt="6"/>
      <dgm:spPr/>
      <dgm:t>
        <a:bodyPr/>
        <a:lstStyle/>
        <a:p>
          <a:endParaRPr lang="es-CO"/>
        </a:p>
      </dgm:t>
    </dgm:pt>
    <dgm:pt modelId="{2AD71824-2795-4275-B8D9-64362BE8B7F3}" type="pres">
      <dgm:prSet presAssocID="{490BBCD7-90EC-4BB2-9443-B166DE5410F9}" presName="img" presStyleLbl="fgImgPlace1" presStyleIdx="3" presStyleCnt="6" custScaleX="67118"/>
      <dgm:spPr>
        <a:blipFill rotWithShape="0">
          <a:blip xmlns:r="http://schemas.openxmlformats.org/officeDocument/2006/relationships" r:embed="rId10"/>
          <a:stretch>
            <a:fillRect/>
          </a:stretch>
        </a:blipFill>
      </dgm:spPr>
    </dgm:pt>
    <dgm:pt modelId="{3E00144B-E707-45E3-9386-EC2A465EEF41}" type="pres">
      <dgm:prSet presAssocID="{490BBCD7-90EC-4BB2-9443-B166DE5410F9}" presName="text" presStyleLbl="node1" presStyleIdx="3" presStyleCnt="6">
        <dgm:presLayoutVars>
          <dgm:bulletEnabled val="1"/>
        </dgm:presLayoutVars>
      </dgm:prSet>
      <dgm:spPr/>
      <dgm:t>
        <a:bodyPr/>
        <a:lstStyle/>
        <a:p>
          <a:endParaRPr lang="es-CO"/>
        </a:p>
      </dgm:t>
    </dgm:pt>
    <dgm:pt modelId="{EC70019F-1995-4169-A499-C207C243CB29}" type="pres">
      <dgm:prSet presAssocID="{FB9FCB1A-6FA7-44E9-800E-7E8B7C076052}" presName="spacer" presStyleCnt="0"/>
      <dgm:spPr/>
    </dgm:pt>
    <dgm:pt modelId="{AE193EC6-B593-46A6-BFCB-0221CB8F69F0}" type="pres">
      <dgm:prSet presAssocID="{13884A63-D3F4-414D-AF83-7CD16637D30C}" presName="comp" presStyleCnt="0"/>
      <dgm:spPr/>
    </dgm:pt>
    <dgm:pt modelId="{663567C6-E302-4B8B-AC13-298B48875AF2}" type="pres">
      <dgm:prSet presAssocID="{13884A63-D3F4-414D-AF83-7CD16637D30C}" presName="box" presStyleLbl="node1" presStyleIdx="4" presStyleCnt="6"/>
      <dgm:spPr/>
      <dgm:t>
        <a:bodyPr/>
        <a:lstStyle/>
        <a:p>
          <a:endParaRPr lang="es-CO"/>
        </a:p>
      </dgm:t>
    </dgm:pt>
    <dgm:pt modelId="{D55DBC1D-2BF6-483F-9326-C177725EDC59}" type="pres">
      <dgm:prSet presAssocID="{13884A63-D3F4-414D-AF83-7CD16637D30C}" presName="img" presStyleLbl="fgImgPlace1" presStyleIdx="4" presStyleCnt="6" custScaleX="67118"/>
      <dgm:spPr>
        <a:blipFill rotWithShape="0">
          <a:blip xmlns:r="http://schemas.openxmlformats.org/officeDocument/2006/relationships" r:embed="rId11"/>
          <a:stretch>
            <a:fillRect/>
          </a:stretch>
        </a:blipFill>
      </dgm:spPr>
    </dgm:pt>
    <dgm:pt modelId="{48B4FCFC-EEC7-47DB-BF7F-1DD9728873A2}" type="pres">
      <dgm:prSet presAssocID="{13884A63-D3F4-414D-AF83-7CD16637D30C}" presName="text" presStyleLbl="node1" presStyleIdx="4" presStyleCnt="6">
        <dgm:presLayoutVars>
          <dgm:bulletEnabled val="1"/>
        </dgm:presLayoutVars>
      </dgm:prSet>
      <dgm:spPr/>
      <dgm:t>
        <a:bodyPr/>
        <a:lstStyle/>
        <a:p>
          <a:endParaRPr lang="es-CO"/>
        </a:p>
      </dgm:t>
    </dgm:pt>
    <dgm:pt modelId="{10C1B34D-D599-48A4-BA19-2AB71A07E42C}" type="pres">
      <dgm:prSet presAssocID="{D389A74E-C7B9-4FD9-8C06-90694879D94C}" presName="spacer" presStyleCnt="0"/>
      <dgm:spPr/>
    </dgm:pt>
    <dgm:pt modelId="{FE8449F4-4E48-4576-A0FE-34C723438325}" type="pres">
      <dgm:prSet presAssocID="{005AE8CC-59B8-4E53-B451-2544133C184F}" presName="comp" presStyleCnt="0"/>
      <dgm:spPr/>
    </dgm:pt>
    <dgm:pt modelId="{7F91B8CE-7255-4F51-8065-00FF61435B2D}" type="pres">
      <dgm:prSet presAssocID="{005AE8CC-59B8-4E53-B451-2544133C184F}" presName="box" presStyleLbl="node1" presStyleIdx="5" presStyleCnt="6"/>
      <dgm:spPr/>
      <dgm:t>
        <a:bodyPr/>
        <a:lstStyle/>
        <a:p>
          <a:endParaRPr lang="es-CO"/>
        </a:p>
      </dgm:t>
    </dgm:pt>
    <dgm:pt modelId="{736437BB-43E2-4900-B876-EAD7E31E012D}" type="pres">
      <dgm:prSet presAssocID="{005AE8CC-59B8-4E53-B451-2544133C184F}" presName="img" presStyleLbl="fgImgPlace1" presStyleIdx="5" presStyleCnt="6" custScaleX="71373"/>
      <dgm:spPr>
        <a:blipFill rotWithShape="0">
          <a:blip xmlns:r="http://schemas.openxmlformats.org/officeDocument/2006/relationships" r:embed="rId12"/>
          <a:stretch>
            <a:fillRect/>
          </a:stretch>
        </a:blipFill>
      </dgm:spPr>
    </dgm:pt>
    <dgm:pt modelId="{B9587A83-D550-49E8-8214-2073226FEBDD}" type="pres">
      <dgm:prSet presAssocID="{005AE8CC-59B8-4E53-B451-2544133C184F}" presName="text" presStyleLbl="node1" presStyleIdx="5" presStyleCnt="6">
        <dgm:presLayoutVars>
          <dgm:bulletEnabled val="1"/>
        </dgm:presLayoutVars>
      </dgm:prSet>
      <dgm:spPr/>
      <dgm:t>
        <a:bodyPr/>
        <a:lstStyle/>
        <a:p>
          <a:endParaRPr lang="es-CO"/>
        </a:p>
      </dgm:t>
    </dgm:pt>
  </dgm:ptLst>
  <dgm:cxnLst>
    <dgm:cxn modelId="{F8639281-1F6C-4C91-BA5C-E129447A2BCA}" srcId="{02E134E2-F2ED-439E-9DD8-1B9EEEB200E0}" destId="{13884A63-D3F4-414D-AF83-7CD16637D30C}" srcOrd="4" destOrd="0" parTransId="{0B4A0395-4059-4C4C-8593-32FC69077397}" sibTransId="{D389A74E-C7B9-4FD9-8C06-90694879D94C}"/>
    <dgm:cxn modelId="{C24432F6-5E9A-41FE-A86F-74D4C9A02427}" type="presOf" srcId="{490BBCD7-90EC-4BB2-9443-B166DE5410F9}" destId="{3E00144B-E707-45E3-9386-EC2A465EEF41}" srcOrd="1" destOrd="0" presId="urn:microsoft.com/office/officeart/2005/8/layout/vList4#1"/>
    <dgm:cxn modelId="{9F96FD78-6897-4629-BCE7-B5A28E3DA35E}" type="presOf" srcId="{3D945A12-6491-4F42-9F06-6E9562680F76}" destId="{A4774EE9-07F3-4CC1-9DFA-D051784922FE}" srcOrd="1" destOrd="0" presId="urn:microsoft.com/office/officeart/2005/8/layout/vList4#1"/>
    <dgm:cxn modelId="{4F2BB056-09D9-41F3-BA59-16D03B5BDEAF}" type="presOf" srcId="{13884A63-D3F4-414D-AF83-7CD16637D30C}" destId="{663567C6-E302-4B8B-AC13-298B48875AF2}" srcOrd="0" destOrd="0" presId="urn:microsoft.com/office/officeart/2005/8/layout/vList4#1"/>
    <dgm:cxn modelId="{D42373CC-833D-4CD5-84B2-3E14DDBEB854}" type="presOf" srcId="{02E134E2-F2ED-439E-9DD8-1B9EEEB200E0}" destId="{FB390BC8-1895-4E61-8909-3B7F0EE9032C}" srcOrd="0" destOrd="0" presId="urn:microsoft.com/office/officeart/2005/8/layout/vList4#1"/>
    <dgm:cxn modelId="{160FC705-967E-4041-AD6A-F894A9474980}" type="presOf" srcId="{005AE8CC-59B8-4E53-B451-2544133C184F}" destId="{B9587A83-D550-49E8-8214-2073226FEBDD}" srcOrd="1" destOrd="0" presId="urn:microsoft.com/office/officeart/2005/8/layout/vList4#1"/>
    <dgm:cxn modelId="{B16E9B94-FBC7-4829-BFEF-7E44C9E251CA}" srcId="{02E134E2-F2ED-439E-9DD8-1B9EEEB200E0}" destId="{2CCE78CC-6C81-4448-AFB9-5C0D8D6FD738}" srcOrd="1" destOrd="0" parTransId="{6E44E53F-6456-49A2-923C-143BCBE6F1CB}" sibTransId="{7EF2BE9E-A49E-4C40-AB55-627DC1082C27}"/>
    <dgm:cxn modelId="{5BA86E54-1AB0-4B12-BF87-FB3C6819E380}" srcId="{02E134E2-F2ED-439E-9DD8-1B9EEEB200E0}" destId="{490BBCD7-90EC-4BB2-9443-B166DE5410F9}" srcOrd="3" destOrd="0" parTransId="{9D0428FA-91D4-4761-A48F-22123C4B494A}" sibTransId="{FB9FCB1A-6FA7-44E9-800E-7E8B7C076052}"/>
    <dgm:cxn modelId="{01B30B55-D5E0-4758-9947-43D7339AE6AF}" type="presOf" srcId="{490BBCD7-90EC-4BB2-9443-B166DE5410F9}" destId="{8000A7E9-104A-4475-8B90-EFC05B272D13}" srcOrd="0" destOrd="0" presId="urn:microsoft.com/office/officeart/2005/8/layout/vList4#1"/>
    <dgm:cxn modelId="{9F60A3FF-B7CB-4DA7-BD2E-5458DC31DFC2}" type="presOf" srcId="{13884A63-D3F4-414D-AF83-7CD16637D30C}" destId="{48B4FCFC-EEC7-47DB-BF7F-1DD9728873A2}" srcOrd="1" destOrd="0" presId="urn:microsoft.com/office/officeart/2005/8/layout/vList4#1"/>
    <dgm:cxn modelId="{3344517C-6AEA-4D87-A096-FB7FF8C24163}" srcId="{02E134E2-F2ED-439E-9DD8-1B9EEEB200E0}" destId="{A17E7C6A-88E6-4358-9D97-C63B7BC63CC7}" srcOrd="0" destOrd="0" parTransId="{3488E042-BC04-4B7E-8C1E-772A11C0923D}" sibTransId="{31A6CEF5-9881-4734-83AA-BF8463B4895D}"/>
    <dgm:cxn modelId="{FB952690-ADDC-4BA1-AB6C-303DDE740D53}" type="presOf" srcId="{A17E7C6A-88E6-4358-9D97-C63B7BC63CC7}" destId="{45D5F1C6-3E2A-4765-9A3E-41D0A2CDA989}" srcOrd="0" destOrd="0" presId="urn:microsoft.com/office/officeart/2005/8/layout/vList4#1"/>
    <dgm:cxn modelId="{C12D2B83-0DF9-4AC1-9714-8D2119D75CE3}" srcId="{02E134E2-F2ED-439E-9DD8-1B9EEEB200E0}" destId="{005AE8CC-59B8-4E53-B451-2544133C184F}" srcOrd="5" destOrd="0" parTransId="{F983E981-4BFD-47A5-A918-06342E045918}" sibTransId="{177758D9-F36D-44A7-8E98-E518EB1B3587}"/>
    <dgm:cxn modelId="{D379330E-5940-4786-BD3E-7C847DD02C98}" srcId="{02E134E2-F2ED-439E-9DD8-1B9EEEB200E0}" destId="{3D945A12-6491-4F42-9F06-6E9562680F76}" srcOrd="2" destOrd="0" parTransId="{43259F7B-32F9-4B82-98D9-7A6D87A3CABA}" sibTransId="{87D18E23-C336-465F-8620-FB8098D80CEC}"/>
    <dgm:cxn modelId="{55C423BD-AA3D-4F09-A3FB-375278F1F732}" type="presOf" srcId="{A17E7C6A-88E6-4358-9D97-C63B7BC63CC7}" destId="{C17FF385-E3FD-4FC1-B863-1C9B7DE80CFA}" srcOrd="1" destOrd="0" presId="urn:microsoft.com/office/officeart/2005/8/layout/vList4#1"/>
    <dgm:cxn modelId="{270F48B9-E9CE-4B1A-9629-E015F89CA84F}" type="presOf" srcId="{2CCE78CC-6C81-4448-AFB9-5C0D8D6FD738}" destId="{54EBBA35-06CF-44A2-9696-7293B1F5C6A8}" srcOrd="1" destOrd="0" presId="urn:microsoft.com/office/officeart/2005/8/layout/vList4#1"/>
    <dgm:cxn modelId="{5A10B30E-56F2-4FF3-9E1E-C98EB2BD3722}" type="presOf" srcId="{3D945A12-6491-4F42-9F06-6E9562680F76}" destId="{912E3082-ED8A-4402-8426-B0C9485192BB}" srcOrd="0" destOrd="0" presId="urn:microsoft.com/office/officeart/2005/8/layout/vList4#1"/>
    <dgm:cxn modelId="{D38620F7-49D6-4EB1-9C67-D64AD5269FA3}" type="presOf" srcId="{005AE8CC-59B8-4E53-B451-2544133C184F}" destId="{7F91B8CE-7255-4F51-8065-00FF61435B2D}" srcOrd="0" destOrd="0" presId="urn:microsoft.com/office/officeart/2005/8/layout/vList4#1"/>
    <dgm:cxn modelId="{89ADC257-D709-4BA9-8441-22043071ABDF}" type="presOf" srcId="{2CCE78CC-6C81-4448-AFB9-5C0D8D6FD738}" destId="{574F585D-69DA-42EF-86A7-C530ECA46B7D}" srcOrd="0" destOrd="0" presId="urn:microsoft.com/office/officeart/2005/8/layout/vList4#1"/>
    <dgm:cxn modelId="{8D01940B-CAF7-4522-A458-A514E5D0DE4B}" type="presParOf" srcId="{FB390BC8-1895-4E61-8909-3B7F0EE9032C}" destId="{25EE9A04-0CEE-48A3-AEE8-C818EF424EFE}" srcOrd="0" destOrd="0" presId="urn:microsoft.com/office/officeart/2005/8/layout/vList4#1"/>
    <dgm:cxn modelId="{B7FDA3DF-35C5-40CE-8AB7-7E4C2D4C5149}" type="presParOf" srcId="{25EE9A04-0CEE-48A3-AEE8-C818EF424EFE}" destId="{45D5F1C6-3E2A-4765-9A3E-41D0A2CDA989}" srcOrd="0" destOrd="0" presId="urn:microsoft.com/office/officeart/2005/8/layout/vList4#1"/>
    <dgm:cxn modelId="{DD0EB4CB-7ABF-4714-A3C1-CBEE2B78329D}" type="presParOf" srcId="{25EE9A04-0CEE-48A3-AEE8-C818EF424EFE}" destId="{843BA996-45C1-4043-97E6-5B17B1FD8917}" srcOrd="1" destOrd="0" presId="urn:microsoft.com/office/officeart/2005/8/layout/vList4#1"/>
    <dgm:cxn modelId="{AA363C89-DAB0-4B04-B1FB-69316EDDCA41}" type="presParOf" srcId="{25EE9A04-0CEE-48A3-AEE8-C818EF424EFE}" destId="{C17FF385-E3FD-4FC1-B863-1C9B7DE80CFA}" srcOrd="2" destOrd="0" presId="urn:microsoft.com/office/officeart/2005/8/layout/vList4#1"/>
    <dgm:cxn modelId="{B966B0AF-80D6-49B4-81E6-BBD0A3F002AF}" type="presParOf" srcId="{FB390BC8-1895-4E61-8909-3B7F0EE9032C}" destId="{00733E64-9456-4DEE-A41D-D3C4F3B2A14A}" srcOrd="1" destOrd="0" presId="urn:microsoft.com/office/officeart/2005/8/layout/vList4#1"/>
    <dgm:cxn modelId="{132F6B79-4916-4592-8601-E172416B7864}" type="presParOf" srcId="{FB390BC8-1895-4E61-8909-3B7F0EE9032C}" destId="{D107C13E-A0F0-4A4E-9524-BAD18266C362}" srcOrd="2" destOrd="0" presId="urn:microsoft.com/office/officeart/2005/8/layout/vList4#1"/>
    <dgm:cxn modelId="{D259F5D5-3B0A-481B-B297-0AF9CAC2DF3F}" type="presParOf" srcId="{D107C13E-A0F0-4A4E-9524-BAD18266C362}" destId="{574F585D-69DA-42EF-86A7-C530ECA46B7D}" srcOrd="0" destOrd="0" presId="urn:microsoft.com/office/officeart/2005/8/layout/vList4#1"/>
    <dgm:cxn modelId="{9BDD506B-499B-4973-A3C9-88A7E6AD51E7}" type="presParOf" srcId="{D107C13E-A0F0-4A4E-9524-BAD18266C362}" destId="{5BB64F92-CECA-4A53-9561-E924FE67D98C}" srcOrd="1" destOrd="0" presId="urn:microsoft.com/office/officeart/2005/8/layout/vList4#1"/>
    <dgm:cxn modelId="{69B84FCB-9E3C-4D30-A326-A18851B663DA}" type="presParOf" srcId="{D107C13E-A0F0-4A4E-9524-BAD18266C362}" destId="{54EBBA35-06CF-44A2-9696-7293B1F5C6A8}" srcOrd="2" destOrd="0" presId="urn:microsoft.com/office/officeart/2005/8/layout/vList4#1"/>
    <dgm:cxn modelId="{0FA5CAB1-1C66-40AD-A9EB-B59E1E7FB1CB}" type="presParOf" srcId="{FB390BC8-1895-4E61-8909-3B7F0EE9032C}" destId="{6EB1738F-F909-42B0-9586-C8552231AECE}" srcOrd="3" destOrd="0" presId="urn:microsoft.com/office/officeart/2005/8/layout/vList4#1"/>
    <dgm:cxn modelId="{19D4DD5D-5B3F-416F-8EF4-E266F9790438}" type="presParOf" srcId="{FB390BC8-1895-4E61-8909-3B7F0EE9032C}" destId="{350742B1-B025-40F3-8AC4-4300A07B9DB0}" srcOrd="4" destOrd="0" presId="urn:microsoft.com/office/officeart/2005/8/layout/vList4#1"/>
    <dgm:cxn modelId="{4D248031-6BC0-4C6A-9396-49A9C813A0BA}" type="presParOf" srcId="{350742B1-B025-40F3-8AC4-4300A07B9DB0}" destId="{912E3082-ED8A-4402-8426-B0C9485192BB}" srcOrd="0" destOrd="0" presId="urn:microsoft.com/office/officeart/2005/8/layout/vList4#1"/>
    <dgm:cxn modelId="{9411B272-7491-44D1-A22E-FC41ECEB9934}" type="presParOf" srcId="{350742B1-B025-40F3-8AC4-4300A07B9DB0}" destId="{6971FDCB-36BE-4F2C-8B18-D405715D2DF1}" srcOrd="1" destOrd="0" presId="urn:microsoft.com/office/officeart/2005/8/layout/vList4#1"/>
    <dgm:cxn modelId="{2F69647C-8EA5-4102-BF06-B8CEE5AFFA82}" type="presParOf" srcId="{350742B1-B025-40F3-8AC4-4300A07B9DB0}" destId="{A4774EE9-07F3-4CC1-9DFA-D051784922FE}" srcOrd="2" destOrd="0" presId="urn:microsoft.com/office/officeart/2005/8/layout/vList4#1"/>
    <dgm:cxn modelId="{C346CCC4-00E8-4AEB-A295-202F80C4A4FF}" type="presParOf" srcId="{FB390BC8-1895-4E61-8909-3B7F0EE9032C}" destId="{7538FB4E-B2B5-4781-AB1E-C954E4A8DECA}" srcOrd="5" destOrd="0" presId="urn:microsoft.com/office/officeart/2005/8/layout/vList4#1"/>
    <dgm:cxn modelId="{E60888C1-3187-4384-BE59-3BD5CE972D0F}" type="presParOf" srcId="{FB390BC8-1895-4E61-8909-3B7F0EE9032C}" destId="{F57EA87E-A609-4C70-87A0-F33F5BBC12A0}" srcOrd="6" destOrd="0" presId="urn:microsoft.com/office/officeart/2005/8/layout/vList4#1"/>
    <dgm:cxn modelId="{861ABD6A-CF99-4993-9AF0-6019C543D825}" type="presParOf" srcId="{F57EA87E-A609-4C70-87A0-F33F5BBC12A0}" destId="{8000A7E9-104A-4475-8B90-EFC05B272D13}" srcOrd="0" destOrd="0" presId="urn:microsoft.com/office/officeart/2005/8/layout/vList4#1"/>
    <dgm:cxn modelId="{B27B6BCF-D02E-4B71-958D-F7400A3D0E31}" type="presParOf" srcId="{F57EA87E-A609-4C70-87A0-F33F5BBC12A0}" destId="{2AD71824-2795-4275-B8D9-64362BE8B7F3}" srcOrd="1" destOrd="0" presId="urn:microsoft.com/office/officeart/2005/8/layout/vList4#1"/>
    <dgm:cxn modelId="{4C2C675D-BB78-4554-9F1F-95367A4DF7CF}" type="presParOf" srcId="{F57EA87E-A609-4C70-87A0-F33F5BBC12A0}" destId="{3E00144B-E707-45E3-9386-EC2A465EEF41}" srcOrd="2" destOrd="0" presId="urn:microsoft.com/office/officeart/2005/8/layout/vList4#1"/>
    <dgm:cxn modelId="{9CB5E108-C9D3-4425-9306-7713B065AC19}" type="presParOf" srcId="{FB390BC8-1895-4E61-8909-3B7F0EE9032C}" destId="{EC70019F-1995-4169-A499-C207C243CB29}" srcOrd="7" destOrd="0" presId="urn:microsoft.com/office/officeart/2005/8/layout/vList4#1"/>
    <dgm:cxn modelId="{ABEB4534-635B-47FA-8E72-545118F81142}" type="presParOf" srcId="{FB390BC8-1895-4E61-8909-3B7F0EE9032C}" destId="{AE193EC6-B593-46A6-BFCB-0221CB8F69F0}" srcOrd="8" destOrd="0" presId="urn:microsoft.com/office/officeart/2005/8/layout/vList4#1"/>
    <dgm:cxn modelId="{C8B1EA96-74E1-4341-A588-091B6A047986}" type="presParOf" srcId="{AE193EC6-B593-46A6-BFCB-0221CB8F69F0}" destId="{663567C6-E302-4B8B-AC13-298B48875AF2}" srcOrd="0" destOrd="0" presId="urn:microsoft.com/office/officeart/2005/8/layout/vList4#1"/>
    <dgm:cxn modelId="{A8113B6A-6970-44B2-BC5E-DA00936416A8}" type="presParOf" srcId="{AE193EC6-B593-46A6-BFCB-0221CB8F69F0}" destId="{D55DBC1D-2BF6-483F-9326-C177725EDC59}" srcOrd="1" destOrd="0" presId="urn:microsoft.com/office/officeart/2005/8/layout/vList4#1"/>
    <dgm:cxn modelId="{A1B67E64-6D26-47A0-8253-36BD623188B2}" type="presParOf" srcId="{AE193EC6-B593-46A6-BFCB-0221CB8F69F0}" destId="{48B4FCFC-EEC7-47DB-BF7F-1DD9728873A2}" srcOrd="2" destOrd="0" presId="urn:microsoft.com/office/officeart/2005/8/layout/vList4#1"/>
    <dgm:cxn modelId="{AC3914B1-4BFC-4B2C-B4EC-CF8B19306E85}" type="presParOf" srcId="{FB390BC8-1895-4E61-8909-3B7F0EE9032C}" destId="{10C1B34D-D599-48A4-BA19-2AB71A07E42C}" srcOrd="9" destOrd="0" presId="urn:microsoft.com/office/officeart/2005/8/layout/vList4#1"/>
    <dgm:cxn modelId="{C90EC7B7-ABFE-4D9C-BEAA-42058F4FD892}" type="presParOf" srcId="{FB390BC8-1895-4E61-8909-3B7F0EE9032C}" destId="{FE8449F4-4E48-4576-A0FE-34C723438325}" srcOrd="10" destOrd="0" presId="urn:microsoft.com/office/officeart/2005/8/layout/vList4#1"/>
    <dgm:cxn modelId="{9A3B8EF2-9442-4B5F-82D8-FCCF68B3641F}" type="presParOf" srcId="{FE8449F4-4E48-4576-A0FE-34C723438325}" destId="{7F91B8CE-7255-4F51-8065-00FF61435B2D}" srcOrd="0" destOrd="0" presId="urn:microsoft.com/office/officeart/2005/8/layout/vList4#1"/>
    <dgm:cxn modelId="{EF3B4E7D-EAA2-443F-8496-1C5E054A2292}" type="presParOf" srcId="{FE8449F4-4E48-4576-A0FE-34C723438325}" destId="{736437BB-43E2-4900-B876-EAD7E31E012D}" srcOrd="1" destOrd="0" presId="urn:microsoft.com/office/officeart/2005/8/layout/vList4#1"/>
    <dgm:cxn modelId="{85CAAE67-5ECB-43E3-8936-CE7774651305}" type="presParOf" srcId="{FE8449F4-4E48-4576-A0FE-34C723438325}" destId="{B9587A83-D550-49E8-8214-2073226FEBDD}"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D4E210-41BD-4809-B212-659A0EAD8717}" type="doc">
      <dgm:prSet loTypeId="urn:microsoft.com/office/officeart/2005/8/layout/hList2#1" loCatId="relationship" qsTypeId="urn:microsoft.com/office/officeart/2005/8/quickstyle/simple1" qsCatId="simple" csTypeId="urn:microsoft.com/office/officeart/2005/8/colors/colorful5" csCatId="colorful" phldr="1"/>
      <dgm:spPr/>
      <dgm:t>
        <a:bodyPr/>
        <a:lstStyle/>
        <a:p>
          <a:endParaRPr lang="es-MX"/>
        </a:p>
      </dgm:t>
    </dgm:pt>
    <dgm:pt modelId="{CEFB6865-5207-46BE-8E93-3E8B76715D2B}">
      <dgm:prSet phldrT="[Texto]" custT="1"/>
      <dgm:spPr/>
      <dgm:t>
        <a:bodyPr/>
        <a:lstStyle/>
        <a:p>
          <a:r>
            <a:rPr lang="es-CO" altLang="es-CO" sz="1800" dirty="0" smtClean="0">
              <a:solidFill>
                <a:schemeClr val="tx1">
                  <a:lumMod val="50000"/>
                  <a:lumOff val="50000"/>
                </a:schemeClr>
              </a:solidFill>
              <a:cs typeface="Times New Roman" pitchFamily="18" charset="0"/>
            </a:rPr>
            <a:t>Administración por perfiles </a:t>
          </a:r>
          <a:endParaRPr lang="es-MX" sz="1800" dirty="0">
            <a:solidFill>
              <a:schemeClr val="tx1">
                <a:lumMod val="50000"/>
                <a:lumOff val="50000"/>
              </a:schemeClr>
            </a:solidFill>
          </a:endParaRPr>
        </a:p>
      </dgm:t>
    </dgm:pt>
    <dgm:pt modelId="{76845528-6048-41B2-A0AA-2F1B1F79203C}" type="parTrans" cxnId="{93D0FE86-CE86-4227-9AA8-D992FDCCB06C}">
      <dgm:prSet/>
      <dgm:spPr/>
      <dgm:t>
        <a:bodyPr/>
        <a:lstStyle/>
        <a:p>
          <a:endParaRPr lang="es-MX" sz="2000"/>
        </a:p>
      </dgm:t>
    </dgm:pt>
    <dgm:pt modelId="{789727C7-F473-4DCF-A5F1-B35B0728BB78}" type="sibTrans" cxnId="{93D0FE86-CE86-4227-9AA8-D992FDCCB06C}">
      <dgm:prSet/>
      <dgm:spPr/>
      <dgm:t>
        <a:bodyPr/>
        <a:lstStyle/>
        <a:p>
          <a:endParaRPr lang="es-MX" sz="2000"/>
        </a:p>
      </dgm:t>
    </dgm:pt>
    <dgm:pt modelId="{F8D38D7C-5653-4098-9E0D-1BB63F78721B}">
      <dgm:prSet phldrT="[Texto]" custT="1"/>
      <dgm:spPr/>
      <dgm:t>
        <a:bodyPr/>
        <a:lstStyle/>
        <a:p>
          <a:r>
            <a:rPr lang="es-MX" sz="1800" dirty="0" smtClean="0">
              <a:solidFill>
                <a:schemeClr val="tx1">
                  <a:lumMod val="50000"/>
                  <a:lumOff val="50000"/>
                </a:schemeClr>
              </a:solidFill>
            </a:rPr>
            <a:t>Consultas y Reportes</a:t>
          </a:r>
          <a:endParaRPr lang="es-MX" sz="1800" dirty="0">
            <a:solidFill>
              <a:schemeClr val="tx1">
                <a:lumMod val="50000"/>
                <a:lumOff val="50000"/>
              </a:schemeClr>
            </a:solidFill>
          </a:endParaRPr>
        </a:p>
      </dgm:t>
    </dgm:pt>
    <dgm:pt modelId="{1571C02B-6332-4774-9E5C-DCA7CFC2D260}" type="parTrans" cxnId="{6BBBE75F-A4F2-474D-9768-A73FE08D6C13}">
      <dgm:prSet/>
      <dgm:spPr/>
      <dgm:t>
        <a:bodyPr/>
        <a:lstStyle/>
        <a:p>
          <a:endParaRPr lang="es-MX" sz="2000"/>
        </a:p>
      </dgm:t>
    </dgm:pt>
    <dgm:pt modelId="{526F92DA-78F4-4D18-8472-557A8DFD6D2D}" type="sibTrans" cxnId="{6BBBE75F-A4F2-474D-9768-A73FE08D6C13}">
      <dgm:prSet/>
      <dgm:spPr/>
      <dgm:t>
        <a:bodyPr/>
        <a:lstStyle/>
        <a:p>
          <a:endParaRPr lang="es-MX" sz="2000"/>
        </a:p>
      </dgm:t>
    </dgm:pt>
    <dgm:pt modelId="{58C00BA3-D6F2-438E-9DD3-35DE6F38E5C2}">
      <dgm:prSet phldrT="[Texto]" custT="1"/>
      <dgm:spPr/>
      <dgm:t>
        <a:bodyPr/>
        <a:lstStyle/>
        <a:p>
          <a:r>
            <a:rPr lang="es-MX" sz="1400" dirty="0" smtClean="0"/>
            <a:t>Módulos de consulta para cada aspecto de la infraestructura educativa</a:t>
          </a:r>
          <a:endParaRPr lang="es-MX" sz="1400" dirty="0"/>
        </a:p>
      </dgm:t>
    </dgm:pt>
    <dgm:pt modelId="{3B0BC22E-68C0-4565-BD0A-F145C2959267}" type="parTrans" cxnId="{1D4239B8-B30E-4000-84FC-043C21CA33A7}">
      <dgm:prSet/>
      <dgm:spPr/>
      <dgm:t>
        <a:bodyPr/>
        <a:lstStyle/>
        <a:p>
          <a:endParaRPr lang="es-MX" sz="2000"/>
        </a:p>
      </dgm:t>
    </dgm:pt>
    <dgm:pt modelId="{07B0F5A0-A75D-42CF-AACF-E561B83E4A52}" type="sibTrans" cxnId="{1D4239B8-B30E-4000-84FC-043C21CA33A7}">
      <dgm:prSet/>
      <dgm:spPr/>
      <dgm:t>
        <a:bodyPr/>
        <a:lstStyle/>
        <a:p>
          <a:endParaRPr lang="es-MX" sz="2000"/>
        </a:p>
      </dgm:t>
    </dgm:pt>
    <dgm:pt modelId="{E045F3A2-1D85-4A20-8ADE-589171C6231A}">
      <dgm:prSet phldrT="[Texto]" custT="1"/>
      <dgm:spPr/>
      <dgm:t>
        <a:bodyPr/>
        <a:lstStyle/>
        <a:p>
          <a:r>
            <a:rPr lang="es-MX" sz="1800" dirty="0" smtClean="0">
              <a:solidFill>
                <a:schemeClr val="tx1">
                  <a:lumMod val="50000"/>
                  <a:lumOff val="50000"/>
                </a:schemeClr>
              </a:solidFill>
            </a:rPr>
            <a:t>Captura de Información</a:t>
          </a:r>
          <a:endParaRPr lang="es-MX" sz="1800" dirty="0">
            <a:solidFill>
              <a:schemeClr val="tx1">
                <a:lumMod val="50000"/>
                <a:lumOff val="50000"/>
              </a:schemeClr>
            </a:solidFill>
          </a:endParaRPr>
        </a:p>
      </dgm:t>
    </dgm:pt>
    <dgm:pt modelId="{A13CB601-54DF-4081-ADD2-7C71D85C03FA}" type="parTrans" cxnId="{22BC875C-6B36-4E01-AE56-138275F95ED0}">
      <dgm:prSet/>
      <dgm:spPr/>
      <dgm:t>
        <a:bodyPr/>
        <a:lstStyle/>
        <a:p>
          <a:endParaRPr lang="es-MX" sz="2000"/>
        </a:p>
      </dgm:t>
    </dgm:pt>
    <dgm:pt modelId="{04908A82-6BE6-4DEA-8285-EADC3A51835D}" type="sibTrans" cxnId="{22BC875C-6B36-4E01-AE56-138275F95ED0}">
      <dgm:prSet/>
      <dgm:spPr/>
      <dgm:t>
        <a:bodyPr/>
        <a:lstStyle/>
        <a:p>
          <a:endParaRPr lang="es-MX" sz="2000"/>
        </a:p>
      </dgm:t>
    </dgm:pt>
    <dgm:pt modelId="{9A1DFB5C-EEE8-4ADE-80BB-9DEB6CBA3E48}">
      <dgm:prSet phldrT="[Texto]" custT="1"/>
      <dgm:spPr/>
      <dgm:t>
        <a:bodyPr/>
        <a:lstStyle/>
        <a:p>
          <a:r>
            <a:rPr lang="es-MX" sz="1800" dirty="0" smtClean="0">
              <a:solidFill>
                <a:schemeClr val="tx1">
                  <a:lumMod val="50000"/>
                  <a:lumOff val="50000"/>
                </a:schemeClr>
              </a:solidFill>
            </a:rPr>
            <a:t>Interoperabilidad</a:t>
          </a:r>
          <a:endParaRPr lang="es-MX" sz="1800" dirty="0">
            <a:solidFill>
              <a:schemeClr val="tx1">
                <a:lumMod val="50000"/>
                <a:lumOff val="50000"/>
              </a:schemeClr>
            </a:solidFill>
          </a:endParaRPr>
        </a:p>
      </dgm:t>
    </dgm:pt>
    <dgm:pt modelId="{91909D0A-4799-445E-BB15-363A0C3B7A40}" type="parTrans" cxnId="{49EDDAC9-7918-44AE-BE7E-FB282424D9EE}">
      <dgm:prSet/>
      <dgm:spPr/>
      <dgm:t>
        <a:bodyPr/>
        <a:lstStyle/>
        <a:p>
          <a:endParaRPr lang="es-MX" sz="2000"/>
        </a:p>
      </dgm:t>
    </dgm:pt>
    <dgm:pt modelId="{6927D1EA-4FB6-4D6C-83C9-B9BFF75DED72}" type="sibTrans" cxnId="{49EDDAC9-7918-44AE-BE7E-FB282424D9EE}">
      <dgm:prSet/>
      <dgm:spPr/>
      <dgm:t>
        <a:bodyPr/>
        <a:lstStyle/>
        <a:p>
          <a:endParaRPr lang="es-MX" sz="2000"/>
        </a:p>
      </dgm:t>
    </dgm:pt>
    <dgm:pt modelId="{C770FC05-9B51-462A-9D62-7816DB0A4122}">
      <dgm:prSet phldrT="[Texto]" custT="1"/>
      <dgm:spPr/>
      <dgm:t>
        <a:bodyPr/>
        <a:lstStyle/>
        <a:p>
          <a:r>
            <a:rPr lang="es-MX" sz="1200" dirty="0" smtClean="0"/>
            <a:t>Carga de información en lote.</a:t>
          </a:r>
          <a:endParaRPr lang="es-MX" sz="1200" dirty="0"/>
        </a:p>
      </dgm:t>
    </dgm:pt>
    <dgm:pt modelId="{6CE500E1-70BC-49FA-BCCC-49DF8E375161}" type="parTrans" cxnId="{1F9C6646-D867-4949-A702-8AC2AFC6D1B7}">
      <dgm:prSet/>
      <dgm:spPr/>
      <dgm:t>
        <a:bodyPr/>
        <a:lstStyle/>
        <a:p>
          <a:endParaRPr lang="es-MX"/>
        </a:p>
      </dgm:t>
    </dgm:pt>
    <dgm:pt modelId="{30090DD1-D704-454C-9388-D3CE60445659}" type="sibTrans" cxnId="{1F9C6646-D867-4949-A702-8AC2AFC6D1B7}">
      <dgm:prSet/>
      <dgm:spPr/>
      <dgm:t>
        <a:bodyPr/>
        <a:lstStyle/>
        <a:p>
          <a:endParaRPr lang="es-MX"/>
        </a:p>
      </dgm:t>
    </dgm:pt>
    <dgm:pt modelId="{CD893ECE-8FD8-4597-AF10-5537F0876091}">
      <dgm:prSet phldrT="[Texto]" custT="1"/>
      <dgm:spPr/>
      <dgm:t>
        <a:bodyPr/>
        <a:lstStyle/>
        <a:p>
          <a:r>
            <a:rPr lang="es-MX" sz="1200" dirty="0" smtClean="0"/>
            <a:t>Exportación de los resultados de las consultas en Excel. </a:t>
          </a:r>
          <a:endParaRPr lang="es-MX" sz="1200" dirty="0"/>
        </a:p>
      </dgm:t>
    </dgm:pt>
    <dgm:pt modelId="{4E59E01E-D187-4B5A-A961-4EA39706CC3D}" type="parTrans" cxnId="{7503272C-64C7-49C9-BBB9-28B40316EB60}">
      <dgm:prSet/>
      <dgm:spPr/>
      <dgm:t>
        <a:bodyPr/>
        <a:lstStyle/>
        <a:p>
          <a:endParaRPr lang="es-CO"/>
        </a:p>
      </dgm:t>
    </dgm:pt>
    <dgm:pt modelId="{EEFEB9CE-E842-4352-81CD-01A41EEF86C1}" type="sibTrans" cxnId="{7503272C-64C7-49C9-BBB9-28B40316EB60}">
      <dgm:prSet/>
      <dgm:spPr/>
      <dgm:t>
        <a:bodyPr/>
        <a:lstStyle/>
        <a:p>
          <a:endParaRPr lang="es-CO"/>
        </a:p>
      </dgm:t>
    </dgm:pt>
    <dgm:pt modelId="{F2AA6C65-C4E7-435F-8D73-9032440E719B}">
      <dgm:prSet phldrT="[Texto]" custT="1"/>
      <dgm:spPr/>
      <dgm:t>
        <a:bodyPr/>
        <a:lstStyle/>
        <a:p>
          <a:pPr algn="just"/>
          <a:r>
            <a:rPr lang="es-CO" altLang="es-CO" sz="1200" dirty="0" smtClean="0">
              <a:cs typeface="Times New Roman" pitchFamily="18" charset="0"/>
            </a:rPr>
            <a:t>Acceso a opciones según rol.</a:t>
          </a:r>
          <a:endParaRPr lang="es-MX" sz="1200" dirty="0"/>
        </a:p>
      </dgm:t>
    </dgm:pt>
    <dgm:pt modelId="{BE8934B7-CA45-4E75-A4EA-AF62A8D1759B}" type="parTrans" cxnId="{E5E115E7-7645-4FBB-A848-B30F78DE7692}">
      <dgm:prSet/>
      <dgm:spPr/>
      <dgm:t>
        <a:bodyPr/>
        <a:lstStyle/>
        <a:p>
          <a:endParaRPr lang="es-CO"/>
        </a:p>
      </dgm:t>
    </dgm:pt>
    <dgm:pt modelId="{20F00DB0-BC47-42E8-BB43-95AC2A6AF3FF}" type="sibTrans" cxnId="{E5E115E7-7645-4FBB-A848-B30F78DE7692}">
      <dgm:prSet/>
      <dgm:spPr/>
      <dgm:t>
        <a:bodyPr/>
        <a:lstStyle/>
        <a:p>
          <a:endParaRPr lang="es-CO"/>
        </a:p>
      </dgm:t>
    </dgm:pt>
    <dgm:pt modelId="{AD2D848B-1FC0-4B7D-95D3-BD6EEC135941}">
      <dgm:prSet phldrT="[Texto]" custT="1"/>
      <dgm:spPr/>
      <dgm:t>
        <a:bodyPr/>
        <a:lstStyle/>
        <a:p>
          <a:pPr algn="just"/>
          <a:r>
            <a:rPr lang="es-CO" altLang="es-CO" sz="1200" dirty="0" smtClean="0">
              <a:cs typeface="Times New Roman" pitchFamily="18" charset="0"/>
            </a:rPr>
            <a:t>Asignación de múltiples roles a usuarios.</a:t>
          </a:r>
          <a:endParaRPr lang="es-MX" sz="1200" dirty="0"/>
        </a:p>
      </dgm:t>
    </dgm:pt>
    <dgm:pt modelId="{A18E478D-70CD-46C4-8990-64BEE98C742E}" type="parTrans" cxnId="{EAB8C2DD-758F-472C-9FED-2607E2DD4D51}">
      <dgm:prSet/>
      <dgm:spPr/>
      <dgm:t>
        <a:bodyPr/>
        <a:lstStyle/>
        <a:p>
          <a:endParaRPr lang="es-CO"/>
        </a:p>
      </dgm:t>
    </dgm:pt>
    <dgm:pt modelId="{04F992E1-699B-4350-8E23-21E6249D686D}" type="sibTrans" cxnId="{EAB8C2DD-758F-472C-9FED-2607E2DD4D51}">
      <dgm:prSet/>
      <dgm:spPr/>
      <dgm:t>
        <a:bodyPr/>
        <a:lstStyle/>
        <a:p>
          <a:endParaRPr lang="es-CO"/>
        </a:p>
      </dgm:t>
    </dgm:pt>
    <dgm:pt modelId="{C85C0EAD-B0BE-4B8D-83DA-7C7D1EA610C3}">
      <dgm:prSet/>
      <dgm:spPr/>
      <dgm:t>
        <a:bodyPr/>
        <a:lstStyle/>
        <a:p>
          <a:r>
            <a:rPr lang="es-CO" dirty="0" smtClean="0"/>
            <a:t>Interfaz intuitiva para el ingreso de información</a:t>
          </a:r>
          <a:endParaRPr lang="es-CO" dirty="0"/>
        </a:p>
      </dgm:t>
    </dgm:pt>
    <dgm:pt modelId="{A994EBCA-AD88-4E90-9A4D-D93A6081F40E}" type="parTrans" cxnId="{02C34997-EB7E-46A7-B4BB-6DA6AE2523E0}">
      <dgm:prSet/>
      <dgm:spPr/>
      <dgm:t>
        <a:bodyPr/>
        <a:lstStyle/>
        <a:p>
          <a:endParaRPr lang="es-CO"/>
        </a:p>
      </dgm:t>
    </dgm:pt>
    <dgm:pt modelId="{74C506FD-646A-431D-A42E-8DDC32873262}" type="sibTrans" cxnId="{02C34997-EB7E-46A7-B4BB-6DA6AE2523E0}">
      <dgm:prSet/>
      <dgm:spPr/>
      <dgm:t>
        <a:bodyPr/>
        <a:lstStyle/>
        <a:p>
          <a:endParaRPr lang="es-CO"/>
        </a:p>
      </dgm:t>
    </dgm:pt>
    <dgm:pt modelId="{EFEBA41E-D696-4DF6-816B-E64B5D53E861}">
      <dgm:prSet phldrT="[Texto]" custT="1"/>
      <dgm:spPr/>
      <dgm:t>
        <a:bodyPr/>
        <a:lstStyle/>
        <a:p>
          <a:r>
            <a:rPr lang="es-MX" sz="1400" dirty="0" smtClean="0"/>
            <a:t>Consulta histórica de intervenciones y resultados de indicadores</a:t>
          </a:r>
          <a:endParaRPr lang="es-MX" sz="1400" dirty="0"/>
        </a:p>
      </dgm:t>
    </dgm:pt>
    <dgm:pt modelId="{66A9690C-DCE8-450C-992E-BEC04C06CFA4}" type="parTrans" cxnId="{8867048B-6B80-4F84-BB3C-43D0ADC36A09}">
      <dgm:prSet/>
      <dgm:spPr/>
      <dgm:t>
        <a:bodyPr/>
        <a:lstStyle/>
        <a:p>
          <a:endParaRPr lang="es-CO"/>
        </a:p>
      </dgm:t>
    </dgm:pt>
    <dgm:pt modelId="{2314B72B-402B-4D29-AFC3-5A8223203AB5}" type="sibTrans" cxnId="{8867048B-6B80-4F84-BB3C-43D0ADC36A09}">
      <dgm:prSet/>
      <dgm:spPr/>
      <dgm:t>
        <a:bodyPr/>
        <a:lstStyle/>
        <a:p>
          <a:endParaRPr lang="es-CO"/>
        </a:p>
      </dgm:t>
    </dgm:pt>
    <dgm:pt modelId="{E667DBC6-0D0E-42B9-ACC8-A602FA02CA7F}">
      <dgm:prSet/>
      <dgm:spPr/>
      <dgm:t>
        <a:bodyPr/>
        <a:lstStyle/>
        <a:p>
          <a:r>
            <a:rPr lang="es-CO" dirty="0" smtClean="0"/>
            <a:t>Registro Histórico de la información digitada</a:t>
          </a:r>
          <a:endParaRPr lang="es-CO" dirty="0"/>
        </a:p>
      </dgm:t>
    </dgm:pt>
    <dgm:pt modelId="{8F4073BE-5AC3-439D-8F67-72A8431D81E4}" type="parTrans" cxnId="{5F00B8EC-D088-421A-B4F6-50DF626B5EBD}">
      <dgm:prSet/>
      <dgm:spPr/>
      <dgm:t>
        <a:bodyPr/>
        <a:lstStyle/>
        <a:p>
          <a:endParaRPr lang="es-CO"/>
        </a:p>
      </dgm:t>
    </dgm:pt>
    <dgm:pt modelId="{97A89083-1720-4B95-9FF1-5CA83293572D}" type="sibTrans" cxnId="{5F00B8EC-D088-421A-B4F6-50DF626B5EBD}">
      <dgm:prSet/>
      <dgm:spPr/>
      <dgm:t>
        <a:bodyPr/>
        <a:lstStyle/>
        <a:p>
          <a:endParaRPr lang="es-CO"/>
        </a:p>
      </dgm:t>
    </dgm:pt>
    <dgm:pt modelId="{0E52D4C9-34E7-470A-8A0B-133560A0BDCA}">
      <dgm:prSet phldrT="[Texto]" custT="1"/>
      <dgm:spPr/>
      <dgm:t>
        <a:bodyPr/>
        <a:lstStyle/>
        <a:p>
          <a:endParaRPr lang="es-MX" sz="1200" dirty="0"/>
        </a:p>
      </dgm:t>
    </dgm:pt>
    <dgm:pt modelId="{339686FB-C6A3-484E-8232-55A9A3504D62}" type="parTrans" cxnId="{1F849B85-DAFF-40FF-A73B-E5A3E88E3A74}">
      <dgm:prSet/>
      <dgm:spPr/>
      <dgm:t>
        <a:bodyPr/>
        <a:lstStyle/>
        <a:p>
          <a:endParaRPr lang="es-CO"/>
        </a:p>
      </dgm:t>
    </dgm:pt>
    <dgm:pt modelId="{19DA11D1-AA5B-493D-A61B-DC9A84E26A7A}" type="sibTrans" cxnId="{1F849B85-DAFF-40FF-A73B-E5A3E88E3A74}">
      <dgm:prSet/>
      <dgm:spPr/>
      <dgm:t>
        <a:bodyPr/>
        <a:lstStyle/>
        <a:p>
          <a:endParaRPr lang="es-CO"/>
        </a:p>
      </dgm:t>
    </dgm:pt>
    <dgm:pt modelId="{F334E1B4-CF91-4C33-82D4-CBB161867DE4}">
      <dgm:prSet phldrT="[Texto]" custT="1"/>
      <dgm:spPr/>
      <dgm:t>
        <a:bodyPr/>
        <a:lstStyle/>
        <a:p>
          <a:pPr algn="just"/>
          <a:endParaRPr lang="es-MX" sz="1200" dirty="0"/>
        </a:p>
      </dgm:t>
    </dgm:pt>
    <dgm:pt modelId="{2CE44937-23A1-4E45-BFD5-758CA733799A}" type="parTrans" cxnId="{AD9D7F42-1FD6-47DE-9A34-95219EA37ACA}">
      <dgm:prSet/>
      <dgm:spPr/>
      <dgm:t>
        <a:bodyPr/>
        <a:lstStyle/>
        <a:p>
          <a:endParaRPr lang="es-CO"/>
        </a:p>
      </dgm:t>
    </dgm:pt>
    <dgm:pt modelId="{B5DA070E-BE77-4001-87F5-F57B5729A70F}" type="sibTrans" cxnId="{AD9D7F42-1FD6-47DE-9A34-95219EA37ACA}">
      <dgm:prSet/>
      <dgm:spPr/>
      <dgm:t>
        <a:bodyPr/>
        <a:lstStyle/>
        <a:p>
          <a:endParaRPr lang="es-CO"/>
        </a:p>
      </dgm:t>
    </dgm:pt>
    <dgm:pt modelId="{085C6874-94BD-4ACF-9A34-3058C3E2AF08}">
      <dgm:prSet phldrT="[Texto]" custT="1"/>
      <dgm:spPr/>
      <dgm:t>
        <a:bodyPr/>
        <a:lstStyle/>
        <a:p>
          <a:r>
            <a:rPr lang="es-MX" sz="1200" dirty="0" smtClean="0"/>
            <a:t>Visualización de resultados de consultas en </a:t>
          </a:r>
          <a:r>
            <a:rPr lang="es-MX" sz="1200" dirty="0" err="1" smtClean="0"/>
            <a:t>Googlemaps</a:t>
          </a:r>
          <a:endParaRPr lang="es-MX" sz="1200" dirty="0"/>
        </a:p>
      </dgm:t>
    </dgm:pt>
    <dgm:pt modelId="{5E4C2076-4715-4D9C-9962-3D41988B0258}" type="parTrans" cxnId="{18BAE533-84CC-4D12-907F-432DE4784439}">
      <dgm:prSet/>
      <dgm:spPr/>
      <dgm:t>
        <a:bodyPr/>
        <a:lstStyle/>
        <a:p>
          <a:endParaRPr lang="es-CO"/>
        </a:p>
      </dgm:t>
    </dgm:pt>
    <dgm:pt modelId="{B03126D9-DE08-43F6-8BF9-FA5839D037FF}" type="sibTrans" cxnId="{18BAE533-84CC-4D12-907F-432DE4784439}">
      <dgm:prSet/>
      <dgm:spPr/>
      <dgm:t>
        <a:bodyPr/>
        <a:lstStyle/>
        <a:p>
          <a:endParaRPr lang="es-CO"/>
        </a:p>
      </dgm:t>
    </dgm:pt>
    <dgm:pt modelId="{510669DA-134D-4CA0-A634-4B40CB6E8F65}">
      <dgm:prSet phldrT="[Texto]" custT="1"/>
      <dgm:spPr/>
      <dgm:t>
        <a:bodyPr/>
        <a:lstStyle/>
        <a:p>
          <a:endParaRPr lang="es-MX" sz="1200" dirty="0"/>
        </a:p>
      </dgm:t>
    </dgm:pt>
    <dgm:pt modelId="{3740ADCA-35B1-4298-8E94-8D4EAD2C4F0F}" type="parTrans" cxnId="{FCD1B665-4B21-4108-BC53-AD3490CBF509}">
      <dgm:prSet/>
      <dgm:spPr/>
      <dgm:t>
        <a:bodyPr/>
        <a:lstStyle/>
        <a:p>
          <a:endParaRPr lang="es-CO"/>
        </a:p>
      </dgm:t>
    </dgm:pt>
    <dgm:pt modelId="{B3FBB58D-1AC6-4209-A8FF-895A1A04E213}" type="sibTrans" cxnId="{FCD1B665-4B21-4108-BC53-AD3490CBF509}">
      <dgm:prSet/>
      <dgm:spPr/>
      <dgm:t>
        <a:bodyPr/>
        <a:lstStyle/>
        <a:p>
          <a:endParaRPr lang="es-CO"/>
        </a:p>
      </dgm:t>
    </dgm:pt>
    <dgm:pt modelId="{22F47913-C708-491E-A2B3-F67283012D46}">
      <dgm:prSet phldrT="[Texto]" custT="1"/>
      <dgm:spPr/>
      <dgm:t>
        <a:bodyPr/>
        <a:lstStyle/>
        <a:p>
          <a:pPr algn="just"/>
          <a:r>
            <a:rPr lang="es-MX" sz="1200" dirty="0" smtClean="0"/>
            <a:t>Definición de Usuarios y Roles.</a:t>
          </a:r>
          <a:endParaRPr lang="es-MX" sz="1200" dirty="0"/>
        </a:p>
      </dgm:t>
    </dgm:pt>
    <dgm:pt modelId="{74454233-C52A-42EC-B97E-7D879BF409B1}" type="parTrans" cxnId="{DF755756-40B6-4B63-BD67-FD995F84B8BB}">
      <dgm:prSet/>
      <dgm:spPr/>
      <dgm:t>
        <a:bodyPr/>
        <a:lstStyle/>
        <a:p>
          <a:endParaRPr lang="es-CO"/>
        </a:p>
      </dgm:t>
    </dgm:pt>
    <dgm:pt modelId="{7DC53CDB-6129-4BB6-BBD8-AED897DFF112}" type="sibTrans" cxnId="{DF755756-40B6-4B63-BD67-FD995F84B8BB}">
      <dgm:prSet/>
      <dgm:spPr/>
      <dgm:t>
        <a:bodyPr/>
        <a:lstStyle/>
        <a:p>
          <a:endParaRPr lang="es-CO"/>
        </a:p>
      </dgm:t>
    </dgm:pt>
    <dgm:pt modelId="{24AB3545-254E-428C-AAA1-E7974F2EB1C2}">
      <dgm:prSet phldrT="[Texto]" custT="1"/>
      <dgm:spPr/>
      <dgm:t>
        <a:bodyPr/>
        <a:lstStyle/>
        <a:p>
          <a:pPr algn="just"/>
          <a:endParaRPr lang="es-MX" sz="1200" dirty="0"/>
        </a:p>
      </dgm:t>
    </dgm:pt>
    <dgm:pt modelId="{7E234062-4AE5-48B6-8C27-63ABC46B0BEA}" type="parTrans" cxnId="{E32694CE-8FD4-4451-9753-06574F5EAE65}">
      <dgm:prSet/>
      <dgm:spPr/>
      <dgm:t>
        <a:bodyPr/>
        <a:lstStyle/>
        <a:p>
          <a:endParaRPr lang="es-CO"/>
        </a:p>
      </dgm:t>
    </dgm:pt>
    <dgm:pt modelId="{E8DCD3F1-0359-42AD-B90F-416A918CEAAA}" type="sibTrans" cxnId="{E32694CE-8FD4-4451-9753-06574F5EAE65}">
      <dgm:prSet/>
      <dgm:spPr/>
      <dgm:t>
        <a:bodyPr/>
        <a:lstStyle/>
        <a:p>
          <a:endParaRPr lang="es-CO"/>
        </a:p>
      </dgm:t>
    </dgm:pt>
    <dgm:pt modelId="{B1B1167A-7F19-4C9E-BB34-220D59D6F95D}">
      <dgm:prSet phldrT="[Texto]" custT="1"/>
      <dgm:spPr/>
      <dgm:t>
        <a:bodyPr/>
        <a:lstStyle/>
        <a:p>
          <a:pPr algn="just"/>
          <a:r>
            <a:rPr lang="es-MX" sz="1200" dirty="0" smtClean="0"/>
            <a:t>Acceso a niveles de información según rol.</a:t>
          </a:r>
          <a:endParaRPr lang="es-MX" sz="1200" dirty="0"/>
        </a:p>
      </dgm:t>
    </dgm:pt>
    <dgm:pt modelId="{32BAE637-4EA0-43BE-9E54-574D4BD5E8B3}" type="parTrans" cxnId="{BC4BB56F-AB77-452C-85DD-3CA3BA8B95F2}">
      <dgm:prSet/>
      <dgm:spPr/>
      <dgm:t>
        <a:bodyPr/>
        <a:lstStyle/>
        <a:p>
          <a:endParaRPr lang="es-CO"/>
        </a:p>
      </dgm:t>
    </dgm:pt>
    <dgm:pt modelId="{16ED7206-44C4-4CD2-9FDD-4B2D7500D3F1}" type="sibTrans" cxnId="{BC4BB56F-AB77-452C-85DD-3CA3BA8B95F2}">
      <dgm:prSet/>
      <dgm:spPr/>
      <dgm:t>
        <a:bodyPr/>
        <a:lstStyle/>
        <a:p>
          <a:endParaRPr lang="es-CO"/>
        </a:p>
      </dgm:t>
    </dgm:pt>
    <dgm:pt modelId="{4DB05435-454C-4EB2-ACF1-90589AECEC47}">
      <dgm:prSet phldrT="[Texto]" custT="1"/>
      <dgm:spPr/>
      <dgm:t>
        <a:bodyPr/>
        <a:lstStyle/>
        <a:p>
          <a:pPr algn="just"/>
          <a:endParaRPr lang="es-MX" sz="1200" dirty="0"/>
        </a:p>
      </dgm:t>
    </dgm:pt>
    <dgm:pt modelId="{F4F02DDA-0538-4B0C-B8F7-9AC9BB93B04F}" type="parTrans" cxnId="{332CB8BC-36C3-4661-84CC-E5DE65ABB049}">
      <dgm:prSet/>
      <dgm:spPr/>
      <dgm:t>
        <a:bodyPr/>
        <a:lstStyle/>
        <a:p>
          <a:endParaRPr lang="es-CO"/>
        </a:p>
      </dgm:t>
    </dgm:pt>
    <dgm:pt modelId="{59F88C05-52FD-4CFF-991D-B03E8CBC1E4F}" type="sibTrans" cxnId="{332CB8BC-36C3-4661-84CC-E5DE65ABB049}">
      <dgm:prSet/>
      <dgm:spPr/>
      <dgm:t>
        <a:bodyPr/>
        <a:lstStyle/>
        <a:p>
          <a:endParaRPr lang="es-CO"/>
        </a:p>
      </dgm:t>
    </dgm:pt>
    <dgm:pt modelId="{DA90C6F2-590D-449C-8BC8-84E7EC84C97C}">
      <dgm:prSet/>
      <dgm:spPr/>
      <dgm:t>
        <a:bodyPr/>
        <a:lstStyle/>
        <a:p>
          <a:r>
            <a:rPr lang="es-CO" dirty="0" smtClean="0"/>
            <a:t>Carga de adjuntos, cómo planos e imágenes</a:t>
          </a:r>
          <a:endParaRPr lang="es-CO" dirty="0"/>
        </a:p>
      </dgm:t>
    </dgm:pt>
    <dgm:pt modelId="{7406CF81-C29C-4165-B4F4-7DEF782C1C95}" type="parTrans" cxnId="{75D04A5F-570D-41C9-8085-A3868F185C9A}">
      <dgm:prSet/>
      <dgm:spPr/>
    </dgm:pt>
    <dgm:pt modelId="{5FCF25DD-F888-49C1-BB8C-56DFB13CABA0}" type="sibTrans" cxnId="{75D04A5F-570D-41C9-8085-A3868F185C9A}">
      <dgm:prSet/>
      <dgm:spPr/>
    </dgm:pt>
    <dgm:pt modelId="{F986C26F-28B1-43AC-A3B9-515BAF19B57C}">
      <dgm:prSet/>
      <dgm:spPr/>
      <dgm:t>
        <a:bodyPr/>
        <a:lstStyle/>
        <a:p>
          <a:endParaRPr lang="es-CO" dirty="0"/>
        </a:p>
      </dgm:t>
    </dgm:pt>
    <dgm:pt modelId="{1B03FD3F-21E6-4C78-804A-12A14069E148}" type="parTrans" cxnId="{C0B5B044-B098-4114-BA2A-4E71D25C9D57}">
      <dgm:prSet/>
      <dgm:spPr/>
    </dgm:pt>
    <dgm:pt modelId="{BFBDAB1F-A6C1-47DA-B7AA-1EC60888068C}" type="sibTrans" cxnId="{C0B5B044-B098-4114-BA2A-4E71D25C9D57}">
      <dgm:prSet/>
      <dgm:spPr/>
    </dgm:pt>
    <dgm:pt modelId="{24888AE0-133B-4753-B8DA-EFA9E6075963}">
      <dgm:prSet/>
      <dgm:spPr/>
      <dgm:t>
        <a:bodyPr/>
        <a:lstStyle/>
        <a:p>
          <a:endParaRPr lang="es-CO" dirty="0"/>
        </a:p>
      </dgm:t>
    </dgm:pt>
    <dgm:pt modelId="{1BDE08AC-73D7-43F6-B95F-3DB79A53BDE7}" type="parTrans" cxnId="{8E1CBCB7-1272-4FF4-A5ED-6DFACB1A8B8A}">
      <dgm:prSet/>
      <dgm:spPr/>
    </dgm:pt>
    <dgm:pt modelId="{EB1C3610-1473-4897-BD65-3936919F0504}" type="sibTrans" cxnId="{8E1CBCB7-1272-4FF4-A5ED-6DFACB1A8B8A}">
      <dgm:prSet/>
      <dgm:spPr/>
    </dgm:pt>
    <dgm:pt modelId="{054DBDC6-0553-4F41-AD84-801AD9DB307B}" type="pres">
      <dgm:prSet presAssocID="{CFD4E210-41BD-4809-B212-659A0EAD8717}" presName="linearFlow" presStyleCnt="0">
        <dgm:presLayoutVars>
          <dgm:dir/>
          <dgm:animLvl val="lvl"/>
          <dgm:resizeHandles/>
        </dgm:presLayoutVars>
      </dgm:prSet>
      <dgm:spPr/>
      <dgm:t>
        <a:bodyPr/>
        <a:lstStyle/>
        <a:p>
          <a:endParaRPr lang="es-CO"/>
        </a:p>
      </dgm:t>
    </dgm:pt>
    <dgm:pt modelId="{912A4421-5143-413E-BA6E-13EA8AE354D7}" type="pres">
      <dgm:prSet presAssocID="{9A1DFB5C-EEE8-4ADE-80BB-9DEB6CBA3E48}" presName="compositeNode" presStyleCnt="0">
        <dgm:presLayoutVars>
          <dgm:bulletEnabled val="1"/>
        </dgm:presLayoutVars>
      </dgm:prSet>
      <dgm:spPr/>
    </dgm:pt>
    <dgm:pt modelId="{E7DC31CD-0232-4B85-9DBB-C350F7D0C200}" type="pres">
      <dgm:prSet presAssocID="{9A1DFB5C-EEE8-4ADE-80BB-9DEB6CBA3E48}" presName="image" presStyleLbl="fgImgPlace1" presStyleIdx="0" presStyleCnt="4"/>
      <dgm:spPr>
        <a:blipFill rotWithShape="0">
          <a:blip xmlns:r="http://schemas.openxmlformats.org/officeDocument/2006/relationships" r:embed="rId1"/>
          <a:stretch>
            <a:fillRect/>
          </a:stretch>
        </a:blipFill>
        <a:ln>
          <a:solidFill>
            <a:schemeClr val="accent1"/>
          </a:solidFill>
        </a:ln>
      </dgm:spPr>
      <dgm:t>
        <a:bodyPr/>
        <a:lstStyle/>
        <a:p>
          <a:endParaRPr lang="es-CO"/>
        </a:p>
      </dgm:t>
    </dgm:pt>
    <dgm:pt modelId="{72D227F4-FD41-4B98-A846-2153F1925965}" type="pres">
      <dgm:prSet presAssocID="{9A1DFB5C-EEE8-4ADE-80BB-9DEB6CBA3E48}" presName="childNode" presStyleLbl="node1" presStyleIdx="0" presStyleCnt="4">
        <dgm:presLayoutVars>
          <dgm:bulletEnabled val="1"/>
        </dgm:presLayoutVars>
      </dgm:prSet>
      <dgm:spPr/>
      <dgm:t>
        <a:bodyPr/>
        <a:lstStyle/>
        <a:p>
          <a:endParaRPr lang="es-CO"/>
        </a:p>
      </dgm:t>
    </dgm:pt>
    <dgm:pt modelId="{4A4377C6-12BE-4660-A056-3E226AD3EA00}" type="pres">
      <dgm:prSet presAssocID="{9A1DFB5C-EEE8-4ADE-80BB-9DEB6CBA3E48}" presName="parentNode" presStyleLbl="revTx" presStyleIdx="0" presStyleCnt="4">
        <dgm:presLayoutVars>
          <dgm:chMax val="0"/>
          <dgm:bulletEnabled val="1"/>
        </dgm:presLayoutVars>
      </dgm:prSet>
      <dgm:spPr/>
      <dgm:t>
        <a:bodyPr/>
        <a:lstStyle/>
        <a:p>
          <a:endParaRPr lang="es-CO"/>
        </a:p>
      </dgm:t>
    </dgm:pt>
    <dgm:pt modelId="{B396D38D-E425-42D4-BD78-8375545EFE22}" type="pres">
      <dgm:prSet presAssocID="{6927D1EA-4FB6-4D6C-83C9-B9BFF75DED72}" presName="sibTrans" presStyleCnt="0"/>
      <dgm:spPr/>
    </dgm:pt>
    <dgm:pt modelId="{75A7F444-5820-48FD-B4E8-051348379404}" type="pres">
      <dgm:prSet presAssocID="{CEFB6865-5207-46BE-8E93-3E8B76715D2B}" presName="compositeNode" presStyleCnt="0">
        <dgm:presLayoutVars>
          <dgm:bulletEnabled val="1"/>
        </dgm:presLayoutVars>
      </dgm:prSet>
      <dgm:spPr/>
    </dgm:pt>
    <dgm:pt modelId="{616916EF-E3BC-4505-A685-CB1196912178}" type="pres">
      <dgm:prSet presAssocID="{CEFB6865-5207-46BE-8E93-3E8B76715D2B}" presName="image" presStyleLbl="fgImgPlace1" presStyleIdx="1" presStyleCnt="4"/>
      <dgm:spPr>
        <a:blipFill rotWithShape="0">
          <a:blip xmlns:r="http://schemas.openxmlformats.org/officeDocument/2006/relationships" r:embed="rId2"/>
          <a:stretch>
            <a:fillRect/>
          </a:stretch>
        </a:blipFill>
        <a:ln>
          <a:solidFill>
            <a:schemeClr val="accent1"/>
          </a:solidFill>
        </a:ln>
      </dgm:spPr>
      <dgm:t>
        <a:bodyPr/>
        <a:lstStyle/>
        <a:p>
          <a:endParaRPr lang="es-CO"/>
        </a:p>
      </dgm:t>
    </dgm:pt>
    <dgm:pt modelId="{92B9AD2E-3EE2-43CB-8BE6-055393968024}" type="pres">
      <dgm:prSet presAssocID="{CEFB6865-5207-46BE-8E93-3E8B76715D2B}" presName="childNode" presStyleLbl="node1" presStyleIdx="1" presStyleCnt="4">
        <dgm:presLayoutVars>
          <dgm:bulletEnabled val="1"/>
        </dgm:presLayoutVars>
      </dgm:prSet>
      <dgm:spPr/>
      <dgm:t>
        <a:bodyPr/>
        <a:lstStyle/>
        <a:p>
          <a:endParaRPr lang="es-CO"/>
        </a:p>
      </dgm:t>
    </dgm:pt>
    <dgm:pt modelId="{58625E54-F539-4C48-A4EC-95A725ED3F7C}" type="pres">
      <dgm:prSet presAssocID="{CEFB6865-5207-46BE-8E93-3E8B76715D2B}" presName="parentNode" presStyleLbl="revTx" presStyleIdx="1" presStyleCnt="4">
        <dgm:presLayoutVars>
          <dgm:chMax val="0"/>
          <dgm:bulletEnabled val="1"/>
        </dgm:presLayoutVars>
      </dgm:prSet>
      <dgm:spPr/>
      <dgm:t>
        <a:bodyPr/>
        <a:lstStyle/>
        <a:p>
          <a:endParaRPr lang="es-CO"/>
        </a:p>
      </dgm:t>
    </dgm:pt>
    <dgm:pt modelId="{54999D7B-D0BF-402F-8D9C-780396782B70}" type="pres">
      <dgm:prSet presAssocID="{789727C7-F473-4DCF-A5F1-B35B0728BB78}" presName="sibTrans" presStyleCnt="0"/>
      <dgm:spPr/>
    </dgm:pt>
    <dgm:pt modelId="{23E004B2-74F7-4E09-A88E-336017D0A2A1}" type="pres">
      <dgm:prSet presAssocID="{E045F3A2-1D85-4A20-8ADE-589171C6231A}" presName="compositeNode" presStyleCnt="0">
        <dgm:presLayoutVars>
          <dgm:bulletEnabled val="1"/>
        </dgm:presLayoutVars>
      </dgm:prSet>
      <dgm:spPr/>
    </dgm:pt>
    <dgm:pt modelId="{F8103D46-51E0-4B59-8A67-4EC5A9B38915}" type="pres">
      <dgm:prSet presAssocID="{E045F3A2-1D85-4A20-8ADE-589171C6231A}" presName="image" presStyleLbl="fgImgPlace1" presStyleIdx="2" presStyleCnt="4"/>
      <dgm:spPr>
        <a:blipFill rotWithShape="0">
          <a:blip xmlns:r="http://schemas.openxmlformats.org/officeDocument/2006/relationships" r:embed="rId3"/>
          <a:stretch>
            <a:fillRect/>
          </a:stretch>
        </a:blipFill>
        <a:ln>
          <a:solidFill>
            <a:schemeClr val="accent1"/>
          </a:solidFill>
        </a:ln>
      </dgm:spPr>
      <dgm:t>
        <a:bodyPr/>
        <a:lstStyle/>
        <a:p>
          <a:endParaRPr lang="es-CO"/>
        </a:p>
      </dgm:t>
    </dgm:pt>
    <dgm:pt modelId="{3FFD9F47-6E91-4579-B5FF-412B22E2E0DE}" type="pres">
      <dgm:prSet presAssocID="{E045F3A2-1D85-4A20-8ADE-589171C6231A}" presName="childNode" presStyleLbl="node1" presStyleIdx="2" presStyleCnt="4">
        <dgm:presLayoutVars>
          <dgm:bulletEnabled val="1"/>
        </dgm:presLayoutVars>
      </dgm:prSet>
      <dgm:spPr/>
      <dgm:t>
        <a:bodyPr/>
        <a:lstStyle/>
        <a:p>
          <a:endParaRPr lang="es-CO"/>
        </a:p>
      </dgm:t>
    </dgm:pt>
    <dgm:pt modelId="{D5F27DAA-ECE3-4500-8A77-3680F0A8FD43}" type="pres">
      <dgm:prSet presAssocID="{E045F3A2-1D85-4A20-8ADE-589171C6231A}" presName="parentNode" presStyleLbl="revTx" presStyleIdx="2" presStyleCnt="4">
        <dgm:presLayoutVars>
          <dgm:chMax val="0"/>
          <dgm:bulletEnabled val="1"/>
        </dgm:presLayoutVars>
      </dgm:prSet>
      <dgm:spPr/>
      <dgm:t>
        <a:bodyPr/>
        <a:lstStyle/>
        <a:p>
          <a:endParaRPr lang="es-CO"/>
        </a:p>
      </dgm:t>
    </dgm:pt>
    <dgm:pt modelId="{E7A3545D-E10D-4A4E-86EF-44D7EE4C5113}" type="pres">
      <dgm:prSet presAssocID="{04908A82-6BE6-4DEA-8285-EADC3A51835D}" presName="sibTrans" presStyleCnt="0"/>
      <dgm:spPr/>
    </dgm:pt>
    <dgm:pt modelId="{6B1F35FF-A6B5-40EB-918F-9D5EF8D0D6D7}" type="pres">
      <dgm:prSet presAssocID="{F8D38D7C-5653-4098-9E0D-1BB63F78721B}" presName="compositeNode" presStyleCnt="0">
        <dgm:presLayoutVars>
          <dgm:bulletEnabled val="1"/>
        </dgm:presLayoutVars>
      </dgm:prSet>
      <dgm:spPr/>
    </dgm:pt>
    <dgm:pt modelId="{FBCAFEBE-3361-4875-AD90-73C639D0650C}" type="pres">
      <dgm:prSet presAssocID="{F8D38D7C-5653-4098-9E0D-1BB63F78721B}" presName="image" presStyleLbl="fgImgPlace1" presStyleIdx="3" presStyleCnt="4"/>
      <dgm:spPr>
        <a:blipFill rotWithShape="0">
          <a:blip xmlns:r="http://schemas.openxmlformats.org/officeDocument/2006/relationships" r:embed="rId4"/>
          <a:stretch>
            <a:fillRect/>
          </a:stretch>
        </a:blipFill>
        <a:ln>
          <a:solidFill>
            <a:schemeClr val="accent1"/>
          </a:solidFill>
        </a:ln>
      </dgm:spPr>
      <dgm:t>
        <a:bodyPr/>
        <a:lstStyle/>
        <a:p>
          <a:endParaRPr lang="es-CO"/>
        </a:p>
      </dgm:t>
    </dgm:pt>
    <dgm:pt modelId="{95540472-9AC5-42BA-878F-476C54335992}" type="pres">
      <dgm:prSet presAssocID="{F8D38D7C-5653-4098-9E0D-1BB63F78721B}" presName="childNode" presStyleLbl="node1" presStyleIdx="3" presStyleCnt="4">
        <dgm:presLayoutVars>
          <dgm:bulletEnabled val="1"/>
        </dgm:presLayoutVars>
      </dgm:prSet>
      <dgm:spPr/>
      <dgm:t>
        <a:bodyPr/>
        <a:lstStyle/>
        <a:p>
          <a:endParaRPr lang="es-CO"/>
        </a:p>
      </dgm:t>
    </dgm:pt>
    <dgm:pt modelId="{112EE739-E3A5-48B6-8F8C-703B4A95B1E6}" type="pres">
      <dgm:prSet presAssocID="{F8D38D7C-5653-4098-9E0D-1BB63F78721B}" presName="parentNode" presStyleLbl="revTx" presStyleIdx="3" presStyleCnt="4">
        <dgm:presLayoutVars>
          <dgm:chMax val="0"/>
          <dgm:bulletEnabled val="1"/>
        </dgm:presLayoutVars>
      </dgm:prSet>
      <dgm:spPr/>
      <dgm:t>
        <a:bodyPr/>
        <a:lstStyle/>
        <a:p>
          <a:endParaRPr lang="es-CO"/>
        </a:p>
      </dgm:t>
    </dgm:pt>
  </dgm:ptLst>
  <dgm:cxnLst>
    <dgm:cxn modelId="{DF755756-40B6-4B63-BD67-FD995F84B8BB}" srcId="{CEFB6865-5207-46BE-8E93-3E8B76715D2B}" destId="{22F47913-C708-491E-A2B3-F67283012D46}" srcOrd="0" destOrd="0" parTransId="{74454233-C52A-42EC-B97E-7D879BF409B1}" sibTransId="{7DC53CDB-6129-4BB6-BBD8-AED897DFF112}"/>
    <dgm:cxn modelId="{C0B5B044-B098-4114-BA2A-4E71D25C9D57}" srcId="{E045F3A2-1D85-4A20-8ADE-589171C6231A}" destId="{F986C26F-28B1-43AC-A3B9-515BAF19B57C}" srcOrd="3" destOrd="0" parTransId="{1B03FD3F-21E6-4C78-804A-12A14069E148}" sibTransId="{BFBDAB1F-A6C1-47DA-B7AA-1EC60888068C}"/>
    <dgm:cxn modelId="{48785228-70CE-45FB-8B7E-A4DDF15CFE05}" type="presOf" srcId="{4DB05435-454C-4EB2-ACF1-90589AECEC47}" destId="{92B9AD2E-3EE2-43CB-8BE6-055393968024}" srcOrd="0" destOrd="5" presId="urn:microsoft.com/office/officeart/2005/8/layout/hList2#1"/>
    <dgm:cxn modelId="{13F77BBE-5041-4FFB-A7A2-C06089387169}" type="presOf" srcId="{CD893ECE-8FD8-4597-AF10-5537F0876091}" destId="{72D227F4-FD41-4B98-A846-2153F1925965}" srcOrd="0" destOrd="2" presId="urn:microsoft.com/office/officeart/2005/8/layout/hList2#1"/>
    <dgm:cxn modelId="{02C34997-EB7E-46A7-B4BB-6DA6AE2523E0}" srcId="{E045F3A2-1D85-4A20-8ADE-589171C6231A}" destId="{C85C0EAD-B0BE-4B8D-83DA-7C7D1EA610C3}" srcOrd="0" destOrd="0" parTransId="{A994EBCA-AD88-4E90-9A4D-D93A6081F40E}" sibTransId="{74C506FD-646A-431D-A42E-8DDC32873262}"/>
    <dgm:cxn modelId="{49FBEECA-26DA-4723-B4CF-F46F84BFD74A}" type="presOf" srcId="{F986C26F-28B1-43AC-A3B9-515BAF19B57C}" destId="{3FFD9F47-6E91-4579-B5FF-412B22E2E0DE}" srcOrd="0" destOrd="3" presId="urn:microsoft.com/office/officeart/2005/8/layout/hList2#1"/>
    <dgm:cxn modelId="{93C5423D-2CC0-4D74-91AD-DE7F788E71FE}" type="presOf" srcId="{EFEBA41E-D696-4DF6-816B-E64B5D53E861}" destId="{95540472-9AC5-42BA-878F-476C54335992}" srcOrd="0" destOrd="1" presId="urn:microsoft.com/office/officeart/2005/8/layout/hList2#1"/>
    <dgm:cxn modelId="{828FECDC-57F3-415B-AC0B-0B88547FA7E4}" type="presOf" srcId="{E667DBC6-0D0E-42B9-ACC8-A602FA02CA7F}" destId="{3FFD9F47-6E91-4579-B5FF-412B22E2E0DE}" srcOrd="0" destOrd="4" presId="urn:microsoft.com/office/officeart/2005/8/layout/hList2#1"/>
    <dgm:cxn modelId="{19816367-4FF8-4617-807C-9C24C956B8EC}" type="presOf" srcId="{085C6874-94BD-4ACF-9A34-3058C3E2AF08}" destId="{72D227F4-FD41-4B98-A846-2153F1925965}" srcOrd="0" destOrd="4" presId="urn:microsoft.com/office/officeart/2005/8/layout/hList2#1"/>
    <dgm:cxn modelId="{FCD1B665-4B21-4108-BC53-AD3490CBF509}" srcId="{9A1DFB5C-EEE8-4ADE-80BB-9DEB6CBA3E48}" destId="{510669DA-134D-4CA0-A634-4B40CB6E8F65}" srcOrd="3" destOrd="0" parTransId="{3740ADCA-35B1-4298-8E94-8D4EAD2C4F0F}" sibTransId="{B3FBB58D-1AC6-4209-A8FF-895A1A04E213}"/>
    <dgm:cxn modelId="{5F00B8EC-D088-421A-B4F6-50DF626B5EBD}" srcId="{E045F3A2-1D85-4A20-8ADE-589171C6231A}" destId="{E667DBC6-0D0E-42B9-ACC8-A602FA02CA7F}" srcOrd="4" destOrd="0" parTransId="{8F4073BE-5AC3-439D-8F67-72A8431D81E4}" sibTransId="{97A89083-1720-4B95-9FF1-5CA83293572D}"/>
    <dgm:cxn modelId="{27B6B05B-4E23-4750-A822-BF5D627BD831}" type="presOf" srcId="{AD2D848B-1FC0-4B7D-95D3-BD6EEC135941}" destId="{92B9AD2E-3EE2-43CB-8BE6-055393968024}" srcOrd="0" destOrd="2" presId="urn:microsoft.com/office/officeart/2005/8/layout/hList2#1"/>
    <dgm:cxn modelId="{DA37960E-77B2-488B-9A06-3457DE88450E}" type="presOf" srcId="{DA90C6F2-590D-449C-8BC8-84E7EC84C97C}" destId="{3FFD9F47-6E91-4579-B5FF-412B22E2E0DE}" srcOrd="0" destOrd="2" presId="urn:microsoft.com/office/officeart/2005/8/layout/hList2#1"/>
    <dgm:cxn modelId="{30183EBF-A53E-4DBA-930D-72CED22F6173}" type="presOf" srcId="{510669DA-134D-4CA0-A634-4B40CB6E8F65}" destId="{72D227F4-FD41-4B98-A846-2153F1925965}" srcOrd="0" destOrd="3" presId="urn:microsoft.com/office/officeart/2005/8/layout/hList2#1"/>
    <dgm:cxn modelId="{49EDDAC9-7918-44AE-BE7E-FB282424D9EE}" srcId="{CFD4E210-41BD-4809-B212-659A0EAD8717}" destId="{9A1DFB5C-EEE8-4ADE-80BB-9DEB6CBA3E48}" srcOrd="0" destOrd="0" parTransId="{91909D0A-4799-445E-BB15-363A0C3B7A40}" sibTransId="{6927D1EA-4FB6-4D6C-83C9-B9BFF75DED72}"/>
    <dgm:cxn modelId="{6E66B6DD-039C-4B7E-B530-4F179A0BACE3}" type="presOf" srcId="{CFD4E210-41BD-4809-B212-659A0EAD8717}" destId="{054DBDC6-0553-4F41-AD84-801AD9DB307B}" srcOrd="0" destOrd="0" presId="urn:microsoft.com/office/officeart/2005/8/layout/hList2#1"/>
    <dgm:cxn modelId="{75D04A5F-570D-41C9-8085-A3868F185C9A}" srcId="{E045F3A2-1D85-4A20-8ADE-589171C6231A}" destId="{DA90C6F2-590D-449C-8BC8-84E7EC84C97C}" srcOrd="2" destOrd="0" parTransId="{7406CF81-C29C-4165-B4F4-7DEF782C1C95}" sibTransId="{5FCF25DD-F888-49C1-BB8C-56DFB13CABA0}"/>
    <dgm:cxn modelId="{7D06EE8F-58E9-4DE9-9848-598786E7AEC6}" type="presOf" srcId="{F334E1B4-CF91-4C33-82D4-CBB161867DE4}" destId="{92B9AD2E-3EE2-43CB-8BE6-055393968024}" srcOrd="0" destOrd="3" presId="urn:microsoft.com/office/officeart/2005/8/layout/hList2#1"/>
    <dgm:cxn modelId="{EAB8C2DD-758F-472C-9FED-2607E2DD4D51}" srcId="{CEFB6865-5207-46BE-8E93-3E8B76715D2B}" destId="{AD2D848B-1FC0-4B7D-95D3-BD6EEC135941}" srcOrd="2" destOrd="0" parTransId="{A18E478D-70CD-46C4-8990-64BEE98C742E}" sibTransId="{04F992E1-699B-4350-8E23-21E6249D686D}"/>
    <dgm:cxn modelId="{E5E115E7-7645-4FBB-A848-B30F78DE7692}" srcId="{CEFB6865-5207-46BE-8E93-3E8B76715D2B}" destId="{F2AA6C65-C4E7-435F-8D73-9032440E719B}" srcOrd="3" destOrd="0" parTransId="{BE8934B7-CA45-4E75-A4EA-AF62A8D1759B}" sibTransId="{20F00DB0-BC47-42E8-BB43-95AC2A6AF3FF}"/>
    <dgm:cxn modelId="{6BBBE75F-A4F2-474D-9768-A73FE08D6C13}" srcId="{CFD4E210-41BD-4809-B212-659A0EAD8717}" destId="{F8D38D7C-5653-4098-9E0D-1BB63F78721B}" srcOrd="3" destOrd="0" parTransId="{1571C02B-6332-4774-9E5C-DCA7CFC2D260}" sibTransId="{526F92DA-78F4-4D18-8472-557A8DFD6D2D}"/>
    <dgm:cxn modelId="{E32694CE-8FD4-4451-9753-06574F5EAE65}" srcId="{CEFB6865-5207-46BE-8E93-3E8B76715D2B}" destId="{24AB3545-254E-428C-AAA1-E7974F2EB1C2}" srcOrd="1" destOrd="0" parTransId="{7E234062-4AE5-48B6-8C27-63ABC46B0BEA}" sibTransId="{E8DCD3F1-0359-42AD-B90F-416A918CEAAA}"/>
    <dgm:cxn modelId="{AD76D015-90E1-4A99-BEBF-78768074F3A7}" type="presOf" srcId="{0E52D4C9-34E7-470A-8A0B-133560A0BDCA}" destId="{72D227F4-FD41-4B98-A846-2153F1925965}" srcOrd="0" destOrd="1" presId="urn:microsoft.com/office/officeart/2005/8/layout/hList2#1"/>
    <dgm:cxn modelId="{93D0FE86-CE86-4227-9AA8-D992FDCCB06C}" srcId="{CFD4E210-41BD-4809-B212-659A0EAD8717}" destId="{CEFB6865-5207-46BE-8E93-3E8B76715D2B}" srcOrd="1" destOrd="0" parTransId="{76845528-6048-41B2-A0AA-2F1B1F79203C}" sibTransId="{789727C7-F473-4DCF-A5F1-B35B0728BB78}"/>
    <dgm:cxn modelId="{1D4239B8-B30E-4000-84FC-043C21CA33A7}" srcId="{F8D38D7C-5653-4098-9E0D-1BB63F78721B}" destId="{58C00BA3-D6F2-438E-9DD3-35DE6F38E5C2}" srcOrd="0" destOrd="0" parTransId="{3B0BC22E-68C0-4565-BD0A-F145C2959267}" sibTransId="{07B0F5A0-A75D-42CF-AACF-E561B83E4A52}"/>
    <dgm:cxn modelId="{332CB8BC-36C3-4661-84CC-E5DE65ABB049}" srcId="{CEFB6865-5207-46BE-8E93-3E8B76715D2B}" destId="{4DB05435-454C-4EB2-ACF1-90589AECEC47}" srcOrd="4" destOrd="0" parTransId="{F4F02DDA-0538-4B0C-B8F7-9AC9BB93B04F}" sibTransId="{59F88C05-52FD-4CFF-991D-B03E8CBC1E4F}"/>
    <dgm:cxn modelId="{8E1CBCB7-1272-4FF4-A5ED-6DFACB1A8B8A}" srcId="{E045F3A2-1D85-4A20-8ADE-589171C6231A}" destId="{24888AE0-133B-4753-B8DA-EFA9E6075963}" srcOrd="1" destOrd="0" parTransId="{1BDE08AC-73D7-43F6-B95F-3DB79A53BDE7}" sibTransId="{EB1C3610-1473-4897-BD65-3936919F0504}"/>
    <dgm:cxn modelId="{AB21629C-FC3C-4380-9C1D-AC27464F3BC0}" type="presOf" srcId="{C85C0EAD-B0BE-4B8D-83DA-7C7D1EA610C3}" destId="{3FFD9F47-6E91-4579-B5FF-412B22E2E0DE}" srcOrd="0" destOrd="0" presId="urn:microsoft.com/office/officeart/2005/8/layout/hList2#1"/>
    <dgm:cxn modelId="{1F849B85-DAFF-40FF-A73B-E5A3E88E3A74}" srcId="{9A1DFB5C-EEE8-4ADE-80BB-9DEB6CBA3E48}" destId="{0E52D4C9-34E7-470A-8A0B-133560A0BDCA}" srcOrd="1" destOrd="0" parTransId="{339686FB-C6A3-484E-8232-55A9A3504D62}" sibTransId="{19DA11D1-AA5B-493D-A61B-DC9A84E26A7A}"/>
    <dgm:cxn modelId="{1F9C6646-D867-4949-A702-8AC2AFC6D1B7}" srcId="{9A1DFB5C-EEE8-4ADE-80BB-9DEB6CBA3E48}" destId="{C770FC05-9B51-462A-9D62-7816DB0A4122}" srcOrd="0" destOrd="0" parTransId="{6CE500E1-70BC-49FA-BCCC-49DF8E375161}" sibTransId="{30090DD1-D704-454C-9388-D3CE60445659}"/>
    <dgm:cxn modelId="{7C8D7571-DB9B-4BF9-AC46-4B4E614AF634}" type="presOf" srcId="{F2AA6C65-C4E7-435F-8D73-9032440E719B}" destId="{92B9AD2E-3EE2-43CB-8BE6-055393968024}" srcOrd="0" destOrd="4" presId="urn:microsoft.com/office/officeart/2005/8/layout/hList2#1"/>
    <dgm:cxn modelId="{CFC2909C-F4FF-4548-9DFB-426F61084E13}" type="presOf" srcId="{CEFB6865-5207-46BE-8E93-3E8B76715D2B}" destId="{58625E54-F539-4C48-A4EC-95A725ED3F7C}" srcOrd="0" destOrd="0" presId="urn:microsoft.com/office/officeart/2005/8/layout/hList2#1"/>
    <dgm:cxn modelId="{22BC875C-6B36-4E01-AE56-138275F95ED0}" srcId="{CFD4E210-41BD-4809-B212-659A0EAD8717}" destId="{E045F3A2-1D85-4A20-8ADE-589171C6231A}" srcOrd="2" destOrd="0" parTransId="{A13CB601-54DF-4081-ADD2-7C71D85C03FA}" sibTransId="{04908A82-6BE6-4DEA-8285-EADC3A51835D}"/>
    <dgm:cxn modelId="{7BFCEE6C-03F5-43CD-9E28-CC998F8F1FD9}" type="presOf" srcId="{22F47913-C708-491E-A2B3-F67283012D46}" destId="{92B9AD2E-3EE2-43CB-8BE6-055393968024}" srcOrd="0" destOrd="0" presId="urn:microsoft.com/office/officeart/2005/8/layout/hList2#1"/>
    <dgm:cxn modelId="{4D2350D2-C4E2-4772-88B9-C011A7F18C5D}" type="presOf" srcId="{E045F3A2-1D85-4A20-8ADE-589171C6231A}" destId="{D5F27DAA-ECE3-4500-8A77-3680F0A8FD43}" srcOrd="0" destOrd="0" presId="urn:microsoft.com/office/officeart/2005/8/layout/hList2#1"/>
    <dgm:cxn modelId="{AD9D7F42-1FD6-47DE-9A34-95219EA37ACA}" srcId="{AD2D848B-1FC0-4B7D-95D3-BD6EEC135941}" destId="{F334E1B4-CF91-4C33-82D4-CBB161867DE4}" srcOrd="0" destOrd="0" parTransId="{2CE44937-23A1-4E45-BFD5-758CA733799A}" sibTransId="{B5DA070E-BE77-4001-87F5-F57B5729A70F}"/>
    <dgm:cxn modelId="{8867048B-6B80-4F84-BB3C-43D0ADC36A09}" srcId="{F8D38D7C-5653-4098-9E0D-1BB63F78721B}" destId="{EFEBA41E-D696-4DF6-816B-E64B5D53E861}" srcOrd="1" destOrd="0" parTransId="{66A9690C-DCE8-450C-992E-BEC04C06CFA4}" sibTransId="{2314B72B-402B-4D29-AFC3-5A8223203AB5}"/>
    <dgm:cxn modelId="{B9AFCE6E-0CD1-431E-93FD-73C81D8F89EC}" type="presOf" srcId="{58C00BA3-D6F2-438E-9DD3-35DE6F38E5C2}" destId="{95540472-9AC5-42BA-878F-476C54335992}" srcOrd="0" destOrd="0" presId="urn:microsoft.com/office/officeart/2005/8/layout/hList2#1"/>
    <dgm:cxn modelId="{18BAE533-84CC-4D12-907F-432DE4784439}" srcId="{9A1DFB5C-EEE8-4ADE-80BB-9DEB6CBA3E48}" destId="{085C6874-94BD-4ACF-9A34-3058C3E2AF08}" srcOrd="4" destOrd="0" parTransId="{5E4C2076-4715-4D9C-9962-3D41988B0258}" sibTransId="{B03126D9-DE08-43F6-8BF9-FA5839D037FF}"/>
    <dgm:cxn modelId="{A8877431-E6B6-4599-8B6E-1190A2FD32FB}" type="presOf" srcId="{24888AE0-133B-4753-B8DA-EFA9E6075963}" destId="{3FFD9F47-6E91-4579-B5FF-412B22E2E0DE}" srcOrd="0" destOrd="1" presId="urn:microsoft.com/office/officeart/2005/8/layout/hList2#1"/>
    <dgm:cxn modelId="{2759350E-97B8-4A71-B6E8-70697B89AE72}" type="presOf" srcId="{9A1DFB5C-EEE8-4ADE-80BB-9DEB6CBA3E48}" destId="{4A4377C6-12BE-4660-A056-3E226AD3EA00}" srcOrd="0" destOrd="0" presId="urn:microsoft.com/office/officeart/2005/8/layout/hList2#1"/>
    <dgm:cxn modelId="{BC4BB56F-AB77-452C-85DD-3CA3BA8B95F2}" srcId="{CEFB6865-5207-46BE-8E93-3E8B76715D2B}" destId="{B1B1167A-7F19-4C9E-BB34-220D59D6F95D}" srcOrd="5" destOrd="0" parTransId="{32BAE637-4EA0-43BE-9E54-574D4BD5E8B3}" sibTransId="{16ED7206-44C4-4CD2-9FDD-4B2D7500D3F1}"/>
    <dgm:cxn modelId="{7503272C-64C7-49C9-BBB9-28B40316EB60}" srcId="{9A1DFB5C-EEE8-4ADE-80BB-9DEB6CBA3E48}" destId="{CD893ECE-8FD8-4597-AF10-5537F0876091}" srcOrd="2" destOrd="0" parTransId="{4E59E01E-D187-4B5A-A961-4EA39706CC3D}" sibTransId="{EEFEB9CE-E842-4352-81CD-01A41EEF86C1}"/>
    <dgm:cxn modelId="{6525CBD2-66C9-43CA-8CC7-9B384CC5090C}" type="presOf" srcId="{F8D38D7C-5653-4098-9E0D-1BB63F78721B}" destId="{112EE739-E3A5-48B6-8F8C-703B4A95B1E6}" srcOrd="0" destOrd="0" presId="urn:microsoft.com/office/officeart/2005/8/layout/hList2#1"/>
    <dgm:cxn modelId="{CEA15DFD-F14B-4BE4-BFED-2789123443A2}" type="presOf" srcId="{C770FC05-9B51-462A-9D62-7816DB0A4122}" destId="{72D227F4-FD41-4B98-A846-2153F1925965}" srcOrd="0" destOrd="0" presId="urn:microsoft.com/office/officeart/2005/8/layout/hList2#1"/>
    <dgm:cxn modelId="{D4B9A35A-0427-45D3-ABB2-0BFC8B6E1AC0}" type="presOf" srcId="{24AB3545-254E-428C-AAA1-E7974F2EB1C2}" destId="{92B9AD2E-3EE2-43CB-8BE6-055393968024}" srcOrd="0" destOrd="1" presId="urn:microsoft.com/office/officeart/2005/8/layout/hList2#1"/>
    <dgm:cxn modelId="{0E835908-BC49-4D6C-AD23-3EC353EFF1B0}" type="presOf" srcId="{B1B1167A-7F19-4C9E-BB34-220D59D6F95D}" destId="{92B9AD2E-3EE2-43CB-8BE6-055393968024}" srcOrd="0" destOrd="6" presId="urn:microsoft.com/office/officeart/2005/8/layout/hList2#1"/>
    <dgm:cxn modelId="{48788098-D0EB-4770-874F-75CEE3693A09}" type="presParOf" srcId="{054DBDC6-0553-4F41-AD84-801AD9DB307B}" destId="{912A4421-5143-413E-BA6E-13EA8AE354D7}" srcOrd="0" destOrd="0" presId="urn:microsoft.com/office/officeart/2005/8/layout/hList2#1"/>
    <dgm:cxn modelId="{7B6DFAA1-9FFA-430D-978E-184D4F7D3518}" type="presParOf" srcId="{912A4421-5143-413E-BA6E-13EA8AE354D7}" destId="{E7DC31CD-0232-4B85-9DBB-C350F7D0C200}" srcOrd="0" destOrd="0" presId="urn:microsoft.com/office/officeart/2005/8/layout/hList2#1"/>
    <dgm:cxn modelId="{CFA47583-CD92-4A38-ABBF-A7C4F9F3B0F6}" type="presParOf" srcId="{912A4421-5143-413E-BA6E-13EA8AE354D7}" destId="{72D227F4-FD41-4B98-A846-2153F1925965}" srcOrd="1" destOrd="0" presId="urn:microsoft.com/office/officeart/2005/8/layout/hList2#1"/>
    <dgm:cxn modelId="{E85A86B9-B0E6-4D69-9074-7DC588E653C3}" type="presParOf" srcId="{912A4421-5143-413E-BA6E-13EA8AE354D7}" destId="{4A4377C6-12BE-4660-A056-3E226AD3EA00}" srcOrd="2" destOrd="0" presId="urn:microsoft.com/office/officeart/2005/8/layout/hList2#1"/>
    <dgm:cxn modelId="{587BEAE2-56E3-43D6-ADDB-3652EC742B58}" type="presParOf" srcId="{054DBDC6-0553-4F41-AD84-801AD9DB307B}" destId="{B396D38D-E425-42D4-BD78-8375545EFE22}" srcOrd="1" destOrd="0" presId="urn:microsoft.com/office/officeart/2005/8/layout/hList2#1"/>
    <dgm:cxn modelId="{DC57A7CE-FBA1-4CD2-A2B4-0E529B87749B}" type="presParOf" srcId="{054DBDC6-0553-4F41-AD84-801AD9DB307B}" destId="{75A7F444-5820-48FD-B4E8-051348379404}" srcOrd="2" destOrd="0" presId="urn:microsoft.com/office/officeart/2005/8/layout/hList2#1"/>
    <dgm:cxn modelId="{B3F578F5-931D-4923-89D8-B5BA9351A0BA}" type="presParOf" srcId="{75A7F444-5820-48FD-B4E8-051348379404}" destId="{616916EF-E3BC-4505-A685-CB1196912178}" srcOrd="0" destOrd="0" presId="urn:microsoft.com/office/officeart/2005/8/layout/hList2#1"/>
    <dgm:cxn modelId="{5672C639-F55F-41DA-B9F7-EC9C551BCBA8}" type="presParOf" srcId="{75A7F444-5820-48FD-B4E8-051348379404}" destId="{92B9AD2E-3EE2-43CB-8BE6-055393968024}" srcOrd="1" destOrd="0" presId="urn:microsoft.com/office/officeart/2005/8/layout/hList2#1"/>
    <dgm:cxn modelId="{D77AC99D-3AB5-49A2-84DA-CE591D197E4E}" type="presParOf" srcId="{75A7F444-5820-48FD-B4E8-051348379404}" destId="{58625E54-F539-4C48-A4EC-95A725ED3F7C}" srcOrd="2" destOrd="0" presId="urn:microsoft.com/office/officeart/2005/8/layout/hList2#1"/>
    <dgm:cxn modelId="{D7F2CD2E-4DE9-441D-BC7D-EBECE03C1B6D}" type="presParOf" srcId="{054DBDC6-0553-4F41-AD84-801AD9DB307B}" destId="{54999D7B-D0BF-402F-8D9C-780396782B70}" srcOrd="3" destOrd="0" presId="urn:microsoft.com/office/officeart/2005/8/layout/hList2#1"/>
    <dgm:cxn modelId="{5096F563-A4A3-4E71-94FD-80A7BC72020D}" type="presParOf" srcId="{054DBDC6-0553-4F41-AD84-801AD9DB307B}" destId="{23E004B2-74F7-4E09-A88E-336017D0A2A1}" srcOrd="4" destOrd="0" presId="urn:microsoft.com/office/officeart/2005/8/layout/hList2#1"/>
    <dgm:cxn modelId="{3C766718-4883-4AA6-99DA-209D66842D22}" type="presParOf" srcId="{23E004B2-74F7-4E09-A88E-336017D0A2A1}" destId="{F8103D46-51E0-4B59-8A67-4EC5A9B38915}" srcOrd="0" destOrd="0" presId="urn:microsoft.com/office/officeart/2005/8/layout/hList2#1"/>
    <dgm:cxn modelId="{9FC2FA77-DC55-4762-811C-3BCFC3FC7B1F}" type="presParOf" srcId="{23E004B2-74F7-4E09-A88E-336017D0A2A1}" destId="{3FFD9F47-6E91-4579-B5FF-412B22E2E0DE}" srcOrd="1" destOrd="0" presId="urn:microsoft.com/office/officeart/2005/8/layout/hList2#1"/>
    <dgm:cxn modelId="{0CCDAD5E-BB4D-41A7-B284-0E626B913E04}" type="presParOf" srcId="{23E004B2-74F7-4E09-A88E-336017D0A2A1}" destId="{D5F27DAA-ECE3-4500-8A77-3680F0A8FD43}" srcOrd="2" destOrd="0" presId="urn:microsoft.com/office/officeart/2005/8/layout/hList2#1"/>
    <dgm:cxn modelId="{EB55B6D0-B233-4549-9EC3-9A4570BEB030}" type="presParOf" srcId="{054DBDC6-0553-4F41-AD84-801AD9DB307B}" destId="{E7A3545D-E10D-4A4E-86EF-44D7EE4C5113}" srcOrd="5" destOrd="0" presId="urn:microsoft.com/office/officeart/2005/8/layout/hList2#1"/>
    <dgm:cxn modelId="{CE6A33E3-54FF-4DF1-BA1D-B17EB3B0F484}" type="presParOf" srcId="{054DBDC6-0553-4F41-AD84-801AD9DB307B}" destId="{6B1F35FF-A6B5-40EB-918F-9D5EF8D0D6D7}" srcOrd="6" destOrd="0" presId="urn:microsoft.com/office/officeart/2005/8/layout/hList2#1"/>
    <dgm:cxn modelId="{2CEF169E-35F8-4B2D-AE09-B6DD9A55CA8C}" type="presParOf" srcId="{6B1F35FF-A6B5-40EB-918F-9D5EF8D0D6D7}" destId="{FBCAFEBE-3361-4875-AD90-73C639D0650C}" srcOrd="0" destOrd="0" presId="urn:microsoft.com/office/officeart/2005/8/layout/hList2#1"/>
    <dgm:cxn modelId="{91C6FA17-C387-4D2A-BDDC-91B53FBB5B86}" type="presParOf" srcId="{6B1F35FF-A6B5-40EB-918F-9D5EF8D0D6D7}" destId="{95540472-9AC5-42BA-878F-476C54335992}" srcOrd="1" destOrd="0" presId="urn:microsoft.com/office/officeart/2005/8/layout/hList2#1"/>
    <dgm:cxn modelId="{70743860-8C7A-4147-8B44-F38BDA75F3F6}" type="presParOf" srcId="{6B1F35FF-A6B5-40EB-918F-9D5EF8D0D6D7}" destId="{112EE739-E3A5-48B6-8F8C-703B4A95B1E6}" srcOrd="2" destOrd="0" presId="urn:microsoft.com/office/officeart/2005/8/layout/h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797641-25CB-44C7-846B-C7C0909E9050}" type="doc">
      <dgm:prSet loTypeId="urn:microsoft.com/office/officeart/2005/8/layout/hList7#1" loCatId="list" qsTypeId="urn:microsoft.com/office/officeart/2005/8/quickstyle/simple1" qsCatId="simple" csTypeId="urn:microsoft.com/office/officeart/2005/8/colors/colorful5" csCatId="colorful" phldr="1"/>
      <dgm:spPr/>
      <dgm:t>
        <a:bodyPr/>
        <a:lstStyle/>
        <a:p>
          <a:endParaRPr lang="es-CO"/>
        </a:p>
      </dgm:t>
    </dgm:pt>
    <dgm:pt modelId="{B0A766A8-60A9-4299-9795-F5DECCDDDF90}">
      <dgm:prSet phldrT="[Texto]"/>
      <dgm:spPr/>
      <dgm:t>
        <a:bodyPr/>
        <a:lstStyle/>
        <a:p>
          <a:r>
            <a:rPr lang="es-CO" dirty="0" smtClean="0"/>
            <a:t>Consolidar</a:t>
          </a:r>
          <a:endParaRPr lang="es-CO" dirty="0"/>
        </a:p>
      </dgm:t>
    </dgm:pt>
    <dgm:pt modelId="{D4546FE6-5D5D-44A1-9473-E0ACE23FC3E4}" type="parTrans" cxnId="{F3380089-7057-4D4F-AA14-31623DF66D19}">
      <dgm:prSet/>
      <dgm:spPr/>
      <dgm:t>
        <a:bodyPr/>
        <a:lstStyle/>
        <a:p>
          <a:endParaRPr lang="es-CO"/>
        </a:p>
      </dgm:t>
    </dgm:pt>
    <dgm:pt modelId="{55AFECCF-0690-4F58-92C2-C7561397DFAA}" type="sibTrans" cxnId="{F3380089-7057-4D4F-AA14-31623DF66D19}">
      <dgm:prSet/>
      <dgm:spPr/>
      <dgm:t>
        <a:bodyPr/>
        <a:lstStyle/>
        <a:p>
          <a:endParaRPr lang="es-CO"/>
        </a:p>
      </dgm:t>
    </dgm:pt>
    <dgm:pt modelId="{7CE65E25-663A-4798-ABA6-37103D89A018}">
      <dgm:prSet phldrT="[Texto]"/>
      <dgm:spPr/>
      <dgm:t>
        <a:bodyPr/>
        <a:lstStyle/>
        <a:p>
          <a:r>
            <a:rPr lang="es-CO" altLang="es-CO" dirty="0" smtClean="0">
              <a:cs typeface="Times New Roman" pitchFamily="18" charset="0"/>
            </a:rPr>
            <a:t>La información de infraestructura educativa en las entidades territoriales asociados a autoridades educativas.</a:t>
          </a:r>
          <a:endParaRPr lang="es-CO" dirty="0"/>
        </a:p>
      </dgm:t>
    </dgm:pt>
    <dgm:pt modelId="{B106106C-9620-4BCF-BD5B-CDE52EB9E7C4}" type="parTrans" cxnId="{6234B15D-B9A6-4429-8D6B-A811CCEC9C53}">
      <dgm:prSet/>
      <dgm:spPr/>
      <dgm:t>
        <a:bodyPr/>
        <a:lstStyle/>
        <a:p>
          <a:endParaRPr lang="es-CO"/>
        </a:p>
      </dgm:t>
    </dgm:pt>
    <dgm:pt modelId="{3BB19FA7-76C6-4270-8C62-96F7B7D8C001}" type="sibTrans" cxnId="{6234B15D-B9A6-4429-8D6B-A811CCEC9C53}">
      <dgm:prSet/>
      <dgm:spPr/>
      <dgm:t>
        <a:bodyPr/>
        <a:lstStyle/>
        <a:p>
          <a:endParaRPr lang="es-CO"/>
        </a:p>
      </dgm:t>
    </dgm:pt>
    <dgm:pt modelId="{B0E43D9A-4733-4081-AD67-DE8FEAD0D708}">
      <dgm:prSet phldrT="[Texto]"/>
      <dgm:spPr/>
      <dgm:t>
        <a:bodyPr/>
        <a:lstStyle/>
        <a:p>
          <a:r>
            <a:rPr lang="es-CO" dirty="0" smtClean="0"/>
            <a:t>Administrar</a:t>
          </a:r>
          <a:endParaRPr lang="es-CO" dirty="0"/>
        </a:p>
      </dgm:t>
    </dgm:pt>
    <dgm:pt modelId="{3B3B1A2A-DB64-4552-B0BD-55353D6B7D51}" type="parTrans" cxnId="{647A4EF7-560A-4ED1-87E1-21F48305C03D}">
      <dgm:prSet/>
      <dgm:spPr/>
      <dgm:t>
        <a:bodyPr/>
        <a:lstStyle/>
        <a:p>
          <a:endParaRPr lang="es-CO"/>
        </a:p>
      </dgm:t>
    </dgm:pt>
    <dgm:pt modelId="{2C8BE198-DD3D-48F4-B534-C42680A055B8}" type="sibTrans" cxnId="{647A4EF7-560A-4ED1-87E1-21F48305C03D}">
      <dgm:prSet/>
      <dgm:spPr/>
      <dgm:t>
        <a:bodyPr/>
        <a:lstStyle/>
        <a:p>
          <a:endParaRPr lang="es-CO"/>
        </a:p>
      </dgm:t>
    </dgm:pt>
    <dgm:pt modelId="{5A3BD17E-E50C-4B2C-8B7B-1992C2A1D8B7}">
      <dgm:prSet phldrT="[Texto]"/>
      <dgm:spPr/>
      <dgm:t>
        <a:bodyPr/>
        <a:lstStyle/>
        <a:p>
          <a:r>
            <a:rPr lang="es-CO" dirty="0" smtClean="0"/>
            <a:t>Registrar</a:t>
          </a:r>
          <a:endParaRPr lang="es-CO" dirty="0"/>
        </a:p>
      </dgm:t>
    </dgm:pt>
    <dgm:pt modelId="{036BCA92-3A14-45E4-8D15-7693052C6A39}" type="parTrans" cxnId="{FFF5A437-5ECE-445C-9CB7-BCC5A0000BBD}">
      <dgm:prSet/>
      <dgm:spPr/>
      <dgm:t>
        <a:bodyPr/>
        <a:lstStyle/>
        <a:p>
          <a:endParaRPr lang="es-CO"/>
        </a:p>
      </dgm:t>
    </dgm:pt>
    <dgm:pt modelId="{29E74BFF-5E0C-461E-8076-E6920F380CC3}" type="sibTrans" cxnId="{FFF5A437-5ECE-445C-9CB7-BCC5A0000BBD}">
      <dgm:prSet/>
      <dgm:spPr/>
      <dgm:t>
        <a:bodyPr/>
        <a:lstStyle/>
        <a:p>
          <a:endParaRPr lang="es-CO"/>
        </a:p>
      </dgm:t>
    </dgm:pt>
    <dgm:pt modelId="{7568376C-3A05-4DBF-8665-ED021FBB63C7}">
      <dgm:prSet phldrT="[Texto]"/>
      <dgm:spPr/>
      <dgm:t>
        <a:bodyPr/>
        <a:lstStyle/>
        <a:p>
          <a:r>
            <a:rPr lang="es-CO" altLang="es-CO" dirty="0" smtClean="0">
              <a:cs typeface="Times New Roman" pitchFamily="18" charset="0"/>
            </a:rPr>
            <a:t>La información histórica de datos de infraestructura educativa.</a:t>
          </a:r>
          <a:endParaRPr lang="es-CO" dirty="0"/>
        </a:p>
      </dgm:t>
    </dgm:pt>
    <dgm:pt modelId="{3888A4A8-58CC-4E17-BDF3-6343AFB0E74F}" type="parTrans" cxnId="{22EBE916-37AC-4D6A-AC60-58352AE23C15}">
      <dgm:prSet/>
      <dgm:spPr/>
      <dgm:t>
        <a:bodyPr/>
        <a:lstStyle/>
        <a:p>
          <a:endParaRPr lang="es-CO"/>
        </a:p>
      </dgm:t>
    </dgm:pt>
    <dgm:pt modelId="{4A596533-E7F1-40CC-96C0-C9523A730F24}" type="sibTrans" cxnId="{22EBE916-37AC-4D6A-AC60-58352AE23C15}">
      <dgm:prSet/>
      <dgm:spPr/>
      <dgm:t>
        <a:bodyPr/>
        <a:lstStyle/>
        <a:p>
          <a:endParaRPr lang="es-CO"/>
        </a:p>
      </dgm:t>
    </dgm:pt>
    <dgm:pt modelId="{246996FC-F4B6-44CF-A07B-A62BF77636D3}">
      <dgm:prSet phldrT="[Texto]"/>
      <dgm:spPr/>
      <dgm:t>
        <a:bodyPr/>
        <a:lstStyle/>
        <a:p>
          <a:r>
            <a:rPr lang="es-CO" dirty="0" smtClean="0"/>
            <a:t>Combinar</a:t>
          </a:r>
          <a:endParaRPr lang="es-CO" dirty="0"/>
        </a:p>
      </dgm:t>
    </dgm:pt>
    <dgm:pt modelId="{F953B493-CF21-4AD7-BEDD-598456198101}" type="parTrans" cxnId="{5E3DE30F-84AC-456B-B4E3-89163B859675}">
      <dgm:prSet/>
      <dgm:spPr/>
      <dgm:t>
        <a:bodyPr/>
        <a:lstStyle/>
        <a:p>
          <a:endParaRPr lang="es-CO"/>
        </a:p>
      </dgm:t>
    </dgm:pt>
    <dgm:pt modelId="{E13BAE66-1FEB-4EBE-A903-BCB5498CF9C8}" type="sibTrans" cxnId="{5E3DE30F-84AC-456B-B4E3-89163B859675}">
      <dgm:prSet/>
      <dgm:spPr/>
      <dgm:t>
        <a:bodyPr/>
        <a:lstStyle/>
        <a:p>
          <a:endParaRPr lang="es-CO"/>
        </a:p>
      </dgm:t>
    </dgm:pt>
    <dgm:pt modelId="{686F73CF-7032-4DEE-BCE1-DA10D5F07829}">
      <dgm:prSet phldrT="[Texto]"/>
      <dgm:spPr/>
      <dgm:t>
        <a:bodyPr/>
        <a:lstStyle/>
        <a:p>
          <a:r>
            <a:rPr lang="es-CO" altLang="es-CO" dirty="0" smtClean="0">
              <a:cs typeface="Times New Roman" pitchFamily="18" charset="0"/>
            </a:rPr>
            <a:t>Los datos o variables recolectados en la ficha, relacionarlos con estándares u otros valores de referencia y agregarlos por zonas geográficas.</a:t>
          </a:r>
          <a:endParaRPr lang="es-CO" dirty="0"/>
        </a:p>
      </dgm:t>
    </dgm:pt>
    <dgm:pt modelId="{E137B528-F897-4E34-896C-834C430562C6}" type="parTrans" cxnId="{D64FC9E6-8977-4FC9-9355-38DE61DDB1EB}">
      <dgm:prSet/>
      <dgm:spPr/>
      <dgm:t>
        <a:bodyPr/>
        <a:lstStyle/>
        <a:p>
          <a:endParaRPr lang="es-CO"/>
        </a:p>
      </dgm:t>
    </dgm:pt>
    <dgm:pt modelId="{DEC234CE-4656-48BA-BFFA-24C11DD2DA56}" type="sibTrans" cxnId="{D64FC9E6-8977-4FC9-9355-38DE61DDB1EB}">
      <dgm:prSet/>
      <dgm:spPr/>
      <dgm:t>
        <a:bodyPr/>
        <a:lstStyle/>
        <a:p>
          <a:endParaRPr lang="es-CO"/>
        </a:p>
      </dgm:t>
    </dgm:pt>
    <dgm:pt modelId="{66624F57-BB3E-402B-AC21-E1B0475A9539}">
      <dgm:prSet phldrT="[Texto]"/>
      <dgm:spPr/>
      <dgm:t>
        <a:bodyPr/>
        <a:lstStyle/>
        <a:p>
          <a:r>
            <a:rPr lang="es-CO" altLang="es-CO" dirty="0" smtClean="0">
              <a:cs typeface="Times New Roman" pitchFamily="18" charset="0"/>
            </a:rPr>
            <a:t>La información para soportar la toma de decisiones en el sistema educativo.</a:t>
          </a:r>
          <a:endParaRPr lang="es-CO" dirty="0"/>
        </a:p>
      </dgm:t>
    </dgm:pt>
    <dgm:pt modelId="{99A66D4E-25B6-414C-A2C2-96DDB2231E94}" type="sibTrans" cxnId="{04419790-F59B-4E39-B3A3-7BE8BD50C7CD}">
      <dgm:prSet/>
      <dgm:spPr/>
      <dgm:t>
        <a:bodyPr/>
        <a:lstStyle/>
        <a:p>
          <a:endParaRPr lang="es-CO"/>
        </a:p>
      </dgm:t>
    </dgm:pt>
    <dgm:pt modelId="{BE5850D5-3C62-4A42-B5EC-89A8D2A43615}" type="parTrans" cxnId="{04419790-F59B-4E39-B3A3-7BE8BD50C7CD}">
      <dgm:prSet/>
      <dgm:spPr/>
      <dgm:t>
        <a:bodyPr/>
        <a:lstStyle/>
        <a:p>
          <a:endParaRPr lang="es-CO"/>
        </a:p>
      </dgm:t>
    </dgm:pt>
    <dgm:pt modelId="{66FCAD0B-5686-4905-BDB6-C74E245C02F8}" type="pres">
      <dgm:prSet presAssocID="{9B797641-25CB-44C7-846B-C7C0909E9050}" presName="Name0" presStyleCnt="0">
        <dgm:presLayoutVars>
          <dgm:dir/>
          <dgm:resizeHandles val="exact"/>
        </dgm:presLayoutVars>
      </dgm:prSet>
      <dgm:spPr/>
      <dgm:t>
        <a:bodyPr/>
        <a:lstStyle/>
        <a:p>
          <a:endParaRPr lang="es-CO"/>
        </a:p>
      </dgm:t>
    </dgm:pt>
    <dgm:pt modelId="{4441E05D-A024-42E8-BCC4-C6EB8DEA0ED0}" type="pres">
      <dgm:prSet presAssocID="{9B797641-25CB-44C7-846B-C7C0909E9050}" presName="fgShape" presStyleLbl="fgShp" presStyleIdx="0" presStyleCnt="1"/>
      <dgm:spPr/>
    </dgm:pt>
    <dgm:pt modelId="{B19323A4-7435-49A4-BFF1-4BF65D45DDEA}" type="pres">
      <dgm:prSet presAssocID="{9B797641-25CB-44C7-846B-C7C0909E9050}" presName="linComp" presStyleCnt="0"/>
      <dgm:spPr/>
    </dgm:pt>
    <dgm:pt modelId="{BFDA2A23-3A91-4653-B89A-87380D3DBACB}" type="pres">
      <dgm:prSet presAssocID="{B0A766A8-60A9-4299-9795-F5DECCDDDF90}" presName="compNode" presStyleCnt="0"/>
      <dgm:spPr/>
    </dgm:pt>
    <dgm:pt modelId="{0B10F16E-C27F-4C32-B4BA-33F8CBE25E34}" type="pres">
      <dgm:prSet presAssocID="{B0A766A8-60A9-4299-9795-F5DECCDDDF90}" presName="bkgdShape" presStyleLbl="node1" presStyleIdx="0" presStyleCnt="4"/>
      <dgm:spPr/>
      <dgm:t>
        <a:bodyPr/>
        <a:lstStyle/>
        <a:p>
          <a:endParaRPr lang="es-CO"/>
        </a:p>
      </dgm:t>
    </dgm:pt>
    <dgm:pt modelId="{5070177D-D53E-44CC-A4C0-7DA7CFAF1B40}" type="pres">
      <dgm:prSet presAssocID="{B0A766A8-60A9-4299-9795-F5DECCDDDF90}" presName="nodeTx" presStyleLbl="node1" presStyleIdx="0" presStyleCnt="4">
        <dgm:presLayoutVars>
          <dgm:bulletEnabled val="1"/>
        </dgm:presLayoutVars>
      </dgm:prSet>
      <dgm:spPr/>
      <dgm:t>
        <a:bodyPr/>
        <a:lstStyle/>
        <a:p>
          <a:endParaRPr lang="es-CO"/>
        </a:p>
      </dgm:t>
    </dgm:pt>
    <dgm:pt modelId="{F3110687-0AB0-42CB-8A1A-90325B7CB089}" type="pres">
      <dgm:prSet presAssocID="{B0A766A8-60A9-4299-9795-F5DECCDDDF90}" presName="invisiNode" presStyleLbl="node1" presStyleIdx="0" presStyleCnt="4"/>
      <dgm:spPr/>
    </dgm:pt>
    <dgm:pt modelId="{BADA8803-B617-4887-8ADB-BBE2F7CB9ADD}" type="pres">
      <dgm:prSet presAssocID="{B0A766A8-60A9-4299-9795-F5DECCDDDF90}" presName="imagNode" presStyleLbl="fgImgPlace1" presStyleIdx="0" presStyleCnt="4"/>
      <dgm:spPr>
        <a:blipFill rotWithShape="0">
          <a:blip xmlns:r="http://schemas.openxmlformats.org/officeDocument/2006/relationships" r:embed="rId1"/>
          <a:stretch>
            <a:fillRect/>
          </a:stretch>
        </a:blipFill>
      </dgm:spPr>
      <dgm:t>
        <a:bodyPr/>
        <a:lstStyle/>
        <a:p>
          <a:endParaRPr lang="es-CO"/>
        </a:p>
      </dgm:t>
    </dgm:pt>
    <dgm:pt modelId="{E1472CAE-6AFC-4CFD-82D6-E75DA57CBF02}" type="pres">
      <dgm:prSet presAssocID="{55AFECCF-0690-4F58-92C2-C7561397DFAA}" presName="sibTrans" presStyleLbl="sibTrans2D1" presStyleIdx="0" presStyleCnt="0"/>
      <dgm:spPr/>
      <dgm:t>
        <a:bodyPr/>
        <a:lstStyle/>
        <a:p>
          <a:endParaRPr lang="es-CO"/>
        </a:p>
      </dgm:t>
    </dgm:pt>
    <dgm:pt modelId="{8CF03B79-73B9-4EE2-B5C0-537DBB61E047}" type="pres">
      <dgm:prSet presAssocID="{B0E43D9A-4733-4081-AD67-DE8FEAD0D708}" presName="compNode" presStyleCnt="0"/>
      <dgm:spPr/>
    </dgm:pt>
    <dgm:pt modelId="{9C8A9496-8556-4DA8-975D-78CDE88C3769}" type="pres">
      <dgm:prSet presAssocID="{B0E43D9A-4733-4081-AD67-DE8FEAD0D708}" presName="bkgdShape" presStyleLbl="node1" presStyleIdx="1" presStyleCnt="4"/>
      <dgm:spPr/>
      <dgm:t>
        <a:bodyPr/>
        <a:lstStyle/>
        <a:p>
          <a:endParaRPr lang="es-CO"/>
        </a:p>
      </dgm:t>
    </dgm:pt>
    <dgm:pt modelId="{48594C1E-0DD7-4516-937D-DC880E5A3C1F}" type="pres">
      <dgm:prSet presAssocID="{B0E43D9A-4733-4081-AD67-DE8FEAD0D708}" presName="nodeTx" presStyleLbl="node1" presStyleIdx="1" presStyleCnt="4">
        <dgm:presLayoutVars>
          <dgm:bulletEnabled val="1"/>
        </dgm:presLayoutVars>
      </dgm:prSet>
      <dgm:spPr/>
      <dgm:t>
        <a:bodyPr/>
        <a:lstStyle/>
        <a:p>
          <a:endParaRPr lang="es-CO"/>
        </a:p>
      </dgm:t>
    </dgm:pt>
    <dgm:pt modelId="{4712D348-F813-46AD-8FD5-5921D479468C}" type="pres">
      <dgm:prSet presAssocID="{B0E43D9A-4733-4081-AD67-DE8FEAD0D708}" presName="invisiNode" presStyleLbl="node1" presStyleIdx="1" presStyleCnt="4"/>
      <dgm:spPr/>
    </dgm:pt>
    <dgm:pt modelId="{24C03011-D685-4A31-951E-D9985DAECADD}" type="pres">
      <dgm:prSet presAssocID="{B0E43D9A-4733-4081-AD67-DE8FEAD0D708}" presName="imagNode" presStyleLbl="fgImgPlace1" presStyleIdx="1" presStyleCnt="4"/>
      <dgm:spPr>
        <a:blipFill rotWithShape="0">
          <a:blip xmlns:r="http://schemas.openxmlformats.org/officeDocument/2006/relationships" r:embed="rId2"/>
          <a:stretch>
            <a:fillRect/>
          </a:stretch>
        </a:blipFill>
      </dgm:spPr>
      <dgm:t>
        <a:bodyPr/>
        <a:lstStyle/>
        <a:p>
          <a:endParaRPr lang="es-CO"/>
        </a:p>
      </dgm:t>
    </dgm:pt>
    <dgm:pt modelId="{B830C473-29A5-434A-A5CE-E3BBA79C8D21}" type="pres">
      <dgm:prSet presAssocID="{2C8BE198-DD3D-48F4-B534-C42680A055B8}" presName="sibTrans" presStyleLbl="sibTrans2D1" presStyleIdx="0" presStyleCnt="0"/>
      <dgm:spPr/>
      <dgm:t>
        <a:bodyPr/>
        <a:lstStyle/>
        <a:p>
          <a:endParaRPr lang="es-CO"/>
        </a:p>
      </dgm:t>
    </dgm:pt>
    <dgm:pt modelId="{8D592E60-9ED0-49A5-941D-13500F8FA56A}" type="pres">
      <dgm:prSet presAssocID="{5A3BD17E-E50C-4B2C-8B7B-1992C2A1D8B7}" presName="compNode" presStyleCnt="0"/>
      <dgm:spPr/>
    </dgm:pt>
    <dgm:pt modelId="{CC6B81C7-2DF6-4C24-89E7-B2EEE11BC110}" type="pres">
      <dgm:prSet presAssocID="{5A3BD17E-E50C-4B2C-8B7B-1992C2A1D8B7}" presName="bkgdShape" presStyleLbl="node1" presStyleIdx="2" presStyleCnt="4"/>
      <dgm:spPr/>
      <dgm:t>
        <a:bodyPr/>
        <a:lstStyle/>
        <a:p>
          <a:endParaRPr lang="es-CO"/>
        </a:p>
      </dgm:t>
    </dgm:pt>
    <dgm:pt modelId="{F865C51D-A3D3-4CF7-BCBE-28E048F6CB36}" type="pres">
      <dgm:prSet presAssocID="{5A3BD17E-E50C-4B2C-8B7B-1992C2A1D8B7}" presName="nodeTx" presStyleLbl="node1" presStyleIdx="2" presStyleCnt="4">
        <dgm:presLayoutVars>
          <dgm:bulletEnabled val="1"/>
        </dgm:presLayoutVars>
      </dgm:prSet>
      <dgm:spPr/>
      <dgm:t>
        <a:bodyPr/>
        <a:lstStyle/>
        <a:p>
          <a:endParaRPr lang="es-CO"/>
        </a:p>
      </dgm:t>
    </dgm:pt>
    <dgm:pt modelId="{269EC881-DC91-494E-ADF7-D22401BF1FC0}" type="pres">
      <dgm:prSet presAssocID="{5A3BD17E-E50C-4B2C-8B7B-1992C2A1D8B7}" presName="invisiNode" presStyleLbl="node1" presStyleIdx="2" presStyleCnt="4"/>
      <dgm:spPr/>
    </dgm:pt>
    <dgm:pt modelId="{9FB77E03-5781-4FD3-AB7A-0990FCBA07B9}" type="pres">
      <dgm:prSet presAssocID="{5A3BD17E-E50C-4B2C-8B7B-1992C2A1D8B7}" presName="imagNode" presStyleLbl="fgImgPlace1" presStyleIdx="2" presStyleCnt="4"/>
      <dgm:spPr>
        <a:blipFill rotWithShape="0">
          <a:blip xmlns:r="http://schemas.openxmlformats.org/officeDocument/2006/relationships" r:embed="rId3"/>
          <a:stretch>
            <a:fillRect/>
          </a:stretch>
        </a:blipFill>
      </dgm:spPr>
      <dgm:t>
        <a:bodyPr/>
        <a:lstStyle/>
        <a:p>
          <a:endParaRPr lang="es-CO"/>
        </a:p>
      </dgm:t>
    </dgm:pt>
    <dgm:pt modelId="{E336DE69-FC40-4EB4-8179-048635DD3C8C}" type="pres">
      <dgm:prSet presAssocID="{29E74BFF-5E0C-461E-8076-E6920F380CC3}" presName="sibTrans" presStyleLbl="sibTrans2D1" presStyleIdx="0" presStyleCnt="0"/>
      <dgm:spPr/>
      <dgm:t>
        <a:bodyPr/>
        <a:lstStyle/>
        <a:p>
          <a:endParaRPr lang="es-CO"/>
        </a:p>
      </dgm:t>
    </dgm:pt>
    <dgm:pt modelId="{37A4BC1A-0064-428E-8B0C-2E11A051EF8E}" type="pres">
      <dgm:prSet presAssocID="{246996FC-F4B6-44CF-A07B-A62BF77636D3}" presName="compNode" presStyleCnt="0"/>
      <dgm:spPr/>
    </dgm:pt>
    <dgm:pt modelId="{05AC8BDE-7447-4DA7-BCE2-4B8F433F03DB}" type="pres">
      <dgm:prSet presAssocID="{246996FC-F4B6-44CF-A07B-A62BF77636D3}" presName="bkgdShape" presStyleLbl="node1" presStyleIdx="3" presStyleCnt="4"/>
      <dgm:spPr/>
      <dgm:t>
        <a:bodyPr/>
        <a:lstStyle/>
        <a:p>
          <a:endParaRPr lang="es-CO"/>
        </a:p>
      </dgm:t>
    </dgm:pt>
    <dgm:pt modelId="{531C66F6-C8F4-43DE-AE42-C6616C8855A1}" type="pres">
      <dgm:prSet presAssocID="{246996FC-F4B6-44CF-A07B-A62BF77636D3}" presName="nodeTx" presStyleLbl="node1" presStyleIdx="3" presStyleCnt="4">
        <dgm:presLayoutVars>
          <dgm:bulletEnabled val="1"/>
        </dgm:presLayoutVars>
      </dgm:prSet>
      <dgm:spPr/>
      <dgm:t>
        <a:bodyPr/>
        <a:lstStyle/>
        <a:p>
          <a:endParaRPr lang="es-CO"/>
        </a:p>
      </dgm:t>
    </dgm:pt>
    <dgm:pt modelId="{2455B0DB-244A-43F6-8245-BA4EC94C525E}" type="pres">
      <dgm:prSet presAssocID="{246996FC-F4B6-44CF-A07B-A62BF77636D3}" presName="invisiNode" presStyleLbl="node1" presStyleIdx="3" presStyleCnt="4"/>
      <dgm:spPr/>
    </dgm:pt>
    <dgm:pt modelId="{0C4BB5FB-4733-46C7-ADAC-56B9033DFD7B}" type="pres">
      <dgm:prSet presAssocID="{246996FC-F4B6-44CF-A07B-A62BF77636D3}" presName="imagNode" presStyleLbl="fgImgPlace1" presStyleIdx="3" presStyleCnt="4"/>
      <dgm:spPr>
        <a:blipFill rotWithShape="0">
          <a:blip xmlns:r="http://schemas.openxmlformats.org/officeDocument/2006/relationships" r:embed="rId4"/>
          <a:stretch>
            <a:fillRect/>
          </a:stretch>
        </a:blipFill>
      </dgm:spPr>
      <dgm:t>
        <a:bodyPr/>
        <a:lstStyle/>
        <a:p>
          <a:endParaRPr lang="es-CO"/>
        </a:p>
      </dgm:t>
    </dgm:pt>
  </dgm:ptLst>
  <dgm:cxnLst>
    <dgm:cxn modelId="{5E3DE30F-84AC-456B-B4E3-89163B859675}" srcId="{9B797641-25CB-44C7-846B-C7C0909E9050}" destId="{246996FC-F4B6-44CF-A07B-A62BF77636D3}" srcOrd="3" destOrd="0" parTransId="{F953B493-CF21-4AD7-BEDD-598456198101}" sibTransId="{E13BAE66-1FEB-4EBE-A903-BCB5498CF9C8}"/>
    <dgm:cxn modelId="{DC69ADE2-63B6-43A1-9164-D9F2C7C8F176}" type="presOf" srcId="{246996FC-F4B6-44CF-A07B-A62BF77636D3}" destId="{05AC8BDE-7447-4DA7-BCE2-4B8F433F03DB}" srcOrd="0" destOrd="0" presId="urn:microsoft.com/office/officeart/2005/8/layout/hList7#1"/>
    <dgm:cxn modelId="{D64FC9E6-8977-4FC9-9355-38DE61DDB1EB}" srcId="{246996FC-F4B6-44CF-A07B-A62BF77636D3}" destId="{686F73CF-7032-4DEE-BCE1-DA10D5F07829}" srcOrd="0" destOrd="0" parTransId="{E137B528-F897-4E34-896C-834C430562C6}" sibTransId="{DEC234CE-4656-48BA-BFFA-24C11DD2DA56}"/>
    <dgm:cxn modelId="{22EBE916-37AC-4D6A-AC60-58352AE23C15}" srcId="{5A3BD17E-E50C-4B2C-8B7B-1992C2A1D8B7}" destId="{7568376C-3A05-4DBF-8665-ED021FBB63C7}" srcOrd="0" destOrd="0" parTransId="{3888A4A8-58CC-4E17-BDF3-6343AFB0E74F}" sibTransId="{4A596533-E7F1-40CC-96C0-C9523A730F24}"/>
    <dgm:cxn modelId="{EC2E51AC-F011-4FD3-B9E0-7C946E044749}" type="presOf" srcId="{246996FC-F4B6-44CF-A07B-A62BF77636D3}" destId="{531C66F6-C8F4-43DE-AE42-C6616C8855A1}" srcOrd="1" destOrd="0" presId="urn:microsoft.com/office/officeart/2005/8/layout/hList7#1"/>
    <dgm:cxn modelId="{D8E876F9-BD56-4F2F-9003-4ED4298E2ED9}" type="presOf" srcId="{66624F57-BB3E-402B-AC21-E1B0475A9539}" destId="{48594C1E-0DD7-4516-937D-DC880E5A3C1F}" srcOrd="1" destOrd="1" presId="urn:microsoft.com/office/officeart/2005/8/layout/hList7#1"/>
    <dgm:cxn modelId="{FA6F2160-38AA-4503-B704-62C792CDEDE3}" type="presOf" srcId="{29E74BFF-5E0C-461E-8076-E6920F380CC3}" destId="{E336DE69-FC40-4EB4-8179-048635DD3C8C}" srcOrd="0" destOrd="0" presId="urn:microsoft.com/office/officeart/2005/8/layout/hList7#1"/>
    <dgm:cxn modelId="{DBA51F72-01A1-4260-BB50-65CB5ABA0CCF}" type="presOf" srcId="{7CE65E25-663A-4798-ABA6-37103D89A018}" destId="{5070177D-D53E-44CC-A4C0-7DA7CFAF1B40}" srcOrd="1" destOrd="1" presId="urn:microsoft.com/office/officeart/2005/8/layout/hList7#1"/>
    <dgm:cxn modelId="{FC9707CB-DC79-48DE-91F3-291696BA1A52}" type="presOf" srcId="{686F73CF-7032-4DEE-BCE1-DA10D5F07829}" destId="{531C66F6-C8F4-43DE-AE42-C6616C8855A1}" srcOrd="1" destOrd="1" presId="urn:microsoft.com/office/officeart/2005/8/layout/hList7#1"/>
    <dgm:cxn modelId="{CED6226E-0C82-4574-8224-4806159AD833}" type="presOf" srcId="{55AFECCF-0690-4F58-92C2-C7561397DFAA}" destId="{E1472CAE-6AFC-4CFD-82D6-E75DA57CBF02}" srcOrd="0" destOrd="0" presId="urn:microsoft.com/office/officeart/2005/8/layout/hList7#1"/>
    <dgm:cxn modelId="{92466316-BBF5-4E0B-BB8F-211CBE7052CC}" type="presOf" srcId="{B0A766A8-60A9-4299-9795-F5DECCDDDF90}" destId="{0B10F16E-C27F-4C32-B4BA-33F8CBE25E34}" srcOrd="0" destOrd="0" presId="urn:microsoft.com/office/officeart/2005/8/layout/hList7#1"/>
    <dgm:cxn modelId="{04419790-F59B-4E39-B3A3-7BE8BD50C7CD}" srcId="{B0E43D9A-4733-4081-AD67-DE8FEAD0D708}" destId="{66624F57-BB3E-402B-AC21-E1B0475A9539}" srcOrd="0" destOrd="0" parTransId="{BE5850D5-3C62-4A42-B5EC-89A8D2A43615}" sibTransId="{99A66D4E-25B6-414C-A2C2-96DDB2231E94}"/>
    <dgm:cxn modelId="{0573C43D-3C45-4427-8BE7-2647E3C409D5}" type="presOf" srcId="{2C8BE198-DD3D-48F4-B534-C42680A055B8}" destId="{B830C473-29A5-434A-A5CE-E3BBA79C8D21}" srcOrd="0" destOrd="0" presId="urn:microsoft.com/office/officeart/2005/8/layout/hList7#1"/>
    <dgm:cxn modelId="{647A4EF7-560A-4ED1-87E1-21F48305C03D}" srcId="{9B797641-25CB-44C7-846B-C7C0909E9050}" destId="{B0E43D9A-4733-4081-AD67-DE8FEAD0D708}" srcOrd="1" destOrd="0" parTransId="{3B3B1A2A-DB64-4552-B0BD-55353D6B7D51}" sibTransId="{2C8BE198-DD3D-48F4-B534-C42680A055B8}"/>
    <dgm:cxn modelId="{BCE3A4DC-C3B0-48B7-9005-33F37CF40808}" type="presOf" srcId="{7CE65E25-663A-4798-ABA6-37103D89A018}" destId="{0B10F16E-C27F-4C32-B4BA-33F8CBE25E34}" srcOrd="0" destOrd="1" presId="urn:microsoft.com/office/officeart/2005/8/layout/hList7#1"/>
    <dgm:cxn modelId="{02FC79D8-84D7-464F-93D1-60C670355F1B}" type="presOf" srcId="{686F73CF-7032-4DEE-BCE1-DA10D5F07829}" destId="{05AC8BDE-7447-4DA7-BCE2-4B8F433F03DB}" srcOrd="0" destOrd="1" presId="urn:microsoft.com/office/officeart/2005/8/layout/hList7#1"/>
    <dgm:cxn modelId="{C05D17D6-0532-4B45-A2ED-09F6F14DAC51}" type="presOf" srcId="{B0E43D9A-4733-4081-AD67-DE8FEAD0D708}" destId="{9C8A9496-8556-4DA8-975D-78CDE88C3769}" srcOrd="0" destOrd="0" presId="urn:microsoft.com/office/officeart/2005/8/layout/hList7#1"/>
    <dgm:cxn modelId="{512F7C68-5549-4BFC-956C-F9DF3E0AAAA4}" type="presOf" srcId="{B0E43D9A-4733-4081-AD67-DE8FEAD0D708}" destId="{48594C1E-0DD7-4516-937D-DC880E5A3C1F}" srcOrd="1" destOrd="0" presId="urn:microsoft.com/office/officeart/2005/8/layout/hList7#1"/>
    <dgm:cxn modelId="{96B7D06B-A194-48E2-9A2C-057C2F6A09E7}" type="presOf" srcId="{5A3BD17E-E50C-4B2C-8B7B-1992C2A1D8B7}" destId="{CC6B81C7-2DF6-4C24-89E7-B2EEE11BC110}" srcOrd="0" destOrd="0" presId="urn:microsoft.com/office/officeart/2005/8/layout/hList7#1"/>
    <dgm:cxn modelId="{FFF5A437-5ECE-445C-9CB7-BCC5A0000BBD}" srcId="{9B797641-25CB-44C7-846B-C7C0909E9050}" destId="{5A3BD17E-E50C-4B2C-8B7B-1992C2A1D8B7}" srcOrd="2" destOrd="0" parTransId="{036BCA92-3A14-45E4-8D15-7693052C6A39}" sibTransId="{29E74BFF-5E0C-461E-8076-E6920F380CC3}"/>
    <dgm:cxn modelId="{6234B15D-B9A6-4429-8D6B-A811CCEC9C53}" srcId="{B0A766A8-60A9-4299-9795-F5DECCDDDF90}" destId="{7CE65E25-663A-4798-ABA6-37103D89A018}" srcOrd="0" destOrd="0" parTransId="{B106106C-9620-4BCF-BD5B-CDE52EB9E7C4}" sibTransId="{3BB19FA7-76C6-4270-8C62-96F7B7D8C001}"/>
    <dgm:cxn modelId="{3A7595E3-DFE7-4448-96ED-DD45D24F83E8}" type="presOf" srcId="{B0A766A8-60A9-4299-9795-F5DECCDDDF90}" destId="{5070177D-D53E-44CC-A4C0-7DA7CFAF1B40}" srcOrd="1" destOrd="0" presId="urn:microsoft.com/office/officeart/2005/8/layout/hList7#1"/>
    <dgm:cxn modelId="{7877CAA9-4734-4DA3-BBCE-A69EAE51168C}" type="presOf" srcId="{66624F57-BB3E-402B-AC21-E1B0475A9539}" destId="{9C8A9496-8556-4DA8-975D-78CDE88C3769}" srcOrd="0" destOrd="1" presId="urn:microsoft.com/office/officeart/2005/8/layout/hList7#1"/>
    <dgm:cxn modelId="{F3380089-7057-4D4F-AA14-31623DF66D19}" srcId="{9B797641-25CB-44C7-846B-C7C0909E9050}" destId="{B0A766A8-60A9-4299-9795-F5DECCDDDF90}" srcOrd="0" destOrd="0" parTransId="{D4546FE6-5D5D-44A1-9473-E0ACE23FC3E4}" sibTransId="{55AFECCF-0690-4F58-92C2-C7561397DFAA}"/>
    <dgm:cxn modelId="{994AA4AA-8A04-45B5-B751-8E8D5804D3A6}" type="presOf" srcId="{5A3BD17E-E50C-4B2C-8B7B-1992C2A1D8B7}" destId="{F865C51D-A3D3-4CF7-BCBE-28E048F6CB36}" srcOrd="1" destOrd="0" presId="urn:microsoft.com/office/officeart/2005/8/layout/hList7#1"/>
    <dgm:cxn modelId="{35314C69-FFF4-4343-9910-07E1C752FC0F}" type="presOf" srcId="{7568376C-3A05-4DBF-8665-ED021FBB63C7}" destId="{F865C51D-A3D3-4CF7-BCBE-28E048F6CB36}" srcOrd="1" destOrd="1" presId="urn:microsoft.com/office/officeart/2005/8/layout/hList7#1"/>
    <dgm:cxn modelId="{A98FD7BA-2E9E-4B7A-A78E-41DEA1DD5ADE}" type="presOf" srcId="{7568376C-3A05-4DBF-8665-ED021FBB63C7}" destId="{CC6B81C7-2DF6-4C24-89E7-B2EEE11BC110}" srcOrd="0" destOrd="1" presId="urn:microsoft.com/office/officeart/2005/8/layout/hList7#1"/>
    <dgm:cxn modelId="{ED71DB42-BA7B-40AD-A610-5E6F6F8F38F2}" type="presOf" srcId="{9B797641-25CB-44C7-846B-C7C0909E9050}" destId="{66FCAD0B-5686-4905-BDB6-C74E245C02F8}" srcOrd="0" destOrd="0" presId="urn:microsoft.com/office/officeart/2005/8/layout/hList7#1"/>
    <dgm:cxn modelId="{A241A960-3D6A-4020-A48C-4F8971DBDC62}" type="presParOf" srcId="{66FCAD0B-5686-4905-BDB6-C74E245C02F8}" destId="{4441E05D-A024-42E8-BCC4-C6EB8DEA0ED0}" srcOrd="0" destOrd="0" presId="urn:microsoft.com/office/officeart/2005/8/layout/hList7#1"/>
    <dgm:cxn modelId="{EB7A3D92-342E-414A-88A2-83D88E0275AE}" type="presParOf" srcId="{66FCAD0B-5686-4905-BDB6-C74E245C02F8}" destId="{B19323A4-7435-49A4-BFF1-4BF65D45DDEA}" srcOrd="1" destOrd="0" presId="urn:microsoft.com/office/officeart/2005/8/layout/hList7#1"/>
    <dgm:cxn modelId="{4A93D448-5FBF-4D5C-B549-D32D0B7C2A24}" type="presParOf" srcId="{B19323A4-7435-49A4-BFF1-4BF65D45DDEA}" destId="{BFDA2A23-3A91-4653-B89A-87380D3DBACB}" srcOrd="0" destOrd="0" presId="urn:microsoft.com/office/officeart/2005/8/layout/hList7#1"/>
    <dgm:cxn modelId="{E4865FA2-CF5C-4F12-8749-78671856568C}" type="presParOf" srcId="{BFDA2A23-3A91-4653-B89A-87380D3DBACB}" destId="{0B10F16E-C27F-4C32-B4BA-33F8CBE25E34}" srcOrd="0" destOrd="0" presId="urn:microsoft.com/office/officeart/2005/8/layout/hList7#1"/>
    <dgm:cxn modelId="{4734BCB3-3424-4CA6-B56D-6221F538222D}" type="presParOf" srcId="{BFDA2A23-3A91-4653-B89A-87380D3DBACB}" destId="{5070177D-D53E-44CC-A4C0-7DA7CFAF1B40}" srcOrd="1" destOrd="0" presId="urn:microsoft.com/office/officeart/2005/8/layout/hList7#1"/>
    <dgm:cxn modelId="{3D408A79-9655-4C1B-B3B1-31666C33156B}" type="presParOf" srcId="{BFDA2A23-3A91-4653-B89A-87380D3DBACB}" destId="{F3110687-0AB0-42CB-8A1A-90325B7CB089}" srcOrd="2" destOrd="0" presId="urn:microsoft.com/office/officeart/2005/8/layout/hList7#1"/>
    <dgm:cxn modelId="{A0954F39-FA15-431A-81C9-AE45FD64502B}" type="presParOf" srcId="{BFDA2A23-3A91-4653-B89A-87380D3DBACB}" destId="{BADA8803-B617-4887-8ADB-BBE2F7CB9ADD}" srcOrd="3" destOrd="0" presId="urn:microsoft.com/office/officeart/2005/8/layout/hList7#1"/>
    <dgm:cxn modelId="{A72CD7D1-5528-4F3E-A8C4-B894569D6E69}" type="presParOf" srcId="{B19323A4-7435-49A4-BFF1-4BF65D45DDEA}" destId="{E1472CAE-6AFC-4CFD-82D6-E75DA57CBF02}" srcOrd="1" destOrd="0" presId="urn:microsoft.com/office/officeart/2005/8/layout/hList7#1"/>
    <dgm:cxn modelId="{C83D5CF1-81EC-472F-81FC-1AE081FAF0D7}" type="presParOf" srcId="{B19323A4-7435-49A4-BFF1-4BF65D45DDEA}" destId="{8CF03B79-73B9-4EE2-B5C0-537DBB61E047}" srcOrd="2" destOrd="0" presId="urn:microsoft.com/office/officeart/2005/8/layout/hList7#1"/>
    <dgm:cxn modelId="{248CF08E-092B-4DAD-92F7-244C467AF818}" type="presParOf" srcId="{8CF03B79-73B9-4EE2-B5C0-537DBB61E047}" destId="{9C8A9496-8556-4DA8-975D-78CDE88C3769}" srcOrd="0" destOrd="0" presId="urn:microsoft.com/office/officeart/2005/8/layout/hList7#1"/>
    <dgm:cxn modelId="{C1A86FA5-F57F-4F9E-8BC6-736E1911EC01}" type="presParOf" srcId="{8CF03B79-73B9-4EE2-B5C0-537DBB61E047}" destId="{48594C1E-0DD7-4516-937D-DC880E5A3C1F}" srcOrd="1" destOrd="0" presId="urn:microsoft.com/office/officeart/2005/8/layout/hList7#1"/>
    <dgm:cxn modelId="{55701E3C-C91B-4808-8DDA-1B182C990806}" type="presParOf" srcId="{8CF03B79-73B9-4EE2-B5C0-537DBB61E047}" destId="{4712D348-F813-46AD-8FD5-5921D479468C}" srcOrd="2" destOrd="0" presId="urn:microsoft.com/office/officeart/2005/8/layout/hList7#1"/>
    <dgm:cxn modelId="{106569FE-B2C2-4C1D-8727-CBEB74ACBAA5}" type="presParOf" srcId="{8CF03B79-73B9-4EE2-B5C0-537DBB61E047}" destId="{24C03011-D685-4A31-951E-D9985DAECADD}" srcOrd="3" destOrd="0" presId="urn:microsoft.com/office/officeart/2005/8/layout/hList7#1"/>
    <dgm:cxn modelId="{ECD614D1-2146-42AF-B9AB-441F71FD4E76}" type="presParOf" srcId="{B19323A4-7435-49A4-BFF1-4BF65D45DDEA}" destId="{B830C473-29A5-434A-A5CE-E3BBA79C8D21}" srcOrd="3" destOrd="0" presId="urn:microsoft.com/office/officeart/2005/8/layout/hList7#1"/>
    <dgm:cxn modelId="{087BC1AF-3BE6-4F90-BF97-519F2D68B793}" type="presParOf" srcId="{B19323A4-7435-49A4-BFF1-4BF65D45DDEA}" destId="{8D592E60-9ED0-49A5-941D-13500F8FA56A}" srcOrd="4" destOrd="0" presId="urn:microsoft.com/office/officeart/2005/8/layout/hList7#1"/>
    <dgm:cxn modelId="{80943B4A-2458-4B1A-A9DC-FA4BB31C7DE1}" type="presParOf" srcId="{8D592E60-9ED0-49A5-941D-13500F8FA56A}" destId="{CC6B81C7-2DF6-4C24-89E7-B2EEE11BC110}" srcOrd="0" destOrd="0" presId="urn:microsoft.com/office/officeart/2005/8/layout/hList7#1"/>
    <dgm:cxn modelId="{3483552A-6782-4DA9-9F0E-1FBA2995D368}" type="presParOf" srcId="{8D592E60-9ED0-49A5-941D-13500F8FA56A}" destId="{F865C51D-A3D3-4CF7-BCBE-28E048F6CB36}" srcOrd="1" destOrd="0" presId="urn:microsoft.com/office/officeart/2005/8/layout/hList7#1"/>
    <dgm:cxn modelId="{42B060B1-1540-4222-AE6C-A70CE504A29B}" type="presParOf" srcId="{8D592E60-9ED0-49A5-941D-13500F8FA56A}" destId="{269EC881-DC91-494E-ADF7-D22401BF1FC0}" srcOrd="2" destOrd="0" presId="urn:microsoft.com/office/officeart/2005/8/layout/hList7#1"/>
    <dgm:cxn modelId="{5D6CF171-4715-4E10-9F22-248A1AC4060D}" type="presParOf" srcId="{8D592E60-9ED0-49A5-941D-13500F8FA56A}" destId="{9FB77E03-5781-4FD3-AB7A-0990FCBA07B9}" srcOrd="3" destOrd="0" presId="urn:microsoft.com/office/officeart/2005/8/layout/hList7#1"/>
    <dgm:cxn modelId="{F5A0652E-A261-46DE-BBBA-49FDE356E76F}" type="presParOf" srcId="{B19323A4-7435-49A4-BFF1-4BF65D45DDEA}" destId="{E336DE69-FC40-4EB4-8179-048635DD3C8C}" srcOrd="5" destOrd="0" presId="urn:microsoft.com/office/officeart/2005/8/layout/hList7#1"/>
    <dgm:cxn modelId="{A77D4A1C-B2B8-46B6-B26A-471AA2148640}" type="presParOf" srcId="{B19323A4-7435-49A4-BFF1-4BF65D45DDEA}" destId="{37A4BC1A-0064-428E-8B0C-2E11A051EF8E}" srcOrd="6" destOrd="0" presId="urn:microsoft.com/office/officeart/2005/8/layout/hList7#1"/>
    <dgm:cxn modelId="{1457BDF0-FC67-4669-A38E-3B700C92262D}" type="presParOf" srcId="{37A4BC1A-0064-428E-8B0C-2E11A051EF8E}" destId="{05AC8BDE-7447-4DA7-BCE2-4B8F433F03DB}" srcOrd="0" destOrd="0" presId="urn:microsoft.com/office/officeart/2005/8/layout/hList7#1"/>
    <dgm:cxn modelId="{5720F93B-3B9E-42BE-926F-8278E16D3510}" type="presParOf" srcId="{37A4BC1A-0064-428E-8B0C-2E11A051EF8E}" destId="{531C66F6-C8F4-43DE-AE42-C6616C8855A1}" srcOrd="1" destOrd="0" presId="urn:microsoft.com/office/officeart/2005/8/layout/hList7#1"/>
    <dgm:cxn modelId="{546E7FEE-4048-4C3D-8856-C457BC86E582}" type="presParOf" srcId="{37A4BC1A-0064-428E-8B0C-2E11A051EF8E}" destId="{2455B0DB-244A-43F6-8245-BA4EC94C525E}" srcOrd="2" destOrd="0" presId="urn:microsoft.com/office/officeart/2005/8/layout/hList7#1"/>
    <dgm:cxn modelId="{89E1AFF5-7742-4453-B7A9-532E9BFF59FF}" type="presParOf" srcId="{37A4BC1A-0064-428E-8B0C-2E11A051EF8E}" destId="{0C4BB5FB-4733-46C7-ADAC-56B9033DFD7B}"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1F4058-3FDA-43AA-88BC-1190C1128D43}"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s-CO"/>
        </a:p>
      </dgm:t>
    </dgm:pt>
    <dgm:pt modelId="{2FCEBEB1-52F7-4DFF-85D4-A7EA282C293F}">
      <dgm:prSet phldrT="[Texto]"/>
      <dgm:spPr/>
      <dgm:t>
        <a:bodyPr/>
        <a:lstStyle/>
        <a:p>
          <a:r>
            <a:rPr lang="es-CO" dirty="0" smtClean="0"/>
            <a:t>Aplicación Web</a:t>
          </a:r>
          <a:endParaRPr lang="es-CO" dirty="0"/>
        </a:p>
      </dgm:t>
    </dgm:pt>
    <dgm:pt modelId="{B0A40100-9955-4331-9207-3E36432F5B59}" type="parTrans" cxnId="{E49F0093-FC65-4639-8CEB-1411E6CAA81A}">
      <dgm:prSet/>
      <dgm:spPr/>
      <dgm:t>
        <a:bodyPr/>
        <a:lstStyle/>
        <a:p>
          <a:endParaRPr lang="es-CO"/>
        </a:p>
      </dgm:t>
    </dgm:pt>
    <dgm:pt modelId="{E42EE92C-5967-48F9-91DC-0D798E841753}" type="sibTrans" cxnId="{E49F0093-FC65-4639-8CEB-1411E6CAA81A}">
      <dgm:prSet/>
      <dgm:spPr/>
      <dgm:t>
        <a:bodyPr/>
        <a:lstStyle/>
        <a:p>
          <a:endParaRPr lang="es-CO"/>
        </a:p>
      </dgm:t>
    </dgm:pt>
    <dgm:pt modelId="{3CEEF1E1-F6E1-45B5-8FEA-FCD82F54787F}">
      <dgm:prSet phldrT="[Texto]"/>
      <dgm:spPr/>
      <dgm:t>
        <a:bodyPr/>
        <a:lstStyle/>
        <a:p>
          <a:r>
            <a:rPr lang="es-CO" dirty="0" smtClean="0"/>
            <a:t>Google </a:t>
          </a:r>
          <a:r>
            <a:rPr lang="es-CO" dirty="0" err="1" smtClean="0"/>
            <a:t>Chrome</a:t>
          </a:r>
          <a:endParaRPr lang="es-CO" dirty="0"/>
        </a:p>
      </dgm:t>
    </dgm:pt>
    <dgm:pt modelId="{BBE00673-C09F-4843-8D3A-EB3228008455}" type="parTrans" cxnId="{FCA4608C-9749-4F29-A523-8A2981838DB2}">
      <dgm:prSet/>
      <dgm:spPr/>
      <dgm:t>
        <a:bodyPr/>
        <a:lstStyle/>
        <a:p>
          <a:endParaRPr lang="es-CO"/>
        </a:p>
      </dgm:t>
    </dgm:pt>
    <dgm:pt modelId="{76FA3E4F-4DD0-407F-8A36-0728F72D768A}" type="sibTrans" cxnId="{FCA4608C-9749-4F29-A523-8A2981838DB2}">
      <dgm:prSet/>
      <dgm:spPr/>
      <dgm:t>
        <a:bodyPr/>
        <a:lstStyle/>
        <a:p>
          <a:endParaRPr lang="es-CO"/>
        </a:p>
      </dgm:t>
    </dgm:pt>
    <dgm:pt modelId="{557CEFF5-B1EA-4AB0-8BFC-DA2F0C251D3E}">
      <dgm:prSet phldrT="[Texto]"/>
      <dgm:spPr/>
      <dgm:t>
        <a:bodyPr/>
        <a:lstStyle/>
        <a:p>
          <a:r>
            <a:rPr lang="es-CO" dirty="0" smtClean="0"/>
            <a:t>Internet Explorer</a:t>
          </a:r>
          <a:endParaRPr lang="es-CO" dirty="0"/>
        </a:p>
      </dgm:t>
    </dgm:pt>
    <dgm:pt modelId="{3EA89A03-1B6B-45EA-9537-2FBE0E2E3354}" type="parTrans" cxnId="{BF664AFA-F46F-4472-A923-88170AB26F5C}">
      <dgm:prSet/>
      <dgm:spPr/>
      <dgm:t>
        <a:bodyPr/>
        <a:lstStyle/>
        <a:p>
          <a:endParaRPr lang="es-CO"/>
        </a:p>
      </dgm:t>
    </dgm:pt>
    <dgm:pt modelId="{4B81A88A-281C-4094-9743-0BA2E7861C07}" type="sibTrans" cxnId="{BF664AFA-F46F-4472-A923-88170AB26F5C}">
      <dgm:prSet/>
      <dgm:spPr/>
      <dgm:t>
        <a:bodyPr/>
        <a:lstStyle/>
        <a:p>
          <a:endParaRPr lang="es-CO"/>
        </a:p>
      </dgm:t>
    </dgm:pt>
    <dgm:pt modelId="{E15D2D08-D3D5-483B-8765-A9AD617CB7C0}">
      <dgm:prSet phldrT="[Texto]"/>
      <dgm:spPr/>
      <dgm:t>
        <a:bodyPr/>
        <a:lstStyle/>
        <a:p>
          <a:r>
            <a:rPr lang="es-CO" dirty="0" smtClean="0"/>
            <a:t>Arquitectura de 3 niveles</a:t>
          </a:r>
          <a:endParaRPr lang="es-CO" dirty="0"/>
        </a:p>
      </dgm:t>
    </dgm:pt>
    <dgm:pt modelId="{017FC92C-30CB-4643-868A-E0563F772358}" type="parTrans" cxnId="{85A3257C-BEDC-4AB3-96E8-C14B3DA6C4BD}">
      <dgm:prSet/>
      <dgm:spPr/>
      <dgm:t>
        <a:bodyPr/>
        <a:lstStyle/>
        <a:p>
          <a:endParaRPr lang="es-CO"/>
        </a:p>
      </dgm:t>
    </dgm:pt>
    <dgm:pt modelId="{230A02B8-5D1D-47C9-8242-8F3582C8C2A2}" type="sibTrans" cxnId="{85A3257C-BEDC-4AB3-96E8-C14B3DA6C4BD}">
      <dgm:prSet/>
      <dgm:spPr/>
      <dgm:t>
        <a:bodyPr/>
        <a:lstStyle/>
        <a:p>
          <a:endParaRPr lang="es-CO"/>
        </a:p>
      </dgm:t>
    </dgm:pt>
    <dgm:pt modelId="{3D7F56AB-4523-4B88-B0E5-9F8A74C2670C}">
      <dgm:prSet phldrT="[Texto]"/>
      <dgm:spPr/>
      <dgm:t>
        <a:bodyPr/>
        <a:lstStyle/>
        <a:p>
          <a:r>
            <a:rPr lang="es-CO" dirty="0" smtClean="0"/>
            <a:t>Capa de BD</a:t>
          </a:r>
          <a:endParaRPr lang="es-CO" dirty="0"/>
        </a:p>
      </dgm:t>
    </dgm:pt>
    <dgm:pt modelId="{F08A6594-11DB-447F-A6A1-E734472DFF55}" type="parTrans" cxnId="{B21EEB37-DE97-4E6E-97B0-B2DB6596F160}">
      <dgm:prSet/>
      <dgm:spPr/>
      <dgm:t>
        <a:bodyPr/>
        <a:lstStyle/>
        <a:p>
          <a:endParaRPr lang="es-CO"/>
        </a:p>
      </dgm:t>
    </dgm:pt>
    <dgm:pt modelId="{C43E61DE-E53A-44D3-8E13-78C04B693A48}" type="sibTrans" cxnId="{B21EEB37-DE97-4E6E-97B0-B2DB6596F160}">
      <dgm:prSet/>
      <dgm:spPr/>
      <dgm:t>
        <a:bodyPr/>
        <a:lstStyle/>
        <a:p>
          <a:endParaRPr lang="es-CO"/>
        </a:p>
      </dgm:t>
    </dgm:pt>
    <dgm:pt modelId="{1C08F5C4-D6A8-45F1-8C3A-7F1ECAB0E9ED}">
      <dgm:prSet phldrT="[Texto]"/>
      <dgm:spPr/>
      <dgm:t>
        <a:bodyPr/>
        <a:lstStyle/>
        <a:p>
          <a:r>
            <a:rPr lang="es-CO" dirty="0" smtClean="0"/>
            <a:t>Capa de Presentación</a:t>
          </a:r>
          <a:endParaRPr lang="es-CO" dirty="0"/>
        </a:p>
      </dgm:t>
    </dgm:pt>
    <dgm:pt modelId="{813826AA-7066-4094-9B9D-86FC648404A6}" type="parTrans" cxnId="{360253D1-4ED3-4815-A32D-4B31E11C29AA}">
      <dgm:prSet/>
      <dgm:spPr/>
      <dgm:t>
        <a:bodyPr/>
        <a:lstStyle/>
        <a:p>
          <a:endParaRPr lang="es-CO"/>
        </a:p>
      </dgm:t>
    </dgm:pt>
    <dgm:pt modelId="{8B867FDE-A0C4-4E1C-9F7D-9276CDC38195}" type="sibTrans" cxnId="{360253D1-4ED3-4815-A32D-4B31E11C29AA}">
      <dgm:prSet/>
      <dgm:spPr/>
      <dgm:t>
        <a:bodyPr/>
        <a:lstStyle/>
        <a:p>
          <a:endParaRPr lang="es-CO"/>
        </a:p>
      </dgm:t>
    </dgm:pt>
    <dgm:pt modelId="{183DE5E4-26CC-4C4A-AC2D-C3B4C7F92331}">
      <dgm:prSet phldrT="[Texto]"/>
      <dgm:spPr/>
      <dgm:t>
        <a:bodyPr/>
        <a:lstStyle/>
        <a:p>
          <a:r>
            <a:rPr lang="es-CO" dirty="0" smtClean="0"/>
            <a:t>Múltiples Motores de BD</a:t>
          </a:r>
          <a:endParaRPr lang="es-CO" dirty="0"/>
        </a:p>
      </dgm:t>
    </dgm:pt>
    <dgm:pt modelId="{F808714F-1611-4E09-B5C7-35A885295146}" type="parTrans" cxnId="{8F95AD74-ED94-4964-9057-6B6C3C73BDF4}">
      <dgm:prSet/>
      <dgm:spPr/>
      <dgm:t>
        <a:bodyPr/>
        <a:lstStyle/>
        <a:p>
          <a:endParaRPr lang="es-CO"/>
        </a:p>
      </dgm:t>
    </dgm:pt>
    <dgm:pt modelId="{A6F96352-B4A6-4070-B59D-E0E621745D05}" type="sibTrans" cxnId="{8F95AD74-ED94-4964-9057-6B6C3C73BDF4}">
      <dgm:prSet/>
      <dgm:spPr/>
      <dgm:t>
        <a:bodyPr/>
        <a:lstStyle/>
        <a:p>
          <a:endParaRPr lang="es-CO"/>
        </a:p>
      </dgm:t>
    </dgm:pt>
    <dgm:pt modelId="{A6964BDC-B5BE-48B3-AA23-382C35E9B9F3}">
      <dgm:prSet phldrT="[Texto]"/>
      <dgm:spPr/>
      <dgm:t>
        <a:bodyPr/>
        <a:lstStyle/>
        <a:p>
          <a:r>
            <a:rPr lang="es-CO" dirty="0" smtClean="0"/>
            <a:t>Oracle</a:t>
          </a:r>
          <a:endParaRPr lang="es-CO" dirty="0"/>
        </a:p>
      </dgm:t>
    </dgm:pt>
    <dgm:pt modelId="{A90D662A-C3D1-4B32-A2C1-BC66007A76FC}" type="parTrans" cxnId="{21B27CC9-9D7C-4E7E-A7F1-71F28AEC9EFE}">
      <dgm:prSet/>
      <dgm:spPr/>
      <dgm:t>
        <a:bodyPr/>
        <a:lstStyle/>
        <a:p>
          <a:endParaRPr lang="es-CO"/>
        </a:p>
      </dgm:t>
    </dgm:pt>
    <dgm:pt modelId="{49E06084-71E1-45F5-B8BC-B9C8B98CD11D}" type="sibTrans" cxnId="{21B27CC9-9D7C-4E7E-A7F1-71F28AEC9EFE}">
      <dgm:prSet/>
      <dgm:spPr/>
      <dgm:t>
        <a:bodyPr/>
        <a:lstStyle/>
        <a:p>
          <a:endParaRPr lang="es-CO"/>
        </a:p>
      </dgm:t>
    </dgm:pt>
    <dgm:pt modelId="{D80AD49C-CEB6-435A-A391-486699CB4D81}">
      <dgm:prSet phldrT="[Texto]"/>
      <dgm:spPr/>
      <dgm:t>
        <a:bodyPr/>
        <a:lstStyle/>
        <a:p>
          <a:r>
            <a:rPr lang="es-CO" dirty="0" smtClean="0"/>
            <a:t>PostgreSQL</a:t>
          </a:r>
          <a:endParaRPr lang="es-CO" dirty="0"/>
        </a:p>
      </dgm:t>
    </dgm:pt>
    <dgm:pt modelId="{349B2762-37E4-4588-9944-F3EADEAB92DF}" type="parTrans" cxnId="{334041F4-0398-4002-B9C3-85C66A1AD27C}">
      <dgm:prSet/>
      <dgm:spPr/>
      <dgm:t>
        <a:bodyPr/>
        <a:lstStyle/>
        <a:p>
          <a:endParaRPr lang="es-CO"/>
        </a:p>
      </dgm:t>
    </dgm:pt>
    <dgm:pt modelId="{531FE1E1-1666-4DAB-8C70-87F603D26C32}" type="sibTrans" cxnId="{334041F4-0398-4002-B9C3-85C66A1AD27C}">
      <dgm:prSet/>
      <dgm:spPr/>
      <dgm:t>
        <a:bodyPr/>
        <a:lstStyle/>
        <a:p>
          <a:endParaRPr lang="es-CO"/>
        </a:p>
      </dgm:t>
    </dgm:pt>
    <dgm:pt modelId="{B7386771-8A34-4F34-92FD-502D29C4008C}">
      <dgm:prSet phldrT="[Texto]"/>
      <dgm:spPr/>
      <dgm:t>
        <a:bodyPr/>
        <a:lstStyle/>
        <a:p>
          <a:r>
            <a:rPr lang="es-CO" dirty="0" smtClean="0"/>
            <a:t>Capa Lógica</a:t>
          </a:r>
          <a:endParaRPr lang="es-CO" dirty="0"/>
        </a:p>
      </dgm:t>
    </dgm:pt>
    <dgm:pt modelId="{78C05F19-4009-404D-9419-C902C88569F8}" type="parTrans" cxnId="{1338D488-F080-4167-8F1A-EEF1E45822F4}">
      <dgm:prSet/>
      <dgm:spPr/>
    </dgm:pt>
    <dgm:pt modelId="{8217F37F-9587-4BFD-AF75-E8359F2D6BC5}" type="sibTrans" cxnId="{1338D488-F080-4167-8F1A-EEF1E45822F4}">
      <dgm:prSet/>
      <dgm:spPr/>
    </dgm:pt>
    <dgm:pt modelId="{F95E888A-BA5A-40BC-A828-7CF5A136D3E2}">
      <dgm:prSet phldrT="[Texto]"/>
      <dgm:spPr/>
      <dgm:t>
        <a:bodyPr/>
        <a:lstStyle/>
        <a:p>
          <a:r>
            <a:rPr lang="es-CO" dirty="0" smtClean="0"/>
            <a:t>Java</a:t>
          </a:r>
          <a:endParaRPr lang="es-CO" dirty="0"/>
        </a:p>
      </dgm:t>
    </dgm:pt>
    <dgm:pt modelId="{FF9EC244-71A6-4649-A233-CF8307A6F048}" type="parTrans" cxnId="{9DDDCE2B-ABE4-430F-A61B-A2FBE865AABF}">
      <dgm:prSet/>
      <dgm:spPr/>
    </dgm:pt>
    <dgm:pt modelId="{53F61FE0-39CA-4DDC-B503-86260374F5F3}" type="sibTrans" cxnId="{9DDDCE2B-ABE4-430F-A61B-A2FBE865AABF}">
      <dgm:prSet/>
      <dgm:spPr/>
    </dgm:pt>
    <dgm:pt modelId="{EAAF40DA-0F24-49C6-99F7-7E79DD68A8FC}" type="pres">
      <dgm:prSet presAssocID="{E21F4058-3FDA-43AA-88BC-1190C1128D43}" presName="linear" presStyleCnt="0">
        <dgm:presLayoutVars>
          <dgm:dir/>
          <dgm:resizeHandles val="exact"/>
        </dgm:presLayoutVars>
      </dgm:prSet>
      <dgm:spPr/>
      <dgm:t>
        <a:bodyPr/>
        <a:lstStyle/>
        <a:p>
          <a:endParaRPr lang="es-CO"/>
        </a:p>
      </dgm:t>
    </dgm:pt>
    <dgm:pt modelId="{CCD3D3E4-63B1-4C68-8FAF-3114DC5E7A8F}" type="pres">
      <dgm:prSet presAssocID="{2FCEBEB1-52F7-4DFF-85D4-A7EA282C293F}" presName="comp" presStyleCnt="0"/>
      <dgm:spPr/>
    </dgm:pt>
    <dgm:pt modelId="{EA59AB0A-C60F-42F8-AE9D-E3DE90116A72}" type="pres">
      <dgm:prSet presAssocID="{2FCEBEB1-52F7-4DFF-85D4-A7EA282C293F}" presName="box" presStyleLbl="node1" presStyleIdx="0" presStyleCnt="3"/>
      <dgm:spPr/>
      <dgm:t>
        <a:bodyPr/>
        <a:lstStyle/>
        <a:p>
          <a:endParaRPr lang="es-CO"/>
        </a:p>
      </dgm:t>
    </dgm:pt>
    <dgm:pt modelId="{2C2967F0-E55A-4E9F-B661-1C7A66849918}" type="pres">
      <dgm:prSet presAssocID="{2FCEBEB1-52F7-4DFF-85D4-A7EA282C293F}" presName="img" presStyleLbl="fgImgPlace1" presStyleIdx="0" presStyleCnt="3"/>
      <dgm:spPr>
        <a:blipFill rotWithShape="0">
          <a:blip xmlns:r="http://schemas.openxmlformats.org/officeDocument/2006/relationships" r:embed="rId1"/>
          <a:stretch>
            <a:fillRect/>
          </a:stretch>
        </a:blipFill>
      </dgm:spPr>
    </dgm:pt>
    <dgm:pt modelId="{E6D579D1-1A14-45E2-9985-DE5C22C0339A}" type="pres">
      <dgm:prSet presAssocID="{2FCEBEB1-52F7-4DFF-85D4-A7EA282C293F}" presName="text" presStyleLbl="node1" presStyleIdx="0" presStyleCnt="3">
        <dgm:presLayoutVars>
          <dgm:bulletEnabled val="1"/>
        </dgm:presLayoutVars>
      </dgm:prSet>
      <dgm:spPr/>
      <dgm:t>
        <a:bodyPr/>
        <a:lstStyle/>
        <a:p>
          <a:endParaRPr lang="es-CO"/>
        </a:p>
      </dgm:t>
    </dgm:pt>
    <dgm:pt modelId="{56BB4682-7D4A-40BA-8F2E-523E4DE2D897}" type="pres">
      <dgm:prSet presAssocID="{E42EE92C-5967-48F9-91DC-0D798E841753}" presName="spacer" presStyleCnt="0"/>
      <dgm:spPr/>
    </dgm:pt>
    <dgm:pt modelId="{47EC3901-6150-46E7-A5C7-18932CBBFB46}" type="pres">
      <dgm:prSet presAssocID="{E15D2D08-D3D5-483B-8765-A9AD617CB7C0}" presName="comp" presStyleCnt="0"/>
      <dgm:spPr/>
    </dgm:pt>
    <dgm:pt modelId="{940C41A2-F3B2-4A29-9BE9-BDD20337FA07}" type="pres">
      <dgm:prSet presAssocID="{E15D2D08-D3D5-483B-8765-A9AD617CB7C0}" presName="box" presStyleLbl="node1" presStyleIdx="1" presStyleCnt="3"/>
      <dgm:spPr/>
      <dgm:t>
        <a:bodyPr/>
        <a:lstStyle/>
        <a:p>
          <a:endParaRPr lang="es-CO"/>
        </a:p>
      </dgm:t>
    </dgm:pt>
    <dgm:pt modelId="{792F2514-8561-4EAB-B813-E19627ED3DD8}" type="pres">
      <dgm:prSet presAssocID="{E15D2D08-D3D5-483B-8765-A9AD617CB7C0}" presName="img" presStyleLbl="fgImgPlace1" presStyleIdx="1" presStyleCnt="3"/>
      <dgm:spPr>
        <a:blipFill rotWithShape="0">
          <a:blip xmlns:r="http://schemas.openxmlformats.org/officeDocument/2006/relationships" r:embed="rId2"/>
          <a:stretch>
            <a:fillRect/>
          </a:stretch>
        </a:blipFill>
      </dgm:spPr>
    </dgm:pt>
    <dgm:pt modelId="{9BC06767-D922-477D-99D9-EC1A94890318}" type="pres">
      <dgm:prSet presAssocID="{E15D2D08-D3D5-483B-8765-A9AD617CB7C0}" presName="text" presStyleLbl="node1" presStyleIdx="1" presStyleCnt="3">
        <dgm:presLayoutVars>
          <dgm:bulletEnabled val="1"/>
        </dgm:presLayoutVars>
      </dgm:prSet>
      <dgm:spPr/>
      <dgm:t>
        <a:bodyPr/>
        <a:lstStyle/>
        <a:p>
          <a:endParaRPr lang="es-CO"/>
        </a:p>
      </dgm:t>
    </dgm:pt>
    <dgm:pt modelId="{22520F68-F233-4532-9826-9269925EF3C9}" type="pres">
      <dgm:prSet presAssocID="{230A02B8-5D1D-47C9-8242-8F3582C8C2A2}" presName="spacer" presStyleCnt="0"/>
      <dgm:spPr/>
    </dgm:pt>
    <dgm:pt modelId="{F1F379C0-2A8C-4685-B475-7F4753D52890}" type="pres">
      <dgm:prSet presAssocID="{183DE5E4-26CC-4C4A-AC2D-C3B4C7F92331}" presName="comp" presStyleCnt="0"/>
      <dgm:spPr/>
    </dgm:pt>
    <dgm:pt modelId="{61C4C960-BBFE-4D48-AC96-D0E672604EEF}" type="pres">
      <dgm:prSet presAssocID="{183DE5E4-26CC-4C4A-AC2D-C3B4C7F92331}" presName="box" presStyleLbl="node1" presStyleIdx="2" presStyleCnt="3"/>
      <dgm:spPr/>
      <dgm:t>
        <a:bodyPr/>
        <a:lstStyle/>
        <a:p>
          <a:endParaRPr lang="es-CO"/>
        </a:p>
      </dgm:t>
    </dgm:pt>
    <dgm:pt modelId="{B7870FCF-BBCE-4C90-91C3-5D8990AAAAE4}" type="pres">
      <dgm:prSet presAssocID="{183DE5E4-26CC-4C4A-AC2D-C3B4C7F92331}" presName="img" presStyleLbl="fgImgPlace1" presStyleIdx="2" presStyleCnt="3"/>
      <dgm:spPr>
        <a:blipFill rotWithShape="0">
          <a:blip xmlns:r="http://schemas.openxmlformats.org/officeDocument/2006/relationships" r:embed="rId3"/>
          <a:stretch>
            <a:fillRect/>
          </a:stretch>
        </a:blipFill>
      </dgm:spPr>
    </dgm:pt>
    <dgm:pt modelId="{36C15115-74ED-4F94-8908-667BD3A8D7BD}" type="pres">
      <dgm:prSet presAssocID="{183DE5E4-26CC-4C4A-AC2D-C3B4C7F92331}" presName="text" presStyleLbl="node1" presStyleIdx="2" presStyleCnt="3">
        <dgm:presLayoutVars>
          <dgm:bulletEnabled val="1"/>
        </dgm:presLayoutVars>
      </dgm:prSet>
      <dgm:spPr/>
      <dgm:t>
        <a:bodyPr/>
        <a:lstStyle/>
        <a:p>
          <a:endParaRPr lang="es-CO"/>
        </a:p>
      </dgm:t>
    </dgm:pt>
  </dgm:ptLst>
  <dgm:cxnLst>
    <dgm:cxn modelId="{5216E258-CD3A-49EF-8E29-4794E35D668F}" type="presOf" srcId="{E15D2D08-D3D5-483B-8765-A9AD617CB7C0}" destId="{9BC06767-D922-477D-99D9-EC1A94890318}" srcOrd="1" destOrd="0" presId="urn:microsoft.com/office/officeart/2005/8/layout/vList4#2"/>
    <dgm:cxn modelId="{E49F0093-FC65-4639-8CEB-1411E6CAA81A}" srcId="{E21F4058-3FDA-43AA-88BC-1190C1128D43}" destId="{2FCEBEB1-52F7-4DFF-85D4-A7EA282C293F}" srcOrd="0" destOrd="0" parTransId="{B0A40100-9955-4331-9207-3E36432F5B59}" sibTransId="{E42EE92C-5967-48F9-91DC-0D798E841753}"/>
    <dgm:cxn modelId="{BF6A8F4A-AB0C-49A5-A6C4-B90FBD1881FC}" type="presOf" srcId="{B7386771-8A34-4F34-92FD-502D29C4008C}" destId="{940C41A2-F3B2-4A29-9BE9-BDD20337FA07}" srcOrd="0" destOrd="2" presId="urn:microsoft.com/office/officeart/2005/8/layout/vList4#2"/>
    <dgm:cxn modelId="{334041F4-0398-4002-B9C3-85C66A1AD27C}" srcId="{183DE5E4-26CC-4C4A-AC2D-C3B4C7F92331}" destId="{D80AD49C-CEB6-435A-A391-486699CB4D81}" srcOrd="1" destOrd="0" parTransId="{349B2762-37E4-4588-9944-F3EADEAB92DF}" sibTransId="{531FE1E1-1666-4DAB-8C70-87F603D26C32}"/>
    <dgm:cxn modelId="{1338D488-F080-4167-8F1A-EEF1E45822F4}" srcId="{E15D2D08-D3D5-483B-8765-A9AD617CB7C0}" destId="{B7386771-8A34-4F34-92FD-502D29C4008C}" srcOrd="1" destOrd="0" parTransId="{78C05F19-4009-404D-9419-C902C88569F8}" sibTransId="{8217F37F-9587-4BFD-AF75-E8359F2D6BC5}"/>
    <dgm:cxn modelId="{70C65D4A-25F0-477B-BE63-74629CC7F4A8}" type="presOf" srcId="{557CEFF5-B1EA-4AB0-8BFC-DA2F0C251D3E}" destId="{E6D579D1-1A14-45E2-9985-DE5C22C0339A}" srcOrd="1" destOrd="2" presId="urn:microsoft.com/office/officeart/2005/8/layout/vList4#2"/>
    <dgm:cxn modelId="{4BD25D39-581C-47E3-8E9A-49245819DC0A}" type="presOf" srcId="{E15D2D08-D3D5-483B-8765-A9AD617CB7C0}" destId="{940C41A2-F3B2-4A29-9BE9-BDD20337FA07}" srcOrd="0" destOrd="0" presId="urn:microsoft.com/office/officeart/2005/8/layout/vList4#2"/>
    <dgm:cxn modelId="{683A6B4B-C1CF-47E0-91A6-B03DE98B654C}" type="presOf" srcId="{B7386771-8A34-4F34-92FD-502D29C4008C}" destId="{9BC06767-D922-477D-99D9-EC1A94890318}" srcOrd="1" destOrd="2" presId="urn:microsoft.com/office/officeart/2005/8/layout/vList4#2"/>
    <dgm:cxn modelId="{C5E53E09-C771-4120-AF1F-BE57F27B6C52}" type="presOf" srcId="{183DE5E4-26CC-4C4A-AC2D-C3B4C7F92331}" destId="{36C15115-74ED-4F94-8908-667BD3A8D7BD}" srcOrd="1" destOrd="0" presId="urn:microsoft.com/office/officeart/2005/8/layout/vList4#2"/>
    <dgm:cxn modelId="{752F34E8-1F06-4688-B351-05120DEF52C5}" type="presOf" srcId="{2FCEBEB1-52F7-4DFF-85D4-A7EA282C293F}" destId="{E6D579D1-1A14-45E2-9985-DE5C22C0339A}" srcOrd="1" destOrd="0" presId="urn:microsoft.com/office/officeart/2005/8/layout/vList4#2"/>
    <dgm:cxn modelId="{8B0B0CD8-86DE-4F9C-AF05-D38E171DAD38}" type="presOf" srcId="{1C08F5C4-D6A8-45F1-8C3A-7F1ECAB0E9ED}" destId="{940C41A2-F3B2-4A29-9BE9-BDD20337FA07}" srcOrd="0" destOrd="3" presId="urn:microsoft.com/office/officeart/2005/8/layout/vList4#2"/>
    <dgm:cxn modelId="{B7EAA475-38CF-4D55-A910-8248FA6BF9B5}" type="presOf" srcId="{3D7F56AB-4523-4B88-B0E5-9F8A74C2670C}" destId="{940C41A2-F3B2-4A29-9BE9-BDD20337FA07}" srcOrd="0" destOrd="1" presId="urn:microsoft.com/office/officeart/2005/8/layout/vList4#2"/>
    <dgm:cxn modelId="{FAC555ED-F91A-4CD3-B6D2-B3E8F497E7CC}" type="presOf" srcId="{F95E888A-BA5A-40BC-A828-7CF5A136D3E2}" destId="{EA59AB0A-C60F-42F8-AE9D-E3DE90116A72}" srcOrd="0" destOrd="3" presId="urn:microsoft.com/office/officeart/2005/8/layout/vList4#2"/>
    <dgm:cxn modelId="{18FF8A1E-F3C8-454D-8BED-2780876A12C3}" type="presOf" srcId="{A6964BDC-B5BE-48B3-AA23-382C35E9B9F3}" destId="{61C4C960-BBFE-4D48-AC96-D0E672604EEF}" srcOrd="0" destOrd="1" presId="urn:microsoft.com/office/officeart/2005/8/layout/vList4#2"/>
    <dgm:cxn modelId="{360253D1-4ED3-4815-A32D-4B31E11C29AA}" srcId="{E15D2D08-D3D5-483B-8765-A9AD617CB7C0}" destId="{1C08F5C4-D6A8-45F1-8C3A-7F1ECAB0E9ED}" srcOrd="2" destOrd="0" parTransId="{813826AA-7066-4094-9B9D-86FC648404A6}" sibTransId="{8B867FDE-A0C4-4E1C-9F7D-9276CDC38195}"/>
    <dgm:cxn modelId="{21B27CC9-9D7C-4E7E-A7F1-71F28AEC9EFE}" srcId="{183DE5E4-26CC-4C4A-AC2D-C3B4C7F92331}" destId="{A6964BDC-B5BE-48B3-AA23-382C35E9B9F3}" srcOrd="0" destOrd="0" parTransId="{A90D662A-C3D1-4B32-A2C1-BC66007A76FC}" sibTransId="{49E06084-71E1-45F5-B8BC-B9C8B98CD11D}"/>
    <dgm:cxn modelId="{E1C09060-1622-4BEB-854C-2C3A30CCADC1}" type="presOf" srcId="{3CEEF1E1-F6E1-45B5-8FEA-FCD82F54787F}" destId="{EA59AB0A-C60F-42F8-AE9D-E3DE90116A72}" srcOrd="0" destOrd="1" presId="urn:microsoft.com/office/officeart/2005/8/layout/vList4#2"/>
    <dgm:cxn modelId="{8F95AD74-ED94-4964-9057-6B6C3C73BDF4}" srcId="{E21F4058-3FDA-43AA-88BC-1190C1128D43}" destId="{183DE5E4-26CC-4C4A-AC2D-C3B4C7F92331}" srcOrd="2" destOrd="0" parTransId="{F808714F-1611-4E09-B5C7-35A885295146}" sibTransId="{A6F96352-B4A6-4070-B59D-E0E621745D05}"/>
    <dgm:cxn modelId="{195A56E5-80E8-4D6C-856B-B84BA9E973D6}" type="presOf" srcId="{D80AD49C-CEB6-435A-A391-486699CB4D81}" destId="{61C4C960-BBFE-4D48-AC96-D0E672604EEF}" srcOrd="0" destOrd="2" presId="urn:microsoft.com/office/officeart/2005/8/layout/vList4#2"/>
    <dgm:cxn modelId="{F03062DE-AD00-497D-8BD9-E16008F5FF24}" type="presOf" srcId="{1C08F5C4-D6A8-45F1-8C3A-7F1ECAB0E9ED}" destId="{9BC06767-D922-477D-99D9-EC1A94890318}" srcOrd="1" destOrd="3" presId="urn:microsoft.com/office/officeart/2005/8/layout/vList4#2"/>
    <dgm:cxn modelId="{5F3AC674-6568-4087-ABEC-8FAB47F4762A}" type="presOf" srcId="{2FCEBEB1-52F7-4DFF-85D4-A7EA282C293F}" destId="{EA59AB0A-C60F-42F8-AE9D-E3DE90116A72}" srcOrd="0" destOrd="0" presId="urn:microsoft.com/office/officeart/2005/8/layout/vList4#2"/>
    <dgm:cxn modelId="{BF664AFA-F46F-4472-A923-88170AB26F5C}" srcId="{2FCEBEB1-52F7-4DFF-85D4-A7EA282C293F}" destId="{557CEFF5-B1EA-4AB0-8BFC-DA2F0C251D3E}" srcOrd="1" destOrd="0" parTransId="{3EA89A03-1B6B-45EA-9537-2FBE0E2E3354}" sibTransId="{4B81A88A-281C-4094-9743-0BA2E7861C07}"/>
    <dgm:cxn modelId="{422345F9-2864-4263-9E41-805336D3E0B2}" type="presOf" srcId="{3CEEF1E1-F6E1-45B5-8FEA-FCD82F54787F}" destId="{E6D579D1-1A14-45E2-9985-DE5C22C0339A}" srcOrd="1" destOrd="1" presId="urn:microsoft.com/office/officeart/2005/8/layout/vList4#2"/>
    <dgm:cxn modelId="{85A3257C-BEDC-4AB3-96E8-C14B3DA6C4BD}" srcId="{E21F4058-3FDA-43AA-88BC-1190C1128D43}" destId="{E15D2D08-D3D5-483B-8765-A9AD617CB7C0}" srcOrd="1" destOrd="0" parTransId="{017FC92C-30CB-4643-868A-E0563F772358}" sibTransId="{230A02B8-5D1D-47C9-8242-8F3582C8C2A2}"/>
    <dgm:cxn modelId="{51D7CFDB-66D4-48F4-A16A-571473BBD777}" type="presOf" srcId="{E21F4058-3FDA-43AA-88BC-1190C1128D43}" destId="{EAAF40DA-0F24-49C6-99F7-7E79DD68A8FC}" srcOrd="0" destOrd="0" presId="urn:microsoft.com/office/officeart/2005/8/layout/vList4#2"/>
    <dgm:cxn modelId="{36C98071-9BCC-4DF4-83D2-9B532F540115}" type="presOf" srcId="{557CEFF5-B1EA-4AB0-8BFC-DA2F0C251D3E}" destId="{EA59AB0A-C60F-42F8-AE9D-E3DE90116A72}" srcOrd="0" destOrd="2" presId="urn:microsoft.com/office/officeart/2005/8/layout/vList4#2"/>
    <dgm:cxn modelId="{B21EEB37-DE97-4E6E-97B0-B2DB6596F160}" srcId="{E15D2D08-D3D5-483B-8765-A9AD617CB7C0}" destId="{3D7F56AB-4523-4B88-B0E5-9F8A74C2670C}" srcOrd="0" destOrd="0" parTransId="{F08A6594-11DB-447F-A6A1-E734472DFF55}" sibTransId="{C43E61DE-E53A-44D3-8E13-78C04B693A48}"/>
    <dgm:cxn modelId="{56BC9AEB-CF5B-4C40-80CF-1CCFBD10B6BB}" type="presOf" srcId="{3D7F56AB-4523-4B88-B0E5-9F8A74C2670C}" destId="{9BC06767-D922-477D-99D9-EC1A94890318}" srcOrd="1" destOrd="1" presId="urn:microsoft.com/office/officeart/2005/8/layout/vList4#2"/>
    <dgm:cxn modelId="{1D0DCE3D-6AEA-4A4F-8186-D875E87B30E6}" type="presOf" srcId="{A6964BDC-B5BE-48B3-AA23-382C35E9B9F3}" destId="{36C15115-74ED-4F94-8908-667BD3A8D7BD}" srcOrd="1" destOrd="1" presId="urn:microsoft.com/office/officeart/2005/8/layout/vList4#2"/>
    <dgm:cxn modelId="{F2F2DCC0-F89E-47E1-9325-0B1DE8F23C6E}" type="presOf" srcId="{F95E888A-BA5A-40BC-A828-7CF5A136D3E2}" destId="{E6D579D1-1A14-45E2-9985-DE5C22C0339A}" srcOrd="1" destOrd="3" presId="urn:microsoft.com/office/officeart/2005/8/layout/vList4#2"/>
    <dgm:cxn modelId="{F0FA3ADF-040F-4CE7-A8F1-B0356860F743}" type="presOf" srcId="{D80AD49C-CEB6-435A-A391-486699CB4D81}" destId="{36C15115-74ED-4F94-8908-667BD3A8D7BD}" srcOrd="1" destOrd="2" presId="urn:microsoft.com/office/officeart/2005/8/layout/vList4#2"/>
    <dgm:cxn modelId="{FCA4608C-9749-4F29-A523-8A2981838DB2}" srcId="{2FCEBEB1-52F7-4DFF-85D4-A7EA282C293F}" destId="{3CEEF1E1-F6E1-45B5-8FEA-FCD82F54787F}" srcOrd="0" destOrd="0" parTransId="{BBE00673-C09F-4843-8D3A-EB3228008455}" sibTransId="{76FA3E4F-4DD0-407F-8A36-0728F72D768A}"/>
    <dgm:cxn modelId="{9DDDCE2B-ABE4-430F-A61B-A2FBE865AABF}" srcId="{2FCEBEB1-52F7-4DFF-85D4-A7EA282C293F}" destId="{F95E888A-BA5A-40BC-A828-7CF5A136D3E2}" srcOrd="2" destOrd="0" parTransId="{FF9EC244-71A6-4649-A233-CF8307A6F048}" sibTransId="{53F61FE0-39CA-4DDC-B503-86260374F5F3}"/>
    <dgm:cxn modelId="{1C3C2A50-8319-4394-A313-C836BDE5AE57}" type="presOf" srcId="{183DE5E4-26CC-4C4A-AC2D-C3B4C7F92331}" destId="{61C4C960-BBFE-4D48-AC96-D0E672604EEF}" srcOrd="0" destOrd="0" presId="urn:microsoft.com/office/officeart/2005/8/layout/vList4#2"/>
    <dgm:cxn modelId="{45303AD4-C47A-4677-B3FA-D6D311AB59F4}" type="presParOf" srcId="{EAAF40DA-0F24-49C6-99F7-7E79DD68A8FC}" destId="{CCD3D3E4-63B1-4C68-8FAF-3114DC5E7A8F}" srcOrd="0" destOrd="0" presId="urn:microsoft.com/office/officeart/2005/8/layout/vList4#2"/>
    <dgm:cxn modelId="{504AD2B8-AD77-4A4D-8F24-50FD9A4DA823}" type="presParOf" srcId="{CCD3D3E4-63B1-4C68-8FAF-3114DC5E7A8F}" destId="{EA59AB0A-C60F-42F8-AE9D-E3DE90116A72}" srcOrd="0" destOrd="0" presId="urn:microsoft.com/office/officeart/2005/8/layout/vList4#2"/>
    <dgm:cxn modelId="{64FA6FEE-1AFA-478C-B383-E87E9A9217FF}" type="presParOf" srcId="{CCD3D3E4-63B1-4C68-8FAF-3114DC5E7A8F}" destId="{2C2967F0-E55A-4E9F-B661-1C7A66849918}" srcOrd="1" destOrd="0" presId="urn:microsoft.com/office/officeart/2005/8/layout/vList4#2"/>
    <dgm:cxn modelId="{820618E0-E0F5-44D1-9A86-77C90017D267}" type="presParOf" srcId="{CCD3D3E4-63B1-4C68-8FAF-3114DC5E7A8F}" destId="{E6D579D1-1A14-45E2-9985-DE5C22C0339A}" srcOrd="2" destOrd="0" presId="urn:microsoft.com/office/officeart/2005/8/layout/vList4#2"/>
    <dgm:cxn modelId="{150A9D8C-C504-499F-9B8A-0F5DD4D8C13E}" type="presParOf" srcId="{EAAF40DA-0F24-49C6-99F7-7E79DD68A8FC}" destId="{56BB4682-7D4A-40BA-8F2E-523E4DE2D897}" srcOrd="1" destOrd="0" presId="urn:microsoft.com/office/officeart/2005/8/layout/vList4#2"/>
    <dgm:cxn modelId="{0F5EF0B8-5389-4712-A178-92ED53E5B376}" type="presParOf" srcId="{EAAF40DA-0F24-49C6-99F7-7E79DD68A8FC}" destId="{47EC3901-6150-46E7-A5C7-18932CBBFB46}" srcOrd="2" destOrd="0" presId="urn:microsoft.com/office/officeart/2005/8/layout/vList4#2"/>
    <dgm:cxn modelId="{950EAC90-4DA7-4AB3-B88F-CE86BD404135}" type="presParOf" srcId="{47EC3901-6150-46E7-A5C7-18932CBBFB46}" destId="{940C41A2-F3B2-4A29-9BE9-BDD20337FA07}" srcOrd="0" destOrd="0" presId="urn:microsoft.com/office/officeart/2005/8/layout/vList4#2"/>
    <dgm:cxn modelId="{F986E575-9752-42E0-8A75-126AD0682F56}" type="presParOf" srcId="{47EC3901-6150-46E7-A5C7-18932CBBFB46}" destId="{792F2514-8561-4EAB-B813-E19627ED3DD8}" srcOrd="1" destOrd="0" presId="urn:microsoft.com/office/officeart/2005/8/layout/vList4#2"/>
    <dgm:cxn modelId="{F85E2699-F545-4300-BD92-F6D72ABDCCDA}" type="presParOf" srcId="{47EC3901-6150-46E7-A5C7-18932CBBFB46}" destId="{9BC06767-D922-477D-99D9-EC1A94890318}" srcOrd="2" destOrd="0" presId="urn:microsoft.com/office/officeart/2005/8/layout/vList4#2"/>
    <dgm:cxn modelId="{2ED2DE21-E2EE-4169-9C4A-2ED94365E2ED}" type="presParOf" srcId="{EAAF40DA-0F24-49C6-99F7-7E79DD68A8FC}" destId="{22520F68-F233-4532-9826-9269925EF3C9}" srcOrd="3" destOrd="0" presId="urn:microsoft.com/office/officeart/2005/8/layout/vList4#2"/>
    <dgm:cxn modelId="{6BD6B66C-5235-4EF1-8AC4-9B97773D09EE}" type="presParOf" srcId="{EAAF40DA-0F24-49C6-99F7-7E79DD68A8FC}" destId="{F1F379C0-2A8C-4685-B475-7F4753D52890}" srcOrd="4" destOrd="0" presId="urn:microsoft.com/office/officeart/2005/8/layout/vList4#2"/>
    <dgm:cxn modelId="{C11BB8D7-7A4D-4E1E-A80D-C7B841DF3C2F}" type="presParOf" srcId="{F1F379C0-2A8C-4685-B475-7F4753D52890}" destId="{61C4C960-BBFE-4D48-AC96-D0E672604EEF}" srcOrd="0" destOrd="0" presId="urn:microsoft.com/office/officeart/2005/8/layout/vList4#2"/>
    <dgm:cxn modelId="{E0C9F158-7C20-455E-B1B7-C9B4FF11305B}" type="presParOf" srcId="{F1F379C0-2A8C-4685-B475-7F4753D52890}" destId="{B7870FCF-BBCE-4C90-91C3-5D8990AAAAE4}" srcOrd="1" destOrd="0" presId="urn:microsoft.com/office/officeart/2005/8/layout/vList4#2"/>
    <dgm:cxn modelId="{10445DC2-CE90-4AB2-BD28-7965718D52C3}" type="presParOf" srcId="{F1F379C0-2A8C-4685-B475-7F4753D52890}" destId="{36C15115-74ED-4F94-8908-667BD3A8D7BD}"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58F1E2-9A96-490E-9C20-12947D026992}" type="doc">
      <dgm:prSet loTypeId="urn:microsoft.com/office/officeart/2005/8/layout/pList2#1" loCatId="list" qsTypeId="urn:microsoft.com/office/officeart/2005/8/quickstyle/simple1" qsCatId="simple" csTypeId="urn:microsoft.com/office/officeart/2005/8/colors/accent1_2" csCatId="accent1" phldr="1"/>
      <dgm:spPr/>
    </dgm:pt>
    <dgm:pt modelId="{8A65095A-0103-4AA2-9F6C-F8DB33EA9615}">
      <dgm:prSet phldrT="[Texto]" custT="1"/>
      <dgm:spPr/>
      <dgm:t>
        <a:bodyPr/>
        <a:lstStyle/>
        <a:p>
          <a:r>
            <a:rPr lang="es-CO" sz="1200" b="1" dirty="0" smtClean="0"/>
            <a:t>CAPA DE DATOS</a:t>
          </a:r>
        </a:p>
        <a:p>
          <a:endParaRPr lang="es-CO" sz="1200" b="1" dirty="0" smtClean="0"/>
        </a:p>
        <a:p>
          <a:r>
            <a:rPr lang="es-CO" sz="1200" dirty="0" smtClean="0"/>
            <a:t>PostgreSQL 9.3.1</a:t>
          </a:r>
        </a:p>
        <a:p>
          <a:r>
            <a:rPr lang="es-CO" sz="1200" dirty="0" smtClean="0"/>
            <a:t>Oracle 11G</a:t>
          </a:r>
          <a:endParaRPr lang="es-CO" sz="1200" b="1" dirty="0" smtClean="0"/>
        </a:p>
        <a:p>
          <a:endParaRPr lang="es-CO" sz="800" b="1" dirty="0"/>
        </a:p>
      </dgm:t>
    </dgm:pt>
    <dgm:pt modelId="{21443F21-047C-483F-88FF-10B5A56E53D4}" type="parTrans" cxnId="{C8E6605D-330F-4FA9-9DDE-B7DAE83B0251}">
      <dgm:prSet/>
      <dgm:spPr/>
      <dgm:t>
        <a:bodyPr/>
        <a:lstStyle/>
        <a:p>
          <a:endParaRPr lang="es-CO"/>
        </a:p>
      </dgm:t>
    </dgm:pt>
    <dgm:pt modelId="{8C466B15-8A1E-4BEC-90C6-6FDFDB8C2AEA}" type="sibTrans" cxnId="{C8E6605D-330F-4FA9-9DDE-B7DAE83B0251}">
      <dgm:prSet/>
      <dgm:spPr/>
      <dgm:t>
        <a:bodyPr/>
        <a:lstStyle/>
        <a:p>
          <a:endParaRPr lang="es-CO"/>
        </a:p>
      </dgm:t>
    </dgm:pt>
    <dgm:pt modelId="{A1665CEB-4E4E-459E-AE5A-056B37646221}">
      <dgm:prSet phldrT="[Texto]" custT="1"/>
      <dgm:spPr/>
      <dgm:t>
        <a:bodyPr/>
        <a:lstStyle/>
        <a:p>
          <a:r>
            <a:rPr lang="es-CO" sz="1200" b="1" dirty="0" smtClean="0"/>
            <a:t>CAPA LÓGICA</a:t>
          </a:r>
        </a:p>
        <a:p>
          <a:r>
            <a:rPr lang="es-CO" sz="1200" b="1" dirty="0" smtClean="0"/>
            <a:t> </a:t>
          </a:r>
          <a:r>
            <a:rPr lang="es-CO" sz="1400" dirty="0" err="1" smtClean="0"/>
            <a:t>GlassFish</a:t>
          </a:r>
          <a:r>
            <a:rPr lang="es-CO" sz="1400" dirty="0" smtClean="0"/>
            <a:t> Server Open </a:t>
          </a:r>
          <a:r>
            <a:rPr lang="es-CO" sz="1400" dirty="0" err="1" smtClean="0"/>
            <a:t>Source</a:t>
          </a:r>
          <a:r>
            <a:rPr lang="es-CO" sz="1400" dirty="0" smtClean="0"/>
            <a:t> </a:t>
          </a:r>
          <a:r>
            <a:rPr lang="es-CO" sz="1400" dirty="0" err="1" smtClean="0"/>
            <a:t>Edition</a:t>
          </a:r>
          <a:r>
            <a:rPr lang="es-CO" sz="1400" dirty="0" smtClean="0"/>
            <a:t> 3.1.2.2 /Oracle </a:t>
          </a:r>
          <a:r>
            <a:rPr lang="es-CO" sz="1400" dirty="0" err="1" smtClean="0"/>
            <a:t>GlassFish</a:t>
          </a:r>
          <a:r>
            <a:rPr lang="es-CO" sz="1400" dirty="0" smtClean="0"/>
            <a:t> 3.1.2.2</a:t>
          </a:r>
          <a:endParaRPr lang="es-CO" sz="1400" dirty="0"/>
        </a:p>
      </dgm:t>
    </dgm:pt>
    <dgm:pt modelId="{BF3B5B0B-FDB0-4C70-ADC7-A84F45048627}" type="parTrans" cxnId="{D32148EB-F3CA-40CF-9E29-A6E2CAAB6E80}">
      <dgm:prSet/>
      <dgm:spPr/>
      <dgm:t>
        <a:bodyPr/>
        <a:lstStyle/>
        <a:p>
          <a:endParaRPr lang="es-CO"/>
        </a:p>
      </dgm:t>
    </dgm:pt>
    <dgm:pt modelId="{E1DAC621-3F53-4F9A-8BB1-DF38D21CC060}" type="sibTrans" cxnId="{D32148EB-F3CA-40CF-9E29-A6E2CAAB6E80}">
      <dgm:prSet/>
      <dgm:spPr/>
      <dgm:t>
        <a:bodyPr/>
        <a:lstStyle/>
        <a:p>
          <a:endParaRPr lang="es-CO"/>
        </a:p>
      </dgm:t>
    </dgm:pt>
    <dgm:pt modelId="{0D424F41-2C31-4AF9-9E37-DF1A0E6D3BBC}">
      <dgm:prSet phldrT="[Texto]" custT="1"/>
      <dgm:spPr/>
      <dgm:t>
        <a:bodyPr/>
        <a:lstStyle/>
        <a:p>
          <a:r>
            <a:rPr lang="es-CO" sz="1200" b="1" dirty="0" smtClean="0"/>
            <a:t>CAPA DE PRESENTACIÓN</a:t>
          </a:r>
          <a:endParaRPr lang="es-CO" sz="1200" dirty="0" smtClean="0"/>
        </a:p>
        <a:p>
          <a:r>
            <a:rPr lang="es-CO" sz="1200" dirty="0" smtClean="0"/>
            <a:t>Google </a:t>
          </a:r>
          <a:r>
            <a:rPr lang="es-CO" sz="1200" dirty="0" err="1" smtClean="0"/>
            <a:t>Chrome</a:t>
          </a:r>
          <a:r>
            <a:rPr lang="es-CO" sz="1200" dirty="0" smtClean="0"/>
            <a:t>  v.33</a:t>
          </a:r>
        </a:p>
        <a:p>
          <a:r>
            <a:rPr lang="es-CO" sz="1200" dirty="0" smtClean="0"/>
            <a:t>Internet Explorer V.10</a:t>
          </a:r>
        </a:p>
        <a:p>
          <a:r>
            <a:rPr lang="es-ES" sz="1200" dirty="0" smtClean="0"/>
            <a:t>Java </a:t>
          </a:r>
          <a:r>
            <a:rPr lang="es-ES" sz="1200" dirty="0" err="1" smtClean="0"/>
            <a:t>Runtime</a:t>
          </a:r>
          <a:r>
            <a:rPr lang="es-ES" sz="1200" dirty="0" smtClean="0"/>
            <a:t> </a:t>
          </a:r>
          <a:r>
            <a:rPr lang="es-ES" sz="1200" dirty="0" err="1" smtClean="0"/>
            <a:t>Enviroment</a:t>
          </a:r>
          <a:r>
            <a:rPr lang="es-ES" sz="1200" dirty="0" smtClean="0"/>
            <a:t> versión 6 o superior</a:t>
          </a:r>
          <a:r>
            <a:rPr lang="es-CO" sz="1200" dirty="0" smtClean="0"/>
            <a:t> </a:t>
          </a:r>
        </a:p>
      </dgm:t>
    </dgm:pt>
    <dgm:pt modelId="{03078A1F-3192-4533-80B6-0585E71AC16F}" type="parTrans" cxnId="{2C9F6978-966E-4614-A29B-ECCA2092A24D}">
      <dgm:prSet/>
      <dgm:spPr/>
      <dgm:t>
        <a:bodyPr/>
        <a:lstStyle/>
        <a:p>
          <a:endParaRPr lang="es-CO"/>
        </a:p>
      </dgm:t>
    </dgm:pt>
    <dgm:pt modelId="{D1FCF7C7-6191-4831-8C5B-09BA324EF494}" type="sibTrans" cxnId="{2C9F6978-966E-4614-A29B-ECCA2092A24D}">
      <dgm:prSet/>
      <dgm:spPr/>
      <dgm:t>
        <a:bodyPr/>
        <a:lstStyle/>
        <a:p>
          <a:endParaRPr lang="es-CO"/>
        </a:p>
      </dgm:t>
    </dgm:pt>
    <dgm:pt modelId="{D26A8996-D0FF-4A58-904F-861C7BEF1D6C}" type="pres">
      <dgm:prSet presAssocID="{AD58F1E2-9A96-490E-9C20-12947D026992}" presName="Name0" presStyleCnt="0">
        <dgm:presLayoutVars>
          <dgm:dir/>
          <dgm:resizeHandles val="exact"/>
        </dgm:presLayoutVars>
      </dgm:prSet>
      <dgm:spPr/>
    </dgm:pt>
    <dgm:pt modelId="{9ECA68B7-AB1E-44B2-8A24-C7762917D9D6}" type="pres">
      <dgm:prSet presAssocID="{AD58F1E2-9A96-490E-9C20-12947D026992}" presName="bkgdShp" presStyleLbl="alignAccFollowNode1" presStyleIdx="0" presStyleCnt="1" custScaleY="50289" custLinFactNeighborX="-259" custLinFactNeighborY="-19910"/>
      <dgm:spPr/>
    </dgm:pt>
    <dgm:pt modelId="{F8429D2E-1E34-4CA0-82B2-CEBDE43E33FA}" type="pres">
      <dgm:prSet presAssocID="{AD58F1E2-9A96-490E-9C20-12947D026992}" presName="linComp" presStyleCnt="0"/>
      <dgm:spPr/>
    </dgm:pt>
    <dgm:pt modelId="{4BBB469F-E8AC-4D24-9FB2-D8EADC5ED97A}" type="pres">
      <dgm:prSet presAssocID="{8A65095A-0103-4AA2-9F6C-F8DB33EA9615}" presName="compNode" presStyleCnt="0"/>
      <dgm:spPr/>
    </dgm:pt>
    <dgm:pt modelId="{EFD17AC9-D198-4784-968E-523EA66A2F10}" type="pres">
      <dgm:prSet presAssocID="{8A65095A-0103-4AA2-9F6C-F8DB33EA9615}" presName="node" presStyleLbl="node1" presStyleIdx="0" presStyleCnt="3" custScaleY="44890" custLinFactNeighborX="-880" custLinFactNeighborY="-71526">
        <dgm:presLayoutVars>
          <dgm:bulletEnabled val="1"/>
        </dgm:presLayoutVars>
      </dgm:prSet>
      <dgm:spPr/>
      <dgm:t>
        <a:bodyPr/>
        <a:lstStyle/>
        <a:p>
          <a:endParaRPr lang="es-CO"/>
        </a:p>
      </dgm:t>
    </dgm:pt>
    <dgm:pt modelId="{B30B03A2-CEDB-43E1-A202-5F309E7FFED4}" type="pres">
      <dgm:prSet presAssocID="{8A65095A-0103-4AA2-9F6C-F8DB33EA9615}" presName="invisiNode" presStyleLbl="node1" presStyleIdx="0" presStyleCnt="3"/>
      <dgm:spPr/>
    </dgm:pt>
    <dgm:pt modelId="{665A4643-A6F5-4CCA-8A47-3596DD9147A6}" type="pres">
      <dgm:prSet presAssocID="{8A65095A-0103-4AA2-9F6C-F8DB33EA9615}" presName="imagNode" presStyleLbl="fgImgPlace1" presStyleIdx="0" presStyleCnt="3" custScaleY="54037" custLinFactNeighborX="880" custLinFactNeighborY="-49928"/>
      <dgm:spPr>
        <a:blipFill rotWithShape="0">
          <a:blip xmlns:r="http://schemas.openxmlformats.org/officeDocument/2006/relationships" r:embed="rId1"/>
          <a:stretch>
            <a:fillRect/>
          </a:stretch>
        </a:blipFill>
      </dgm:spPr>
    </dgm:pt>
    <dgm:pt modelId="{AC37422E-1CA7-4777-B485-3F81A1DEBC96}" type="pres">
      <dgm:prSet presAssocID="{8C466B15-8A1E-4BEC-90C6-6FDFDB8C2AEA}" presName="sibTrans" presStyleLbl="sibTrans2D1" presStyleIdx="0" presStyleCnt="0"/>
      <dgm:spPr/>
      <dgm:t>
        <a:bodyPr/>
        <a:lstStyle/>
        <a:p>
          <a:endParaRPr lang="es-CO"/>
        </a:p>
      </dgm:t>
    </dgm:pt>
    <dgm:pt modelId="{A641B96A-D00F-4B40-8681-7DA51EF91ED4}" type="pres">
      <dgm:prSet presAssocID="{A1665CEB-4E4E-459E-AE5A-056B37646221}" presName="compNode" presStyleCnt="0"/>
      <dgm:spPr/>
    </dgm:pt>
    <dgm:pt modelId="{1697A313-E625-4803-BE3D-CBBE50C040E3}" type="pres">
      <dgm:prSet presAssocID="{A1665CEB-4E4E-459E-AE5A-056B37646221}" presName="node" presStyleLbl="node1" presStyleIdx="1" presStyleCnt="3" custScaleY="45240" custLinFactNeighborX="880" custLinFactNeighborY="-71528">
        <dgm:presLayoutVars>
          <dgm:bulletEnabled val="1"/>
        </dgm:presLayoutVars>
      </dgm:prSet>
      <dgm:spPr/>
      <dgm:t>
        <a:bodyPr/>
        <a:lstStyle/>
        <a:p>
          <a:endParaRPr lang="es-CO"/>
        </a:p>
      </dgm:t>
    </dgm:pt>
    <dgm:pt modelId="{135D6A6B-CA1C-4527-984F-48ADD3C2E3FE}" type="pres">
      <dgm:prSet presAssocID="{A1665CEB-4E4E-459E-AE5A-056B37646221}" presName="invisiNode" presStyleLbl="node1" presStyleIdx="1" presStyleCnt="3"/>
      <dgm:spPr/>
    </dgm:pt>
    <dgm:pt modelId="{7902A39B-0766-400D-816E-1BF6F1656CDF}" type="pres">
      <dgm:prSet presAssocID="{A1665CEB-4E4E-459E-AE5A-056B37646221}" presName="imagNode" presStyleLbl="fgImgPlace1" presStyleIdx="1" presStyleCnt="3" custScaleY="54566" custLinFactNeighborX="-880" custLinFactNeighborY="-50231"/>
      <dgm:spPr>
        <a:blipFill rotWithShape="0">
          <a:blip xmlns:r="http://schemas.openxmlformats.org/officeDocument/2006/relationships" r:embed="rId2"/>
          <a:stretch>
            <a:fillRect/>
          </a:stretch>
        </a:blipFill>
      </dgm:spPr>
    </dgm:pt>
    <dgm:pt modelId="{48C18C37-E66E-49BA-B3BE-73B864B75137}" type="pres">
      <dgm:prSet presAssocID="{E1DAC621-3F53-4F9A-8BB1-DF38D21CC060}" presName="sibTrans" presStyleLbl="sibTrans2D1" presStyleIdx="0" presStyleCnt="0"/>
      <dgm:spPr/>
      <dgm:t>
        <a:bodyPr/>
        <a:lstStyle/>
        <a:p>
          <a:endParaRPr lang="es-CO"/>
        </a:p>
      </dgm:t>
    </dgm:pt>
    <dgm:pt modelId="{F1E13DA6-AE8F-4549-A95D-4354B6C277E3}" type="pres">
      <dgm:prSet presAssocID="{0D424F41-2C31-4AF9-9E37-DF1A0E6D3BBC}" presName="compNode" presStyleCnt="0"/>
      <dgm:spPr/>
    </dgm:pt>
    <dgm:pt modelId="{AF5DEB63-4A13-4368-8037-4C5FD07BF66A}" type="pres">
      <dgm:prSet presAssocID="{0D424F41-2C31-4AF9-9E37-DF1A0E6D3BBC}" presName="node" presStyleLbl="node1" presStyleIdx="2" presStyleCnt="3" custScaleY="44383" custLinFactNeighborX="-1761" custLinFactNeighborY="-72002">
        <dgm:presLayoutVars>
          <dgm:bulletEnabled val="1"/>
        </dgm:presLayoutVars>
      </dgm:prSet>
      <dgm:spPr/>
      <dgm:t>
        <a:bodyPr/>
        <a:lstStyle/>
        <a:p>
          <a:endParaRPr lang="es-CO"/>
        </a:p>
      </dgm:t>
    </dgm:pt>
    <dgm:pt modelId="{1F532F1D-4380-4A30-8A81-8C8675FE6D88}" type="pres">
      <dgm:prSet presAssocID="{0D424F41-2C31-4AF9-9E37-DF1A0E6D3BBC}" presName="invisiNode" presStyleLbl="node1" presStyleIdx="2" presStyleCnt="3"/>
      <dgm:spPr/>
    </dgm:pt>
    <dgm:pt modelId="{6F86D165-DE0D-4B9B-BF50-87A82A9DACC2}" type="pres">
      <dgm:prSet presAssocID="{0D424F41-2C31-4AF9-9E37-DF1A0E6D3BBC}" presName="imagNode" presStyleLbl="fgImgPlace1" presStyleIdx="2" presStyleCnt="3" custScaleY="54567" custLinFactNeighborX="-3521" custLinFactNeighborY="-50827"/>
      <dgm:spPr>
        <a:blipFill rotWithShape="0">
          <a:blip xmlns:r="http://schemas.openxmlformats.org/officeDocument/2006/relationships" r:embed="rId3"/>
          <a:stretch>
            <a:fillRect/>
          </a:stretch>
        </a:blipFill>
      </dgm:spPr>
    </dgm:pt>
  </dgm:ptLst>
  <dgm:cxnLst>
    <dgm:cxn modelId="{C8E6605D-330F-4FA9-9DDE-B7DAE83B0251}" srcId="{AD58F1E2-9A96-490E-9C20-12947D026992}" destId="{8A65095A-0103-4AA2-9F6C-F8DB33EA9615}" srcOrd="0" destOrd="0" parTransId="{21443F21-047C-483F-88FF-10B5A56E53D4}" sibTransId="{8C466B15-8A1E-4BEC-90C6-6FDFDB8C2AEA}"/>
    <dgm:cxn modelId="{2C9F6978-966E-4614-A29B-ECCA2092A24D}" srcId="{AD58F1E2-9A96-490E-9C20-12947D026992}" destId="{0D424F41-2C31-4AF9-9E37-DF1A0E6D3BBC}" srcOrd="2" destOrd="0" parTransId="{03078A1F-3192-4533-80B6-0585E71AC16F}" sibTransId="{D1FCF7C7-6191-4831-8C5B-09BA324EF494}"/>
    <dgm:cxn modelId="{C9B5711D-CEEF-430B-B66C-8F804BDB3BC7}" type="presOf" srcId="{A1665CEB-4E4E-459E-AE5A-056B37646221}" destId="{1697A313-E625-4803-BE3D-CBBE50C040E3}" srcOrd="0" destOrd="0" presId="urn:microsoft.com/office/officeart/2005/8/layout/pList2#1"/>
    <dgm:cxn modelId="{930091D0-4A91-4504-B7A4-3AFFDFC90C3C}" type="presOf" srcId="{8C466B15-8A1E-4BEC-90C6-6FDFDB8C2AEA}" destId="{AC37422E-1CA7-4777-B485-3F81A1DEBC96}" srcOrd="0" destOrd="0" presId="urn:microsoft.com/office/officeart/2005/8/layout/pList2#1"/>
    <dgm:cxn modelId="{D32148EB-F3CA-40CF-9E29-A6E2CAAB6E80}" srcId="{AD58F1E2-9A96-490E-9C20-12947D026992}" destId="{A1665CEB-4E4E-459E-AE5A-056B37646221}" srcOrd="1" destOrd="0" parTransId="{BF3B5B0B-FDB0-4C70-ADC7-A84F45048627}" sibTransId="{E1DAC621-3F53-4F9A-8BB1-DF38D21CC060}"/>
    <dgm:cxn modelId="{6FA07C97-85C0-4642-B780-7E087AC70824}" type="presOf" srcId="{AD58F1E2-9A96-490E-9C20-12947D026992}" destId="{D26A8996-D0FF-4A58-904F-861C7BEF1D6C}" srcOrd="0" destOrd="0" presId="urn:microsoft.com/office/officeart/2005/8/layout/pList2#1"/>
    <dgm:cxn modelId="{6534DF09-A9CC-4F7C-94B9-2AAB84CE1477}" type="presOf" srcId="{0D424F41-2C31-4AF9-9E37-DF1A0E6D3BBC}" destId="{AF5DEB63-4A13-4368-8037-4C5FD07BF66A}" srcOrd="0" destOrd="0" presId="urn:microsoft.com/office/officeart/2005/8/layout/pList2#1"/>
    <dgm:cxn modelId="{8A5A3445-96E2-4E0D-B87B-5050862C06D3}" type="presOf" srcId="{8A65095A-0103-4AA2-9F6C-F8DB33EA9615}" destId="{EFD17AC9-D198-4784-968E-523EA66A2F10}" srcOrd="0" destOrd="0" presId="urn:microsoft.com/office/officeart/2005/8/layout/pList2#1"/>
    <dgm:cxn modelId="{360A3CF2-5FEB-41F0-9F29-D732F0B186F9}" type="presOf" srcId="{E1DAC621-3F53-4F9A-8BB1-DF38D21CC060}" destId="{48C18C37-E66E-49BA-B3BE-73B864B75137}" srcOrd="0" destOrd="0" presId="urn:microsoft.com/office/officeart/2005/8/layout/pList2#1"/>
    <dgm:cxn modelId="{E2706D0B-AD0D-4FFE-9E1A-4032FFD46F15}" type="presParOf" srcId="{D26A8996-D0FF-4A58-904F-861C7BEF1D6C}" destId="{9ECA68B7-AB1E-44B2-8A24-C7762917D9D6}" srcOrd="0" destOrd="0" presId="urn:microsoft.com/office/officeart/2005/8/layout/pList2#1"/>
    <dgm:cxn modelId="{BA426CC8-5F0A-407F-AC7A-FF82044343D1}" type="presParOf" srcId="{D26A8996-D0FF-4A58-904F-861C7BEF1D6C}" destId="{F8429D2E-1E34-4CA0-82B2-CEBDE43E33FA}" srcOrd="1" destOrd="0" presId="urn:microsoft.com/office/officeart/2005/8/layout/pList2#1"/>
    <dgm:cxn modelId="{17334A6D-9A84-48D8-80D7-AECE76CADD4F}" type="presParOf" srcId="{F8429D2E-1E34-4CA0-82B2-CEBDE43E33FA}" destId="{4BBB469F-E8AC-4D24-9FB2-D8EADC5ED97A}" srcOrd="0" destOrd="0" presId="urn:microsoft.com/office/officeart/2005/8/layout/pList2#1"/>
    <dgm:cxn modelId="{F78D5021-E258-4A29-9F9A-F3C53E29CF23}" type="presParOf" srcId="{4BBB469F-E8AC-4D24-9FB2-D8EADC5ED97A}" destId="{EFD17AC9-D198-4784-968E-523EA66A2F10}" srcOrd="0" destOrd="0" presId="urn:microsoft.com/office/officeart/2005/8/layout/pList2#1"/>
    <dgm:cxn modelId="{A497E46B-385A-41D4-94B6-C2638FA573AD}" type="presParOf" srcId="{4BBB469F-E8AC-4D24-9FB2-D8EADC5ED97A}" destId="{B30B03A2-CEDB-43E1-A202-5F309E7FFED4}" srcOrd="1" destOrd="0" presId="urn:microsoft.com/office/officeart/2005/8/layout/pList2#1"/>
    <dgm:cxn modelId="{0EA9ABEA-47AE-440F-AC87-A3A19DF75364}" type="presParOf" srcId="{4BBB469F-E8AC-4D24-9FB2-D8EADC5ED97A}" destId="{665A4643-A6F5-4CCA-8A47-3596DD9147A6}" srcOrd="2" destOrd="0" presId="urn:microsoft.com/office/officeart/2005/8/layout/pList2#1"/>
    <dgm:cxn modelId="{3DF60905-2A09-4685-B2A4-E5EAD36969F4}" type="presParOf" srcId="{F8429D2E-1E34-4CA0-82B2-CEBDE43E33FA}" destId="{AC37422E-1CA7-4777-B485-3F81A1DEBC96}" srcOrd="1" destOrd="0" presId="urn:microsoft.com/office/officeart/2005/8/layout/pList2#1"/>
    <dgm:cxn modelId="{39727CD1-E8EB-4907-B7C8-CF1050E8CD0F}" type="presParOf" srcId="{F8429D2E-1E34-4CA0-82B2-CEBDE43E33FA}" destId="{A641B96A-D00F-4B40-8681-7DA51EF91ED4}" srcOrd="2" destOrd="0" presId="urn:microsoft.com/office/officeart/2005/8/layout/pList2#1"/>
    <dgm:cxn modelId="{DADBD636-DDCC-4ADD-9DAB-EE37E3093B40}" type="presParOf" srcId="{A641B96A-D00F-4B40-8681-7DA51EF91ED4}" destId="{1697A313-E625-4803-BE3D-CBBE50C040E3}" srcOrd="0" destOrd="0" presId="urn:microsoft.com/office/officeart/2005/8/layout/pList2#1"/>
    <dgm:cxn modelId="{472F0C18-C757-4827-B7B5-B3F010745B0A}" type="presParOf" srcId="{A641B96A-D00F-4B40-8681-7DA51EF91ED4}" destId="{135D6A6B-CA1C-4527-984F-48ADD3C2E3FE}" srcOrd="1" destOrd="0" presId="urn:microsoft.com/office/officeart/2005/8/layout/pList2#1"/>
    <dgm:cxn modelId="{3936F79F-19F1-46E2-88D4-08B091819943}" type="presParOf" srcId="{A641B96A-D00F-4B40-8681-7DA51EF91ED4}" destId="{7902A39B-0766-400D-816E-1BF6F1656CDF}" srcOrd="2" destOrd="0" presId="urn:microsoft.com/office/officeart/2005/8/layout/pList2#1"/>
    <dgm:cxn modelId="{F639F6D0-1C56-4AC1-A99E-9C889056EBB9}" type="presParOf" srcId="{F8429D2E-1E34-4CA0-82B2-CEBDE43E33FA}" destId="{48C18C37-E66E-49BA-B3BE-73B864B75137}" srcOrd="3" destOrd="0" presId="urn:microsoft.com/office/officeart/2005/8/layout/pList2#1"/>
    <dgm:cxn modelId="{47313F9E-5FE1-47AE-8A69-808F52FC902B}" type="presParOf" srcId="{F8429D2E-1E34-4CA0-82B2-CEBDE43E33FA}" destId="{F1E13DA6-AE8F-4549-A95D-4354B6C277E3}" srcOrd="4" destOrd="0" presId="urn:microsoft.com/office/officeart/2005/8/layout/pList2#1"/>
    <dgm:cxn modelId="{35CBC35B-ACF1-4096-9FB7-2C4B790A6322}" type="presParOf" srcId="{F1E13DA6-AE8F-4549-A95D-4354B6C277E3}" destId="{AF5DEB63-4A13-4368-8037-4C5FD07BF66A}" srcOrd="0" destOrd="0" presId="urn:microsoft.com/office/officeart/2005/8/layout/pList2#1"/>
    <dgm:cxn modelId="{347EC017-B845-4058-AAFF-4219841E3885}" type="presParOf" srcId="{F1E13DA6-AE8F-4549-A95D-4354B6C277E3}" destId="{1F532F1D-4380-4A30-8A81-8C8675FE6D88}" srcOrd="1" destOrd="0" presId="urn:microsoft.com/office/officeart/2005/8/layout/pList2#1"/>
    <dgm:cxn modelId="{91836B54-0A1C-48C1-AD2D-9FB7335439E8}" type="presParOf" srcId="{F1E13DA6-AE8F-4549-A95D-4354B6C277E3}" destId="{6F86D165-DE0D-4B9B-BF50-87A82A9DACC2}"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E24D00-D510-4EDA-AADD-7FB61259ABD8}"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MX"/>
        </a:p>
      </dgm:t>
    </dgm:pt>
    <dgm:pt modelId="{B557F564-8A0E-4DD7-ABED-EC475DEF224D}">
      <dgm:prSet phldrT="[Texto]" custT="1"/>
      <dgm:spPr/>
      <dgm:t>
        <a:bodyPr/>
        <a:lstStyle/>
        <a:p>
          <a:r>
            <a:rPr lang="es-MX" sz="2000" b="1" dirty="0" smtClean="0"/>
            <a:t>CIER</a:t>
          </a:r>
          <a:endParaRPr lang="es-MX" sz="2000" b="1" dirty="0"/>
        </a:p>
      </dgm:t>
    </dgm:pt>
    <dgm:pt modelId="{4F1989ED-3C4A-4529-AFEF-95C14B0ED882}" type="parTrans" cxnId="{BBFC1E49-1976-4AA9-8B92-B68BF373FD25}">
      <dgm:prSet/>
      <dgm:spPr/>
      <dgm:t>
        <a:bodyPr/>
        <a:lstStyle/>
        <a:p>
          <a:endParaRPr lang="es-MX"/>
        </a:p>
      </dgm:t>
    </dgm:pt>
    <dgm:pt modelId="{A4A24396-F2F7-4566-A8FF-B72FE4E8A68C}" type="sibTrans" cxnId="{BBFC1E49-1976-4AA9-8B92-B68BF373FD25}">
      <dgm:prSet/>
      <dgm:spPr/>
      <dgm:t>
        <a:bodyPr/>
        <a:lstStyle/>
        <a:p>
          <a:endParaRPr lang="es-MX"/>
        </a:p>
      </dgm:t>
    </dgm:pt>
    <dgm:pt modelId="{515CAC31-68CA-4B6C-BDCF-575EC1EE2029}">
      <dgm:prSet phldrT="[Texto]" custT="1"/>
      <dgm:spPr/>
      <dgm:t>
        <a:bodyPr/>
        <a:lstStyle/>
        <a:p>
          <a:r>
            <a:rPr lang="es-MX" sz="1400" dirty="0" smtClean="0"/>
            <a:t>Digitación de la ficha</a:t>
          </a:r>
          <a:endParaRPr lang="es-MX" sz="1400" dirty="0"/>
        </a:p>
      </dgm:t>
    </dgm:pt>
    <dgm:pt modelId="{1F688765-8607-42C5-B14D-E48828AD56BB}" type="parTrans" cxnId="{17058F8E-B2DA-4863-A823-29F4B63F1C04}">
      <dgm:prSet/>
      <dgm:spPr/>
      <dgm:t>
        <a:bodyPr/>
        <a:lstStyle/>
        <a:p>
          <a:endParaRPr lang="es-MX"/>
        </a:p>
      </dgm:t>
    </dgm:pt>
    <dgm:pt modelId="{E8126C8D-C0DA-4978-B518-ADD6C364F19D}" type="sibTrans" cxnId="{17058F8E-B2DA-4863-A823-29F4B63F1C04}">
      <dgm:prSet/>
      <dgm:spPr/>
      <dgm:t>
        <a:bodyPr/>
        <a:lstStyle/>
        <a:p>
          <a:endParaRPr lang="es-MX"/>
        </a:p>
      </dgm:t>
    </dgm:pt>
    <dgm:pt modelId="{4F3AA722-B402-4F9A-A174-E49B5E5EEB6F}">
      <dgm:prSet phldrT="[Texto]" custT="1"/>
      <dgm:spPr/>
      <dgm:t>
        <a:bodyPr/>
        <a:lstStyle/>
        <a:p>
          <a:r>
            <a:rPr lang="es-MX" sz="1400" dirty="0" smtClean="0"/>
            <a:t>Configuración</a:t>
          </a:r>
          <a:endParaRPr lang="es-MX" sz="1400" dirty="0"/>
        </a:p>
      </dgm:t>
    </dgm:pt>
    <dgm:pt modelId="{C5516E7E-F451-4CFE-88BB-7DA3A7963092}" type="parTrans" cxnId="{34F59339-56B4-42E4-9C42-270924039C9B}">
      <dgm:prSet/>
      <dgm:spPr/>
      <dgm:t>
        <a:bodyPr/>
        <a:lstStyle/>
        <a:p>
          <a:endParaRPr lang="es-CO"/>
        </a:p>
      </dgm:t>
    </dgm:pt>
    <dgm:pt modelId="{A696B963-3B64-43C1-BFCC-CE4B738F0190}" type="sibTrans" cxnId="{34F59339-56B4-42E4-9C42-270924039C9B}">
      <dgm:prSet/>
      <dgm:spPr/>
      <dgm:t>
        <a:bodyPr/>
        <a:lstStyle/>
        <a:p>
          <a:endParaRPr lang="es-CO"/>
        </a:p>
      </dgm:t>
    </dgm:pt>
    <dgm:pt modelId="{411A5B42-EFA6-4B2C-A259-9A90CAD8F2C2}">
      <dgm:prSet phldrT="[Texto]" custT="1"/>
      <dgm:spPr/>
      <dgm:t>
        <a:bodyPr/>
        <a:lstStyle/>
        <a:p>
          <a:r>
            <a:rPr lang="es-MX" sz="1400" dirty="0" smtClean="0"/>
            <a:t>Técnica</a:t>
          </a:r>
          <a:endParaRPr lang="es-MX" sz="1400" dirty="0"/>
        </a:p>
      </dgm:t>
    </dgm:pt>
    <dgm:pt modelId="{2A165404-3BCF-4CF3-84D0-844A621AEFE3}" type="parTrans" cxnId="{95F2AE0D-122F-402D-A0A0-70C5A7922E4B}">
      <dgm:prSet/>
      <dgm:spPr/>
      <dgm:t>
        <a:bodyPr/>
        <a:lstStyle/>
        <a:p>
          <a:endParaRPr lang="es-CO"/>
        </a:p>
      </dgm:t>
    </dgm:pt>
    <dgm:pt modelId="{2A83771D-D2A5-4136-B4A9-B0B6EEE0D0C8}" type="sibTrans" cxnId="{95F2AE0D-122F-402D-A0A0-70C5A7922E4B}">
      <dgm:prSet/>
      <dgm:spPr/>
      <dgm:t>
        <a:bodyPr/>
        <a:lstStyle/>
        <a:p>
          <a:endParaRPr lang="es-CO"/>
        </a:p>
      </dgm:t>
    </dgm:pt>
    <dgm:pt modelId="{0E6157FB-1552-4ED2-BED2-D096FB185E92}">
      <dgm:prSet phldrT="[Texto]" custT="1"/>
      <dgm:spPr/>
      <dgm:t>
        <a:bodyPr/>
        <a:lstStyle/>
        <a:p>
          <a:r>
            <a:rPr lang="es-MX" sz="1400" dirty="0" smtClean="0"/>
            <a:t>Funcional</a:t>
          </a:r>
          <a:endParaRPr lang="es-MX" sz="1400" dirty="0"/>
        </a:p>
      </dgm:t>
    </dgm:pt>
    <dgm:pt modelId="{EC1FEADA-17A0-467C-994B-3212BA376457}" type="parTrans" cxnId="{64E079E9-242D-4E4C-B2BC-4CF1D1178CB3}">
      <dgm:prSet/>
      <dgm:spPr/>
      <dgm:t>
        <a:bodyPr/>
        <a:lstStyle/>
        <a:p>
          <a:endParaRPr lang="es-CO"/>
        </a:p>
      </dgm:t>
    </dgm:pt>
    <dgm:pt modelId="{34044E71-FCD3-4F85-8F44-7A99CAF56253}" type="sibTrans" cxnId="{64E079E9-242D-4E4C-B2BC-4CF1D1178CB3}">
      <dgm:prSet/>
      <dgm:spPr/>
      <dgm:t>
        <a:bodyPr/>
        <a:lstStyle/>
        <a:p>
          <a:endParaRPr lang="es-CO"/>
        </a:p>
      </dgm:t>
    </dgm:pt>
    <dgm:pt modelId="{5DB6DBC4-8312-41A1-B3C5-61324AB9D5CF}">
      <dgm:prSet phldrT="[Texto]" custT="1"/>
      <dgm:spPr/>
      <dgm:t>
        <a:bodyPr/>
        <a:lstStyle/>
        <a:p>
          <a:r>
            <a:rPr lang="es-MX" sz="1400" dirty="0" smtClean="0"/>
            <a:t>Consultas</a:t>
          </a:r>
          <a:endParaRPr lang="es-MX" sz="1400" dirty="0"/>
        </a:p>
      </dgm:t>
    </dgm:pt>
    <dgm:pt modelId="{4799CD0A-2FAB-438B-B2F3-0F05E808B158}" type="parTrans" cxnId="{519E4DD1-0863-4478-A196-5DCD192F296C}">
      <dgm:prSet/>
      <dgm:spPr/>
      <dgm:t>
        <a:bodyPr/>
        <a:lstStyle/>
        <a:p>
          <a:endParaRPr lang="es-CO"/>
        </a:p>
      </dgm:t>
    </dgm:pt>
    <dgm:pt modelId="{93DB316B-41D0-4A07-B548-BDDE5F48711B}" type="sibTrans" cxnId="{519E4DD1-0863-4478-A196-5DCD192F296C}">
      <dgm:prSet/>
      <dgm:spPr/>
      <dgm:t>
        <a:bodyPr/>
        <a:lstStyle/>
        <a:p>
          <a:endParaRPr lang="es-CO"/>
        </a:p>
      </dgm:t>
    </dgm:pt>
    <dgm:pt modelId="{61C62F75-E251-47A5-8063-7A37CFD0888C}">
      <dgm:prSet phldrT="[Texto]" custT="1"/>
      <dgm:spPr/>
      <dgm:t>
        <a:bodyPr/>
        <a:lstStyle/>
        <a:p>
          <a:r>
            <a:rPr lang="es-MX" sz="1400" dirty="0" smtClean="0"/>
            <a:t>Ingreso</a:t>
          </a:r>
          <a:r>
            <a:rPr lang="es-MX" sz="1800" dirty="0" smtClean="0"/>
            <a:t> </a:t>
          </a:r>
          <a:endParaRPr lang="es-MX" sz="1800" dirty="0"/>
        </a:p>
      </dgm:t>
    </dgm:pt>
    <dgm:pt modelId="{DAD04F15-FD56-4529-A595-46CDE72DF418}" type="parTrans" cxnId="{C602B20D-6676-4429-82AC-39D65D2B7773}">
      <dgm:prSet/>
      <dgm:spPr/>
      <dgm:t>
        <a:bodyPr/>
        <a:lstStyle/>
        <a:p>
          <a:endParaRPr lang="es-CO"/>
        </a:p>
      </dgm:t>
    </dgm:pt>
    <dgm:pt modelId="{291CF4FC-E34F-495F-8B32-26F5B8389836}" type="sibTrans" cxnId="{C602B20D-6676-4429-82AC-39D65D2B7773}">
      <dgm:prSet/>
      <dgm:spPr/>
      <dgm:t>
        <a:bodyPr/>
        <a:lstStyle/>
        <a:p>
          <a:endParaRPr lang="es-CO"/>
        </a:p>
      </dgm:t>
    </dgm:pt>
    <dgm:pt modelId="{A503254D-F664-4B3A-8895-FF1ED495872E}">
      <dgm:prSet phldrT="[Texto]" custT="1"/>
      <dgm:spPr/>
      <dgm:t>
        <a:bodyPr/>
        <a:lstStyle/>
        <a:p>
          <a:r>
            <a:rPr lang="es-MX" sz="1400" dirty="0" smtClean="0"/>
            <a:t>Actualización</a:t>
          </a:r>
          <a:endParaRPr lang="es-MX" sz="1400" dirty="0"/>
        </a:p>
      </dgm:t>
    </dgm:pt>
    <dgm:pt modelId="{BB6C12C4-2B14-444A-AF7B-0958E7D3C4AE}" type="parTrans" cxnId="{A2DF75D6-C835-4AAF-935C-86485B19253D}">
      <dgm:prSet/>
      <dgm:spPr/>
      <dgm:t>
        <a:bodyPr/>
        <a:lstStyle/>
        <a:p>
          <a:endParaRPr lang="es-CO"/>
        </a:p>
      </dgm:t>
    </dgm:pt>
    <dgm:pt modelId="{5D8304C5-A8C5-49CB-A5BF-3AC087461C1C}" type="sibTrans" cxnId="{A2DF75D6-C835-4AAF-935C-86485B19253D}">
      <dgm:prSet/>
      <dgm:spPr/>
      <dgm:t>
        <a:bodyPr/>
        <a:lstStyle/>
        <a:p>
          <a:endParaRPr lang="es-CO"/>
        </a:p>
      </dgm:t>
    </dgm:pt>
    <dgm:pt modelId="{44AADDE3-1825-49CC-9E8E-AE736858C98A}">
      <dgm:prSet phldrT="[Texto]" custT="1"/>
      <dgm:spPr/>
      <dgm:t>
        <a:bodyPr/>
        <a:lstStyle/>
        <a:p>
          <a:r>
            <a:rPr lang="es-MX" sz="1400" dirty="0" smtClean="0"/>
            <a:t>Por ámbito</a:t>
          </a:r>
          <a:endParaRPr lang="es-MX" sz="1400" dirty="0"/>
        </a:p>
      </dgm:t>
    </dgm:pt>
    <dgm:pt modelId="{10329B5A-2946-4FBB-A387-829132E76AD2}" type="parTrans" cxnId="{8AF8EC04-1A8E-42C4-8BF7-FA04F0F01EAE}">
      <dgm:prSet/>
      <dgm:spPr/>
      <dgm:t>
        <a:bodyPr/>
        <a:lstStyle/>
        <a:p>
          <a:endParaRPr lang="es-CO"/>
        </a:p>
      </dgm:t>
    </dgm:pt>
    <dgm:pt modelId="{C3CD1161-52CF-4A42-B10B-3AA494FA8A5C}" type="sibTrans" cxnId="{8AF8EC04-1A8E-42C4-8BF7-FA04F0F01EAE}">
      <dgm:prSet/>
      <dgm:spPr/>
      <dgm:t>
        <a:bodyPr/>
        <a:lstStyle/>
        <a:p>
          <a:endParaRPr lang="es-CO"/>
        </a:p>
      </dgm:t>
    </dgm:pt>
    <dgm:pt modelId="{F5B328E5-A146-4209-9740-711537B2CA66}">
      <dgm:prSet phldrT="[Texto]" custT="1"/>
      <dgm:spPr/>
      <dgm:t>
        <a:bodyPr/>
        <a:lstStyle/>
        <a:p>
          <a:r>
            <a:rPr lang="es-MX" sz="1400" dirty="0" smtClean="0"/>
            <a:t>Dinámicas</a:t>
          </a:r>
          <a:endParaRPr lang="es-MX" sz="1400" dirty="0"/>
        </a:p>
      </dgm:t>
    </dgm:pt>
    <dgm:pt modelId="{7A6DDD06-D315-446D-BCD2-4DEE4E3736C4}" type="parTrans" cxnId="{8A530789-11C3-46C9-855A-C2D93F72A943}">
      <dgm:prSet/>
      <dgm:spPr/>
      <dgm:t>
        <a:bodyPr/>
        <a:lstStyle/>
        <a:p>
          <a:endParaRPr lang="es-CO"/>
        </a:p>
      </dgm:t>
    </dgm:pt>
    <dgm:pt modelId="{88FA3DC2-3E00-4B98-A644-5B0E4CBF4256}" type="sibTrans" cxnId="{8A530789-11C3-46C9-855A-C2D93F72A943}">
      <dgm:prSet/>
      <dgm:spPr/>
      <dgm:t>
        <a:bodyPr/>
        <a:lstStyle/>
        <a:p>
          <a:endParaRPr lang="es-CO"/>
        </a:p>
      </dgm:t>
    </dgm:pt>
    <dgm:pt modelId="{91EA8AE0-CAA7-4FC8-8A43-0CF0B54766C5}">
      <dgm:prSet phldrT="[Texto]" custT="1"/>
      <dgm:spPr/>
      <dgm:t>
        <a:bodyPr/>
        <a:lstStyle/>
        <a:p>
          <a:r>
            <a:rPr lang="es-MX" sz="1400" dirty="0" smtClean="0"/>
            <a:t>Calificación</a:t>
          </a:r>
          <a:endParaRPr lang="es-MX" sz="1400" dirty="0"/>
        </a:p>
      </dgm:t>
    </dgm:pt>
    <dgm:pt modelId="{0A319915-44F1-4C72-8E3B-2B05140C032F}" type="parTrans" cxnId="{B98DED32-2214-42B4-8164-A2C742F9E0D9}">
      <dgm:prSet/>
      <dgm:spPr/>
      <dgm:t>
        <a:bodyPr/>
        <a:lstStyle/>
        <a:p>
          <a:endParaRPr lang="es-CO"/>
        </a:p>
      </dgm:t>
    </dgm:pt>
    <dgm:pt modelId="{18448487-5E5E-4D0E-8FEA-A8E0F44050BE}" type="sibTrans" cxnId="{B98DED32-2214-42B4-8164-A2C742F9E0D9}">
      <dgm:prSet/>
      <dgm:spPr/>
      <dgm:t>
        <a:bodyPr/>
        <a:lstStyle/>
        <a:p>
          <a:endParaRPr lang="es-CO"/>
        </a:p>
      </dgm:t>
    </dgm:pt>
    <dgm:pt modelId="{BC338152-C09E-4218-9BAE-CDAA29AA5CCE}">
      <dgm:prSet phldrT="[Texto]" custT="1"/>
      <dgm:spPr/>
      <dgm:t>
        <a:bodyPr/>
        <a:lstStyle/>
        <a:p>
          <a:r>
            <a:rPr lang="es-MX" sz="1400" dirty="0" smtClean="0"/>
            <a:t>Simulación</a:t>
          </a:r>
          <a:endParaRPr lang="es-MX" sz="1400" dirty="0"/>
        </a:p>
      </dgm:t>
    </dgm:pt>
    <dgm:pt modelId="{9A212C16-DDB8-4EF1-921B-6A49C121A879}" type="parTrans" cxnId="{D0F50A0D-EFAF-4DD3-BDCE-EACC4BDA35B9}">
      <dgm:prSet/>
      <dgm:spPr/>
      <dgm:t>
        <a:bodyPr/>
        <a:lstStyle/>
        <a:p>
          <a:endParaRPr lang="es-CO"/>
        </a:p>
      </dgm:t>
    </dgm:pt>
    <dgm:pt modelId="{A7A9D2CF-4A64-4555-B17B-90936DA059DE}" type="sibTrans" cxnId="{D0F50A0D-EFAF-4DD3-BDCE-EACC4BDA35B9}">
      <dgm:prSet/>
      <dgm:spPr/>
      <dgm:t>
        <a:bodyPr/>
        <a:lstStyle/>
        <a:p>
          <a:endParaRPr lang="es-CO"/>
        </a:p>
      </dgm:t>
    </dgm:pt>
    <dgm:pt modelId="{258DA09E-1617-4FD5-A0F9-6CEB8BF2853A}">
      <dgm:prSet phldrT="[Texto]" custT="1"/>
      <dgm:spPr/>
      <dgm:t>
        <a:bodyPr/>
        <a:lstStyle/>
        <a:p>
          <a:r>
            <a:rPr lang="es-MX" sz="1800" dirty="0" smtClean="0"/>
            <a:t>Consulta</a:t>
          </a:r>
          <a:endParaRPr lang="es-MX" sz="1800" dirty="0"/>
        </a:p>
      </dgm:t>
    </dgm:pt>
    <dgm:pt modelId="{5CA25539-5F46-47AC-A32C-E3A5020B0038}" type="parTrans" cxnId="{182ED354-B83F-429D-9128-A071219BE536}">
      <dgm:prSet/>
      <dgm:spPr/>
      <dgm:t>
        <a:bodyPr/>
        <a:lstStyle/>
        <a:p>
          <a:endParaRPr lang="es-CO"/>
        </a:p>
      </dgm:t>
    </dgm:pt>
    <dgm:pt modelId="{C23FDAAD-C650-4E6D-9F0F-2FFC7C5121EF}" type="sibTrans" cxnId="{182ED354-B83F-429D-9128-A071219BE536}">
      <dgm:prSet/>
      <dgm:spPr/>
      <dgm:t>
        <a:bodyPr/>
        <a:lstStyle/>
        <a:p>
          <a:endParaRPr lang="es-CO"/>
        </a:p>
      </dgm:t>
    </dgm:pt>
    <dgm:pt modelId="{BBA329DA-985C-4EFF-9B92-987F66AD5372}" type="pres">
      <dgm:prSet presAssocID="{6FE24D00-D510-4EDA-AADD-7FB61259ABD8}" presName="diagram" presStyleCnt="0">
        <dgm:presLayoutVars>
          <dgm:chPref val="1"/>
          <dgm:dir/>
          <dgm:animOne val="branch"/>
          <dgm:animLvl val="lvl"/>
          <dgm:resizeHandles val="exact"/>
        </dgm:presLayoutVars>
      </dgm:prSet>
      <dgm:spPr/>
      <dgm:t>
        <a:bodyPr/>
        <a:lstStyle/>
        <a:p>
          <a:endParaRPr lang="es-CO"/>
        </a:p>
      </dgm:t>
    </dgm:pt>
    <dgm:pt modelId="{C8A54251-C8D2-425D-A873-2F32456DB05A}" type="pres">
      <dgm:prSet presAssocID="{B557F564-8A0E-4DD7-ABED-EC475DEF224D}" presName="root1" presStyleCnt="0"/>
      <dgm:spPr/>
      <dgm:t>
        <a:bodyPr/>
        <a:lstStyle/>
        <a:p>
          <a:endParaRPr lang="es-CO"/>
        </a:p>
      </dgm:t>
    </dgm:pt>
    <dgm:pt modelId="{AA73FE37-AB2E-4968-8B8A-8F193B2B74D7}" type="pres">
      <dgm:prSet presAssocID="{B557F564-8A0E-4DD7-ABED-EC475DEF224D}" presName="LevelOneTextNode" presStyleLbl="node0" presStyleIdx="0" presStyleCnt="1" custLinFactX="-10626" custLinFactNeighborX="-100000">
        <dgm:presLayoutVars>
          <dgm:chPref val="3"/>
        </dgm:presLayoutVars>
      </dgm:prSet>
      <dgm:spPr/>
      <dgm:t>
        <a:bodyPr/>
        <a:lstStyle/>
        <a:p>
          <a:endParaRPr lang="es-CO"/>
        </a:p>
      </dgm:t>
    </dgm:pt>
    <dgm:pt modelId="{06FDAB2A-F3E6-475A-A8F0-1ECC39A9173E}" type="pres">
      <dgm:prSet presAssocID="{B557F564-8A0E-4DD7-ABED-EC475DEF224D}" presName="level2hierChild" presStyleCnt="0"/>
      <dgm:spPr/>
      <dgm:t>
        <a:bodyPr/>
        <a:lstStyle/>
        <a:p>
          <a:endParaRPr lang="es-CO"/>
        </a:p>
      </dgm:t>
    </dgm:pt>
    <dgm:pt modelId="{D45ECDA5-1BBF-46E3-B879-214B21953C67}" type="pres">
      <dgm:prSet presAssocID="{C5516E7E-F451-4CFE-88BB-7DA3A7963092}" presName="conn2-1" presStyleLbl="parChTrans1D2" presStyleIdx="0" presStyleCnt="3"/>
      <dgm:spPr/>
      <dgm:t>
        <a:bodyPr/>
        <a:lstStyle/>
        <a:p>
          <a:endParaRPr lang="es-CO"/>
        </a:p>
      </dgm:t>
    </dgm:pt>
    <dgm:pt modelId="{8DBEBCED-F5EB-4C43-BAA4-6C623A2E3C2B}" type="pres">
      <dgm:prSet presAssocID="{C5516E7E-F451-4CFE-88BB-7DA3A7963092}" presName="connTx" presStyleLbl="parChTrans1D2" presStyleIdx="0" presStyleCnt="3"/>
      <dgm:spPr/>
      <dgm:t>
        <a:bodyPr/>
        <a:lstStyle/>
        <a:p>
          <a:endParaRPr lang="es-CO"/>
        </a:p>
      </dgm:t>
    </dgm:pt>
    <dgm:pt modelId="{75153EBA-0BF6-4375-8A2A-F100F7E5FD57}" type="pres">
      <dgm:prSet presAssocID="{4F3AA722-B402-4F9A-A174-E49B5E5EEB6F}" presName="root2" presStyleCnt="0"/>
      <dgm:spPr/>
      <dgm:t>
        <a:bodyPr/>
        <a:lstStyle/>
        <a:p>
          <a:endParaRPr lang="es-CO"/>
        </a:p>
      </dgm:t>
    </dgm:pt>
    <dgm:pt modelId="{57296AE9-5747-474E-A7B9-06E293D32363}" type="pres">
      <dgm:prSet presAssocID="{4F3AA722-B402-4F9A-A174-E49B5E5EEB6F}" presName="LevelTwoTextNode" presStyleLbl="node2" presStyleIdx="0" presStyleCnt="3" custScaleX="135826" custLinFactNeighborX="-49167">
        <dgm:presLayoutVars>
          <dgm:chPref val="3"/>
        </dgm:presLayoutVars>
      </dgm:prSet>
      <dgm:spPr/>
      <dgm:t>
        <a:bodyPr/>
        <a:lstStyle/>
        <a:p>
          <a:endParaRPr lang="es-CO"/>
        </a:p>
      </dgm:t>
    </dgm:pt>
    <dgm:pt modelId="{DD5E217F-92C1-43A5-A8AB-0B03CD7BBA9A}" type="pres">
      <dgm:prSet presAssocID="{4F3AA722-B402-4F9A-A174-E49B5E5EEB6F}" presName="level3hierChild" presStyleCnt="0"/>
      <dgm:spPr/>
      <dgm:t>
        <a:bodyPr/>
        <a:lstStyle/>
        <a:p>
          <a:endParaRPr lang="es-CO"/>
        </a:p>
      </dgm:t>
    </dgm:pt>
    <dgm:pt modelId="{48904376-A7EC-4F97-AC7B-7DAFEF72F4D2}" type="pres">
      <dgm:prSet presAssocID="{2A165404-3BCF-4CF3-84D0-844A621AEFE3}" presName="conn2-1" presStyleLbl="parChTrans1D3" presStyleIdx="0" presStyleCnt="9"/>
      <dgm:spPr/>
      <dgm:t>
        <a:bodyPr/>
        <a:lstStyle/>
        <a:p>
          <a:endParaRPr lang="es-CO"/>
        </a:p>
      </dgm:t>
    </dgm:pt>
    <dgm:pt modelId="{6C022AA3-03C6-4D4E-AF3D-CB882D022DA8}" type="pres">
      <dgm:prSet presAssocID="{2A165404-3BCF-4CF3-84D0-844A621AEFE3}" presName="connTx" presStyleLbl="parChTrans1D3" presStyleIdx="0" presStyleCnt="9"/>
      <dgm:spPr/>
      <dgm:t>
        <a:bodyPr/>
        <a:lstStyle/>
        <a:p>
          <a:endParaRPr lang="es-CO"/>
        </a:p>
      </dgm:t>
    </dgm:pt>
    <dgm:pt modelId="{EB140F90-548F-4AB8-9F91-3D67C80ADDF3}" type="pres">
      <dgm:prSet presAssocID="{411A5B42-EFA6-4B2C-A259-9A90CAD8F2C2}" presName="root2" presStyleCnt="0"/>
      <dgm:spPr/>
      <dgm:t>
        <a:bodyPr/>
        <a:lstStyle/>
        <a:p>
          <a:endParaRPr lang="es-CO"/>
        </a:p>
      </dgm:t>
    </dgm:pt>
    <dgm:pt modelId="{86910041-F897-458B-93BD-745F400E9A8B}" type="pres">
      <dgm:prSet presAssocID="{411A5B42-EFA6-4B2C-A259-9A90CAD8F2C2}" presName="LevelTwoTextNode" presStyleLbl="node3" presStyleIdx="0" presStyleCnt="9">
        <dgm:presLayoutVars>
          <dgm:chPref val="3"/>
        </dgm:presLayoutVars>
      </dgm:prSet>
      <dgm:spPr/>
      <dgm:t>
        <a:bodyPr/>
        <a:lstStyle/>
        <a:p>
          <a:endParaRPr lang="es-CO"/>
        </a:p>
      </dgm:t>
    </dgm:pt>
    <dgm:pt modelId="{790F3D13-1361-44EE-861B-71137AC4AA30}" type="pres">
      <dgm:prSet presAssocID="{411A5B42-EFA6-4B2C-A259-9A90CAD8F2C2}" presName="level3hierChild" presStyleCnt="0"/>
      <dgm:spPr/>
      <dgm:t>
        <a:bodyPr/>
        <a:lstStyle/>
        <a:p>
          <a:endParaRPr lang="es-CO"/>
        </a:p>
      </dgm:t>
    </dgm:pt>
    <dgm:pt modelId="{9DE22C77-4029-4576-9CEF-7691CEC0FA35}" type="pres">
      <dgm:prSet presAssocID="{EC1FEADA-17A0-467C-994B-3212BA376457}" presName="conn2-1" presStyleLbl="parChTrans1D3" presStyleIdx="1" presStyleCnt="9"/>
      <dgm:spPr/>
      <dgm:t>
        <a:bodyPr/>
        <a:lstStyle/>
        <a:p>
          <a:endParaRPr lang="es-CO"/>
        </a:p>
      </dgm:t>
    </dgm:pt>
    <dgm:pt modelId="{C6C8ADB0-807E-4830-94FF-1CC88E982D57}" type="pres">
      <dgm:prSet presAssocID="{EC1FEADA-17A0-467C-994B-3212BA376457}" presName="connTx" presStyleLbl="parChTrans1D3" presStyleIdx="1" presStyleCnt="9"/>
      <dgm:spPr/>
      <dgm:t>
        <a:bodyPr/>
        <a:lstStyle/>
        <a:p>
          <a:endParaRPr lang="es-CO"/>
        </a:p>
      </dgm:t>
    </dgm:pt>
    <dgm:pt modelId="{AF0C3CF8-94EC-43DE-A234-A74509F8FCFF}" type="pres">
      <dgm:prSet presAssocID="{0E6157FB-1552-4ED2-BED2-D096FB185E92}" presName="root2" presStyleCnt="0"/>
      <dgm:spPr/>
      <dgm:t>
        <a:bodyPr/>
        <a:lstStyle/>
        <a:p>
          <a:endParaRPr lang="es-CO"/>
        </a:p>
      </dgm:t>
    </dgm:pt>
    <dgm:pt modelId="{016938AB-A48A-4A9E-AC03-FFF0A871251C}" type="pres">
      <dgm:prSet presAssocID="{0E6157FB-1552-4ED2-BED2-D096FB185E92}" presName="LevelTwoTextNode" presStyleLbl="node3" presStyleIdx="1" presStyleCnt="9">
        <dgm:presLayoutVars>
          <dgm:chPref val="3"/>
        </dgm:presLayoutVars>
      </dgm:prSet>
      <dgm:spPr/>
      <dgm:t>
        <a:bodyPr/>
        <a:lstStyle/>
        <a:p>
          <a:endParaRPr lang="es-CO"/>
        </a:p>
      </dgm:t>
    </dgm:pt>
    <dgm:pt modelId="{3D7B2321-A22C-4E61-B104-672603B79CB7}" type="pres">
      <dgm:prSet presAssocID="{0E6157FB-1552-4ED2-BED2-D096FB185E92}" presName="level3hierChild" presStyleCnt="0"/>
      <dgm:spPr/>
      <dgm:t>
        <a:bodyPr/>
        <a:lstStyle/>
        <a:p>
          <a:endParaRPr lang="es-CO"/>
        </a:p>
      </dgm:t>
    </dgm:pt>
    <dgm:pt modelId="{A6796A1F-36C8-4B1F-9911-045A16AA2B82}" type="pres">
      <dgm:prSet presAssocID="{1F688765-8607-42C5-B14D-E48828AD56BB}" presName="conn2-1" presStyleLbl="parChTrans1D2" presStyleIdx="1" presStyleCnt="3"/>
      <dgm:spPr/>
      <dgm:t>
        <a:bodyPr/>
        <a:lstStyle/>
        <a:p>
          <a:endParaRPr lang="es-CO"/>
        </a:p>
      </dgm:t>
    </dgm:pt>
    <dgm:pt modelId="{65936C79-9A95-495E-8907-0616251D66C9}" type="pres">
      <dgm:prSet presAssocID="{1F688765-8607-42C5-B14D-E48828AD56BB}" presName="connTx" presStyleLbl="parChTrans1D2" presStyleIdx="1" presStyleCnt="3"/>
      <dgm:spPr/>
      <dgm:t>
        <a:bodyPr/>
        <a:lstStyle/>
        <a:p>
          <a:endParaRPr lang="es-CO"/>
        </a:p>
      </dgm:t>
    </dgm:pt>
    <dgm:pt modelId="{2A88DD7E-9967-49F2-8780-B7B5CAA5EE8D}" type="pres">
      <dgm:prSet presAssocID="{515CAC31-68CA-4B6C-BDCF-575EC1EE2029}" presName="root2" presStyleCnt="0"/>
      <dgm:spPr/>
      <dgm:t>
        <a:bodyPr/>
        <a:lstStyle/>
        <a:p>
          <a:endParaRPr lang="es-CO"/>
        </a:p>
      </dgm:t>
    </dgm:pt>
    <dgm:pt modelId="{9F6297BE-E020-42F6-B95B-C3BAF4D5DAC6}" type="pres">
      <dgm:prSet presAssocID="{515CAC31-68CA-4B6C-BDCF-575EC1EE2029}" presName="LevelTwoTextNode" presStyleLbl="node2" presStyleIdx="1" presStyleCnt="3" custScaleX="210482" custLinFactNeighborX="-46436" custLinFactNeighborY="46436">
        <dgm:presLayoutVars>
          <dgm:chPref val="3"/>
        </dgm:presLayoutVars>
      </dgm:prSet>
      <dgm:spPr/>
      <dgm:t>
        <a:bodyPr/>
        <a:lstStyle/>
        <a:p>
          <a:endParaRPr lang="es-CO"/>
        </a:p>
      </dgm:t>
    </dgm:pt>
    <dgm:pt modelId="{F7D07D41-515B-4AFC-9009-643582BADE35}" type="pres">
      <dgm:prSet presAssocID="{515CAC31-68CA-4B6C-BDCF-575EC1EE2029}" presName="level3hierChild" presStyleCnt="0"/>
      <dgm:spPr/>
      <dgm:t>
        <a:bodyPr/>
        <a:lstStyle/>
        <a:p>
          <a:endParaRPr lang="es-CO"/>
        </a:p>
      </dgm:t>
    </dgm:pt>
    <dgm:pt modelId="{22BB1835-E178-4274-863E-A7DEA9E3D80A}" type="pres">
      <dgm:prSet presAssocID="{DAD04F15-FD56-4529-A595-46CDE72DF418}" presName="conn2-1" presStyleLbl="parChTrans1D3" presStyleIdx="2" presStyleCnt="9"/>
      <dgm:spPr/>
      <dgm:t>
        <a:bodyPr/>
        <a:lstStyle/>
        <a:p>
          <a:endParaRPr lang="es-CO"/>
        </a:p>
      </dgm:t>
    </dgm:pt>
    <dgm:pt modelId="{63981C59-FDCC-4F11-A098-AA26270C836C}" type="pres">
      <dgm:prSet presAssocID="{DAD04F15-FD56-4529-A595-46CDE72DF418}" presName="connTx" presStyleLbl="parChTrans1D3" presStyleIdx="2" presStyleCnt="9"/>
      <dgm:spPr/>
      <dgm:t>
        <a:bodyPr/>
        <a:lstStyle/>
        <a:p>
          <a:endParaRPr lang="es-CO"/>
        </a:p>
      </dgm:t>
    </dgm:pt>
    <dgm:pt modelId="{0E6ADCB0-9F6B-4924-B0EE-CB7E1BD82E5E}" type="pres">
      <dgm:prSet presAssocID="{61C62F75-E251-47A5-8063-7A37CFD0888C}" presName="root2" presStyleCnt="0"/>
      <dgm:spPr/>
      <dgm:t>
        <a:bodyPr/>
        <a:lstStyle/>
        <a:p>
          <a:endParaRPr lang="es-CO"/>
        </a:p>
      </dgm:t>
    </dgm:pt>
    <dgm:pt modelId="{14E6F98E-DADF-41E7-AD51-94B081361F18}" type="pres">
      <dgm:prSet presAssocID="{61C62F75-E251-47A5-8063-7A37CFD0888C}" presName="LevelTwoTextNode" presStyleLbl="node3" presStyleIdx="2" presStyleCnt="9">
        <dgm:presLayoutVars>
          <dgm:chPref val="3"/>
        </dgm:presLayoutVars>
      </dgm:prSet>
      <dgm:spPr/>
      <dgm:t>
        <a:bodyPr/>
        <a:lstStyle/>
        <a:p>
          <a:endParaRPr lang="es-CO"/>
        </a:p>
      </dgm:t>
    </dgm:pt>
    <dgm:pt modelId="{ADE7CDF8-6E0D-4634-8369-164261A7AB74}" type="pres">
      <dgm:prSet presAssocID="{61C62F75-E251-47A5-8063-7A37CFD0888C}" presName="level3hierChild" presStyleCnt="0"/>
      <dgm:spPr/>
      <dgm:t>
        <a:bodyPr/>
        <a:lstStyle/>
        <a:p>
          <a:endParaRPr lang="es-CO"/>
        </a:p>
      </dgm:t>
    </dgm:pt>
    <dgm:pt modelId="{F1566503-358D-43C6-A6CA-3D5B85DE4B75}" type="pres">
      <dgm:prSet presAssocID="{5CA25539-5F46-47AC-A32C-E3A5020B0038}" presName="conn2-1" presStyleLbl="parChTrans1D3" presStyleIdx="3" presStyleCnt="9"/>
      <dgm:spPr/>
      <dgm:t>
        <a:bodyPr/>
        <a:lstStyle/>
        <a:p>
          <a:endParaRPr lang="es-CO"/>
        </a:p>
      </dgm:t>
    </dgm:pt>
    <dgm:pt modelId="{5CD938C2-C94C-47CF-A3C7-7793F40B181D}" type="pres">
      <dgm:prSet presAssocID="{5CA25539-5F46-47AC-A32C-E3A5020B0038}" presName="connTx" presStyleLbl="parChTrans1D3" presStyleIdx="3" presStyleCnt="9"/>
      <dgm:spPr/>
      <dgm:t>
        <a:bodyPr/>
        <a:lstStyle/>
        <a:p>
          <a:endParaRPr lang="es-CO"/>
        </a:p>
      </dgm:t>
    </dgm:pt>
    <dgm:pt modelId="{0EE73B4F-960B-4D37-91CE-1EF17BADA06A}" type="pres">
      <dgm:prSet presAssocID="{258DA09E-1617-4FD5-A0F9-6CEB8BF2853A}" presName="root2" presStyleCnt="0"/>
      <dgm:spPr/>
    </dgm:pt>
    <dgm:pt modelId="{14344921-F6D7-4C25-AB56-65183CCABEC4}" type="pres">
      <dgm:prSet presAssocID="{258DA09E-1617-4FD5-A0F9-6CEB8BF2853A}" presName="LevelTwoTextNode" presStyleLbl="node3" presStyleIdx="3" presStyleCnt="9">
        <dgm:presLayoutVars>
          <dgm:chPref val="3"/>
        </dgm:presLayoutVars>
      </dgm:prSet>
      <dgm:spPr/>
      <dgm:t>
        <a:bodyPr/>
        <a:lstStyle/>
        <a:p>
          <a:endParaRPr lang="es-CO"/>
        </a:p>
      </dgm:t>
    </dgm:pt>
    <dgm:pt modelId="{B85F7B45-B439-4F77-B508-FD6747297328}" type="pres">
      <dgm:prSet presAssocID="{258DA09E-1617-4FD5-A0F9-6CEB8BF2853A}" presName="level3hierChild" presStyleCnt="0"/>
      <dgm:spPr/>
    </dgm:pt>
    <dgm:pt modelId="{EFC2EAF3-E975-42E0-83FA-55FD3EEA3D03}" type="pres">
      <dgm:prSet presAssocID="{BB6C12C4-2B14-444A-AF7B-0958E7D3C4AE}" presName="conn2-1" presStyleLbl="parChTrans1D3" presStyleIdx="4" presStyleCnt="9"/>
      <dgm:spPr/>
      <dgm:t>
        <a:bodyPr/>
        <a:lstStyle/>
        <a:p>
          <a:endParaRPr lang="es-CO"/>
        </a:p>
      </dgm:t>
    </dgm:pt>
    <dgm:pt modelId="{07D04D7A-C619-4FAF-B930-9E5C9A98B2CB}" type="pres">
      <dgm:prSet presAssocID="{BB6C12C4-2B14-444A-AF7B-0958E7D3C4AE}" presName="connTx" presStyleLbl="parChTrans1D3" presStyleIdx="4" presStyleCnt="9"/>
      <dgm:spPr/>
      <dgm:t>
        <a:bodyPr/>
        <a:lstStyle/>
        <a:p>
          <a:endParaRPr lang="es-CO"/>
        </a:p>
      </dgm:t>
    </dgm:pt>
    <dgm:pt modelId="{6288A248-CDBB-49A4-8D0A-851C78CFC1DA}" type="pres">
      <dgm:prSet presAssocID="{A503254D-F664-4B3A-8895-FF1ED495872E}" presName="root2" presStyleCnt="0"/>
      <dgm:spPr/>
      <dgm:t>
        <a:bodyPr/>
        <a:lstStyle/>
        <a:p>
          <a:endParaRPr lang="es-CO"/>
        </a:p>
      </dgm:t>
    </dgm:pt>
    <dgm:pt modelId="{B6425E47-E7C6-4219-89B2-E4DFFB6C4FCE}" type="pres">
      <dgm:prSet presAssocID="{A503254D-F664-4B3A-8895-FF1ED495872E}" presName="LevelTwoTextNode" presStyleLbl="node3" presStyleIdx="4" presStyleCnt="9">
        <dgm:presLayoutVars>
          <dgm:chPref val="3"/>
        </dgm:presLayoutVars>
      </dgm:prSet>
      <dgm:spPr/>
      <dgm:t>
        <a:bodyPr/>
        <a:lstStyle/>
        <a:p>
          <a:endParaRPr lang="es-CO"/>
        </a:p>
      </dgm:t>
    </dgm:pt>
    <dgm:pt modelId="{A3B56BE7-D39B-43D2-8B2F-1130F0FDE5B6}" type="pres">
      <dgm:prSet presAssocID="{A503254D-F664-4B3A-8895-FF1ED495872E}" presName="level3hierChild" presStyleCnt="0"/>
      <dgm:spPr/>
      <dgm:t>
        <a:bodyPr/>
        <a:lstStyle/>
        <a:p>
          <a:endParaRPr lang="es-CO"/>
        </a:p>
      </dgm:t>
    </dgm:pt>
    <dgm:pt modelId="{C09F10B4-50F5-4D7E-9BCE-0C5A22CC2035}" type="pres">
      <dgm:prSet presAssocID="{4799CD0A-2FAB-438B-B2F3-0F05E808B158}" presName="conn2-1" presStyleLbl="parChTrans1D2" presStyleIdx="2" presStyleCnt="3"/>
      <dgm:spPr/>
      <dgm:t>
        <a:bodyPr/>
        <a:lstStyle/>
        <a:p>
          <a:endParaRPr lang="es-CO"/>
        </a:p>
      </dgm:t>
    </dgm:pt>
    <dgm:pt modelId="{6E2CE77F-5FEB-4192-A4FF-464F909FFEC5}" type="pres">
      <dgm:prSet presAssocID="{4799CD0A-2FAB-438B-B2F3-0F05E808B158}" presName="connTx" presStyleLbl="parChTrans1D2" presStyleIdx="2" presStyleCnt="3"/>
      <dgm:spPr/>
      <dgm:t>
        <a:bodyPr/>
        <a:lstStyle/>
        <a:p>
          <a:endParaRPr lang="es-CO"/>
        </a:p>
      </dgm:t>
    </dgm:pt>
    <dgm:pt modelId="{28AFC0C4-DC53-4ED1-96A2-54B010F8F558}" type="pres">
      <dgm:prSet presAssocID="{5DB6DBC4-8312-41A1-B3C5-61324AB9D5CF}" presName="root2" presStyleCnt="0"/>
      <dgm:spPr/>
      <dgm:t>
        <a:bodyPr/>
        <a:lstStyle/>
        <a:p>
          <a:endParaRPr lang="es-CO"/>
        </a:p>
      </dgm:t>
    </dgm:pt>
    <dgm:pt modelId="{C105E3BE-D151-44F0-AF2D-4FB6E0812D47}" type="pres">
      <dgm:prSet presAssocID="{5DB6DBC4-8312-41A1-B3C5-61324AB9D5CF}" presName="LevelTwoTextNode" presStyleLbl="node2" presStyleIdx="2" presStyleCnt="3" custScaleX="142484" custLinFactNeighborX="-40972">
        <dgm:presLayoutVars>
          <dgm:chPref val="3"/>
        </dgm:presLayoutVars>
      </dgm:prSet>
      <dgm:spPr/>
      <dgm:t>
        <a:bodyPr/>
        <a:lstStyle/>
        <a:p>
          <a:endParaRPr lang="es-CO"/>
        </a:p>
      </dgm:t>
    </dgm:pt>
    <dgm:pt modelId="{BAD3A916-A9AB-4956-9411-07489DDA27DE}" type="pres">
      <dgm:prSet presAssocID="{5DB6DBC4-8312-41A1-B3C5-61324AB9D5CF}" presName="level3hierChild" presStyleCnt="0"/>
      <dgm:spPr/>
      <dgm:t>
        <a:bodyPr/>
        <a:lstStyle/>
        <a:p>
          <a:endParaRPr lang="es-CO"/>
        </a:p>
      </dgm:t>
    </dgm:pt>
    <dgm:pt modelId="{E0299D62-6A57-4ED5-BA03-8F76C97E4503}" type="pres">
      <dgm:prSet presAssocID="{10329B5A-2946-4FBB-A387-829132E76AD2}" presName="conn2-1" presStyleLbl="parChTrans1D3" presStyleIdx="5" presStyleCnt="9"/>
      <dgm:spPr/>
      <dgm:t>
        <a:bodyPr/>
        <a:lstStyle/>
        <a:p>
          <a:endParaRPr lang="es-CO"/>
        </a:p>
      </dgm:t>
    </dgm:pt>
    <dgm:pt modelId="{D50BC886-E0D9-48B0-8794-0C1FC7160840}" type="pres">
      <dgm:prSet presAssocID="{10329B5A-2946-4FBB-A387-829132E76AD2}" presName="connTx" presStyleLbl="parChTrans1D3" presStyleIdx="5" presStyleCnt="9"/>
      <dgm:spPr/>
      <dgm:t>
        <a:bodyPr/>
        <a:lstStyle/>
        <a:p>
          <a:endParaRPr lang="es-CO"/>
        </a:p>
      </dgm:t>
    </dgm:pt>
    <dgm:pt modelId="{177EE9F5-321F-4A3F-AC07-202C00642512}" type="pres">
      <dgm:prSet presAssocID="{44AADDE3-1825-49CC-9E8E-AE736858C98A}" presName="root2" presStyleCnt="0"/>
      <dgm:spPr/>
      <dgm:t>
        <a:bodyPr/>
        <a:lstStyle/>
        <a:p>
          <a:endParaRPr lang="es-CO"/>
        </a:p>
      </dgm:t>
    </dgm:pt>
    <dgm:pt modelId="{80DF87EF-A9F0-4B47-8233-3F2506F298B1}" type="pres">
      <dgm:prSet presAssocID="{44AADDE3-1825-49CC-9E8E-AE736858C98A}" presName="LevelTwoTextNode" presStyleLbl="node3" presStyleIdx="5" presStyleCnt="9">
        <dgm:presLayoutVars>
          <dgm:chPref val="3"/>
        </dgm:presLayoutVars>
      </dgm:prSet>
      <dgm:spPr/>
      <dgm:t>
        <a:bodyPr/>
        <a:lstStyle/>
        <a:p>
          <a:endParaRPr lang="es-CO"/>
        </a:p>
      </dgm:t>
    </dgm:pt>
    <dgm:pt modelId="{BFB7AC00-2FFA-4844-A4CC-B2A47CC3058C}" type="pres">
      <dgm:prSet presAssocID="{44AADDE3-1825-49CC-9E8E-AE736858C98A}" presName="level3hierChild" presStyleCnt="0"/>
      <dgm:spPr/>
      <dgm:t>
        <a:bodyPr/>
        <a:lstStyle/>
        <a:p>
          <a:endParaRPr lang="es-CO"/>
        </a:p>
      </dgm:t>
    </dgm:pt>
    <dgm:pt modelId="{9F69DAFF-F225-408F-9566-2706FEF46FC5}" type="pres">
      <dgm:prSet presAssocID="{7A6DDD06-D315-446D-BCD2-4DEE4E3736C4}" presName="conn2-1" presStyleLbl="parChTrans1D3" presStyleIdx="6" presStyleCnt="9"/>
      <dgm:spPr/>
      <dgm:t>
        <a:bodyPr/>
        <a:lstStyle/>
        <a:p>
          <a:endParaRPr lang="es-CO"/>
        </a:p>
      </dgm:t>
    </dgm:pt>
    <dgm:pt modelId="{CAEA253E-E711-4CB7-890A-1BCFE83C0BBD}" type="pres">
      <dgm:prSet presAssocID="{7A6DDD06-D315-446D-BCD2-4DEE4E3736C4}" presName="connTx" presStyleLbl="parChTrans1D3" presStyleIdx="6" presStyleCnt="9"/>
      <dgm:spPr/>
      <dgm:t>
        <a:bodyPr/>
        <a:lstStyle/>
        <a:p>
          <a:endParaRPr lang="es-CO"/>
        </a:p>
      </dgm:t>
    </dgm:pt>
    <dgm:pt modelId="{C2DF622F-95E8-42C4-96C3-C7AAC519AFE6}" type="pres">
      <dgm:prSet presAssocID="{F5B328E5-A146-4209-9740-711537B2CA66}" presName="root2" presStyleCnt="0"/>
      <dgm:spPr/>
      <dgm:t>
        <a:bodyPr/>
        <a:lstStyle/>
        <a:p>
          <a:endParaRPr lang="es-CO"/>
        </a:p>
      </dgm:t>
    </dgm:pt>
    <dgm:pt modelId="{DAAF07C5-F411-4A5C-84B0-C1EA2D58F00B}" type="pres">
      <dgm:prSet presAssocID="{F5B328E5-A146-4209-9740-711537B2CA66}" presName="LevelTwoTextNode" presStyleLbl="node3" presStyleIdx="6" presStyleCnt="9">
        <dgm:presLayoutVars>
          <dgm:chPref val="3"/>
        </dgm:presLayoutVars>
      </dgm:prSet>
      <dgm:spPr/>
      <dgm:t>
        <a:bodyPr/>
        <a:lstStyle/>
        <a:p>
          <a:endParaRPr lang="es-CO"/>
        </a:p>
      </dgm:t>
    </dgm:pt>
    <dgm:pt modelId="{902FD797-5766-4FA4-9101-7302642E61B2}" type="pres">
      <dgm:prSet presAssocID="{F5B328E5-A146-4209-9740-711537B2CA66}" presName="level3hierChild" presStyleCnt="0"/>
      <dgm:spPr/>
      <dgm:t>
        <a:bodyPr/>
        <a:lstStyle/>
        <a:p>
          <a:endParaRPr lang="es-CO"/>
        </a:p>
      </dgm:t>
    </dgm:pt>
    <dgm:pt modelId="{A24F5C78-E47A-448D-9BCB-37F937FCE038}" type="pres">
      <dgm:prSet presAssocID="{0A319915-44F1-4C72-8E3B-2B05140C032F}" presName="conn2-1" presStyleLbl="parChTrans1D3" presStyleIdx="7" presStyleCnt="9"/>
      <dgm:spPr/>
      <dgm:t>
        <a:bodyPr/>
        <a:lstStyle/>
        <a:p>
          <a:endParaRPr lang="es-CO"/>
        </a:p>
      </dgm:t>
    </dgm:pt>
    <dgm:pt modelId="{4E4E6C54-F519-4AA2-B05F-135A129A1B72}" type="pres">
      <dgm:prSet presAssocID="{0A319915-44F1-4C72-8E3B-2B05140C032F}" presName="connTx" presStyleLbl="parChTrans1D3" presStyleIdx="7" presStyleCnt="9"/>
      <dgm:spPr/>
      <dgm:t>
        <a:bodyPr/>
        <a:lstStyle/>
        <a:p>
          <a:endParaRPr lang="es-CO"/>
        </a:p>
      </dgm:t>
    </dgm:pt>
    <dgm:pt modelId="{40F96230-7DD3-47E9-9D43-EF4BF271D845}" type="pres">
      <dgm:prSet presAssocID="{91EA8AE0-CAA7-4FC8-8A43-0CF0B54766C5}" presName="root2" presStyleCnt="0"/>
      <dgm:spPr/>
      <dgm:t>
        <a:bodyPr/>
        <a:lstStyle/>
        <a:p>
          <a:endParaRPr lang="es-CO"/>
        </a:p>
      </dgm:t>
    </dgm:pt>
    <dgm:pt modelId="{69F79A2E-2557-4515-927C-F8C56989DA2A}" type="pres">
      <dgm:prSet presAssocID="{91EA8AE0-CAA7-4FC8-8A43-0CF0B54766C5}" presName="LevelTwoTextNode" presStyleLbl="node3" presStyleIdx="7" presStyleCnt="9">
        <dgm:presLayoutVars>
          <dgm:chPref val="3"/>
        </dgm:presLayoutVars>
      </dgm:prSet>
      <dgm:spPr/>
      <dgm:t>
        <a:bodyPr/>
        <a:lstStyle/>
        <a:p>
          <a:endParaRPr lang="es-CO"/>
        </a:p>
      </dgm:t>
    </dgm:pt>
    <dgm:pt modelId="{6F4A7075-A097-4205-A03A-9058D65DB39D}" type="pres">
      <dgm:prSet presAssocID="{91EA8AE0-CAA7-4FC8-8A43-0CF0B54766C5}" presName="level3hierChild" presStyleCnt="0"/>
      <dgm:spPr/>
      <dgm:t>
        <a:bodyPr/>
        <a:lstStyle/>
        <a:p>
          <a:endParaRPr lang="es-CO"/>
        </a:p>
      </dgm:t>
    </dgm:pt>
    <dgm:pt modelId="{A6DC5EA3-086D-45ED-AC02-4C76E4EE4452}" type="pres">
      <dgm:prSet presAssocID="{9A212C16-DDB8-4EF1-921B-6A49C121A879}" presName="conn2-1" presStyleLbl="parChTrans1D3" presStyleIdx="8" presStyleCnt="9"/>
      <dgm:spPr/>
      <dgm:t>
        <a:bodyPr/>
        <a:lstStyle/>
        <a:p>
          <a:endParaRPr lang="es-CO"/>
        </a:p>
      </dgm:t>
    </dgm:pt>
    <dgm:pt modelId="{41D94EC6-F0B6-4AD5-9371-3C81363AF5FA}" type="pres">
      <dgm:prSet presAssocID="{9A212C16-DDB8-4EF1-921B-6A49C121A879}" presName="connTx" presStyleLbl="parChTrans1D3" presStyleIdx="8" presStyleCnt="9"/>
      <dgm:spPr/>
      <dgm:t>
        <a:bodyPr/>
        <a:lstStyle/>
        <a:p>
          <a:endParaRPr lang="es-CO"/>
        </a:p>
      </dgm:t>
    </dgm:pt>
    <dgm:pt modelId="{79126011-7294-4A70-8202-E78678F0C09D}" type="pres">
      <dgm:prSet presAssocID="{BC338152-C09E-4218-9BAE-CDAA29AA5CCE}" presName="root2" presStyleCnt="0"/>
      <dgm:spPr/>
      <dgm:t>
        <a:bodyPr/>
        <a:lstStyle/>
        <a:p>
          <a:endParaRPr lang="es-CO"/>
        </a:p>
      </dgm:t>
    </dgm:pt>
    <dgm:pt modelId="{865E7BF6-D810-4676-8253-4654ABA62F34}" type="pres">
      <dgm:prSet presAssocID="{BC338152-C09E-4218-9BAE-CDAA29AA5CCE}" presName="LevelTwoTextNode" presStyleLbl="node3" presStyleIdx="8" presStyleCnt="9">
        <dgm:presLayoutVars>
          <dgm:chPref val="3"/>
        </dgm:presLayoutVars>
      </dgm:prSet>
      <dgm:spPr/>
      <dgm:t>
        <a:bodyPr/>
        <a:lstStyle/>
        <a:p>
          <a:endParaRPr lang="es-CO"/>
        </a:p>
      </dgm:t>
    </dgm:pt>
    <dgm:pt modelId="{29F2015A-FC30-4F01-B90C-15E7A1EB7F8A}" type="pres">
      <dgm:prSet presAssocID="{BC338152-C09E-4218-9BAE-CDAA29AA5CCE}" presName="level3hierChild" presStyleCnt="0"/>
      <dgm:spPr/>
      <dgm:t>
        <a:bodyPr/>
        <a:lstStyle/>
        <a:p>
          <a:endParaRPr lang="es-CO"/>
        </a:p>
      </dgm:t>
    </dgm:pt>
  </dgm:ptLst>
  <dgm:cxnLst>
    <dgm:cxn modelId="{7DF3669C-98DF-4A50-9B41-132CE8E3FB0D}" type="presOf" srcId="{1F688765-8607-42C5-B14D-E48828AD56BB}" destId="{65936C79-9A95-495E-8907-0616251D66C9}" srcOrd="1" destOrd="0" presId="urn:microsoft.com/office/officeart/2005/8/layout/hierarchy2"/>
    <dgm:cxn modelId="{A2DF75D6-C835-4AAF-935C-86485B19253D}" srcId="{515CAC31-68CA-4B6C-BDCF-575EC1EE2029}" destId="{A503254D-F664-4B3A-8895-FF1ED495872E}" srcOrd="2" destOrd="0" parTransId="{BB6C12C4-2B14-444A-AF7B-0958E7D3C4AE}" sibTransId="{5D8304C5-A8C5-49CB-A5BF-3AC087461C1C}"/>
    <dgm:cxn modelId="{5873D46B-A0C9-4446-B0ED-1B0CBE87B95F}" type="presOf" srcId="{4F3AA722-B402-4F9A-A174-E49B5E5EEB6F}" destId="{57296AE9-5747-474E-A7B9-06E293D32363}" srcOrd="0" destOrd="0" presId="urn:microsoft.com/office/officeart/2005/8/layout/hierarchy2"/>
    <dgm:cxn modelId="{EBE2FE5E-C667-4469-8275-4C0437B5637D}" type="presOf" srcId="{EC1FEADA-17A0-467C-994B-3212BA376457}" destId="{C6C8ADB0-807E-4830-94FF-1CC88E982D57}" srcOrd="1" destOrd="0" presId="urn:microsoft.com/office/officeart/2005/8/layout/hierarchy2"/>
    <dgm:cxn modelId="{85365494-A963-4507-8909-A5B4869F08CD}" type="presOf" srcId="{0A319915-44F1-4C72-8E3B-2B05140C032F}" destId="{A24F5C78-E47A-448D-9BCB-37F937FCE038}" srcOrd="0" destOrd="0" presId="urn:microsoft.com/office/officeart/2005/8/layout/hierarchy2"/>
    <dgm:cxn modelId="{7168257D-8379-4FA7-A976-679F3427F7DD}" type="presOf" srcId="{4799CD0A-2FAB-438B-B2F3-0F05E808B158}" destId="{C09F10B4-50F5-4D7E-9BCE-0C5A22CC2035}" srcOrd="0" destOrd="0" presId="urn:microsoft.com/office/officeart/2005/8/layout/hierarchy2"/>
    <dgm:cxn modelId="{43785A73-475D-4D6E-8AB2-D65920C3AD3F}" type="presOf" srcId="{4799CD0A-2FAB-438B-B2F3-0F05E808B158}" destId="{6E2CE77F-5FEB-4192-A4FF-464F909FFEC5}" srcOrd="1" destOrd="0" presId="urn:microsoft.com/office/officeart/2005/8/layout/hierarchy2"/>
    <dgm:cxn modelId="{34F59339-56B4-42E4-9C42-270924039C9B}" srcId="{B557F564-8A0E-4DD7-ABED-EC475DEF224D}" destId="{4F3AA722-B402-4F9A-A174-E49B5E5EEB6F}" srcOrd="0" destOrd="0" parTransId="{C5516E7E-F451-4CFE-88BB-7DA3A7963092}" sibTransId="{A696B963-3B64-43C1-BFCC-CE4B738F0190}"/>
    <dgm:cxn modelId="{D66D9A99-75B2-4FEC-9189-951028ED6C9D}" type="presOf" srcId="{10329B5A-2946-4FBB-A387-829132E76AD2}" destId="{E0299D62-6A57-4ED5-BA03-8F76C97E4503}" srcOrd="0" destOrd="0" presId="urn:microsoft.com/office/officeart/2005/8/layout/hierarchy2"/>
    <dgm:cxn modelId="{A43604F8-B8B1-4FF0-BA84-C0E2C2E6E364}" type="presOf" srcId="{10329B5A-2946-4FBB-A387-829132E76AD2}" destId="{D50BC886-E0D9-48B0-8794-0C1FC7160840}" srcOrd="1" destOrd="0" presId="urn:microsoft.com/office/officeart/2005/8/layout/hierarchy2"/>
    <dgm:cxn modelId="{C602B20D-6676-4429-82AC-39D65D2B7773}" srcId="{515CAC31-68CA-4B6C-BDCF-575EC1EE2029}" destId="{61C62F75-E251-47A5-8063-7A37CFD0888C}" srcOrd="0" destOrd="0" parTransId="{DAD04F15-FD56-4529-A595-46CDE72DF418}" sibTransId="{291CF4FC-E34F-495F-8B32-26F5B8389836}"/>
    <dgm:cxn modelId="{495D9AD6-0FF3-4861-AEEA-81F2B2A91297}" type="presOf" srcId="{DAD04F15-FD56-4529-A595-46CDE72DF418}" destId="{22BB1835-E178-4274-863E-A7DEA9E3D80A}" srcOrd="0" destOrd="0" presId="urn:microsoft.com/office/officeart/2005/8/layout/hierarchy2"/>
    <dgm:cxn modelId="{182ED354-B83F-429D-9128-A071219BE536}" srcId="{515CAC31-68CA-4B6C-BDCF-575EC1EE2029}" destId="{258DA09E-1617-4FD5-A0F9-6CEB8BF2853A}" srcOrd="1" destOrd="0" parTransId="{5CA25539-5F46-47AC-A32C-E3A5020B0038}" sibTransId="{C23FDAAD-C650-4E6D-9F0F-2FFC7C5121EF}"/>
    <dgm:cxn modelId="{B98DED32-2214-42B4-8164-A2C742F9E0D9}" srcId="{5DB6DBC4-8312-41A1-B3C5-61324AB9D5CF}" destId="{91EA8AE0-CAA7-4FC8-8A43-0CF0B54766C5}" srcOrd="2" destOrd="0" parTransId="{0A319915-44F1-4C72-8E3B-2B05140C032F}" sibTransId="{18448487-5E5E-4D0E-8FEA-A8E0F44050BE}"/>
    <dgm:cxn modelId="{B0E8A56C-DC11-4187-8BF9-C898A99A8EDF}" type="presOf" srcId="{C5516E7E-F451-4CFE-88BB-7DA3A7963092}" destId="{D45ECDA5-1BBF-46E3-B879-214B21953C67}" srcOrd="0" destOrd="0" presId="urn:microsoft.com/office/officeart/2005/8/layout/hierarchy2"/>
    <dgm:cxn modelId="{515B9C93-4FBA-4BE7-8124-F355E2EF2371}" type="presOf" srcId="{6FE24D00-D510-4EDA-AADD-7FB61259ABD8}" destId="{BBA329DA-985C-4EFF-9B92-987F66AD5372}" srcOrd="0" destOrd="0" presId="urn:microsoft.com/office/officeart/2005/8/layout/hierarchy2"/>
    <dgm:cxn modelId="{FD009875-6E8B-45F7-B93F-84ECBE7C4D43}" type="presOf" srcId="{0E6157FB-1552-4ED2-BED2-D096FB185E92}" destId="{016938AB-A48A-4A9E-AC03-FFF0A871251C}" srcOrd="0" destOrd="0" presId="urn:microsoft.com/office/officeart/2005/8/layout/hierarchy2"/>
    <dgm:cxn modelId="{A894CD1B-B975-4CD0-91DE-AA9DA66F51D5}" type="presOf" srcId="{2A165404-3BCF-4CF3-84D0-844A621AEFE3}" destId="{48904376-A7EC-4F97-AC7B-7DAFEF72F4D2}" srcOrd="0" destOrd="0" presId="urn:microsoft.com/office/officeart/2005/8/layout/hierarchy2"/>
    <dgm:cxn modelId="{8AF8EC04-1A8E-42C4-8BF7-FA04F0F01EAE}" srcId="{5DB6DBC4-8312-41A1-B3C5-61324AB9D5CF}" destId="{44AADDE3-1825-49CC-9E8E-AE736858C98A}" srcOrd="0" destOrd="0" parTransId="{10329B5A-2946-4FBB-A387-829132E76AD2}" sibTransId="{C3CD1161-52CF-4A42-B10B-3AA494FA8A5C}"/>
    <dgm:cxn modelId="{65FA3861-FB77-4F51-9F71-C6CBD0D86788}" type="presOf" srcId="{61C62F75-E251-47A5-8063-7A37CFD0888C}" destId="{14E6F98E-DADF-41E7-AD51-94B081361F18}" srcOrd="0" destOrd="0" presId="urn:microsoft.com/office/officeart/2005/8/layout/hierarchy2"/>
    <dgm:cxn modelId="{03ACE148-389D-45D4-819C-8CD9033B99C0}" type="presOf" srcId="{9A212C16-DDB8-4EF1-921B-6A49C121A879}" destId="{41D94EC6-F0B6-4AD5-9371-3C81363AF5FA}" srcOrd="1" destOrd="0" presId="urn:microsoft.com/office/officeart/2005/8/layout/hierarchy2"/>
    <dgm:cxn modelId="{17058F8E-B2DA-4863-A823-29F4B63F1C04}" srcId="{B557F564-8A0E-4DD7-ABED-EC475DEF224D}" destId="{515CAC31-68CA-4B6C-BDCF-575EC1EE2029}" srcOrd="1" destOrd="0" parTransId="{1F688765-8607-42C5-B14D-E48828AD56BB}" sibTransId="{E8126C8D-C0DA-4978-B518-ADD6C364F19D}"/>
    <dgm:cxn modelId="{219D6363-7C5D-4A58-A6A8-0969C970A7CE}" type="presOf" srcId="{411A5B42-EFA6-4B2C-A259-9A90CAD8F2C2}" destId="{86910041-F897-458B-93BD-745F400E9A8B}" srcOrd="0" destOrd="0" presId="urn:microsoft.com/office/officeart/2005/8/layout/hierarchy2"/>
    <dgm:cxn modelId="{CCD933D7-B51B-4EF2-90EE-4F10D874C4DC}" type="presOf" srcId="{0A319915-44F1-4C72-8E3B-2B05140C032F}" destId="{4E4E6C54-F519-4AA2-B05F-135A129A1B72}" srcOrd="1" destOrd="0" presId="urn:microsoft.com/office/officeart/2005/8/layout/hierarchy2"/>
    <dgm:cxn modelId="{3CA8CC90-7606-4A27-B20F-F3B823EA9A18}" type="presOf" srcId="{F5B328E5-A146-4209-9740-711537B2CA66}" destId="{DAAF07C5-F411-4A5C-84B0-C1EA2D58F00B}" srcOrd="0" destOrd="0" presId="urn:microsoft.com/office/officeart/2005/8/layout/hierarchy2"/>
    <dgm:cxn modelId="{95F2AE0D-122F-402D-A0A0-70C5A7922E4B}" srcId="{4F3AA722-B402-4F9A-A174-E49B5E5EEB6F}" destId="{411A5B42-EFA6-4B2C-A259-9A90CAD8F2C2}" srcOrd="0" destOrd="0" parTransId="{2A165404-3BCF-4CF3-84D0-844A621AEFE3}" sibTransId="{2A83771D-D2A5-4136-B4A9-B0B6EEE0D0C8}"/>
    <dgm:cxn modelId="{B2B7AD27-AD01-4359-88CD-D0A7D72D729B}" type="presOf" srcId="{5DB6DBC4-8312-41A1-B3C5-61324AB9D5CF}" destId="{C105E3BE-D151-44F0-AF2D-4FB6E0812D47}" srcOrd="0" destOrd="0" presId="urn:microsoft.com/office/officeart/2005/8/layout/hierarchy2"/>
    <dgm:cxn modelId="{295E3B26-FDE5-449F-AE3C-D7FA395D28E9}" type="presOf" srcId="{7A6DDD06-D315-446D-BCD2-4DEE4E3736C4}" destId="{CAEA253E-E711-4CB7-890A-1BCFE83C0BBD}" srcOrd="1" destOrd="0" presId="urn:microsoft.com/office/officeart/2005/8/layout/hierarchy2"/>
    <dgm:cxn modelId="{B651F2A4-A462-4F06-B4EC-620A0F5E311A}" type="presOf" srcId="{1F688765-8607-42C5-B14D-E48828AD56BB}" destId="{A6796A1F-36C8-4B1F-9911-045A16AA2B82}" srcOrd="0" destOrd="0" presId="urn:microsoft.com/office/officeart/2005/8/layout/hierarchy2"/>
    <dgm:cxn modelId="{D0F50A0D-EFAF-4DD3-BDCE-EACC4BDA35B9}" srcId="{5DB6DBC4-8312-41A1-B3C5-61324AB9D5CF}" destId="{BC338152-C09E-4218-9BAE-CDAA29AA5CCE}" srcOrd="3" destOrd="0" parTransId="{9A212C16-DDB8-4EF1-921B-6A49C121A879}" sibTransId="{A7A9D2CF-4A64-4555-B17B-90936DA059DE}"/>
    <dgm:cxn modelId="{A39B106B-418D-4B5D-A572-852DAB2CAC49}" type="presOf" srcId="{5CA25539-5F46-47AC-A32C-E3A5020B0038}" destId="{5CD938C2-C94C-47CF-A3C7-7793F40B181D}" srcOrd="1" destOrd="0" presId="urn:microsoft.com/office/officeart/2005/8/layout/hierarchy2"/>
    <dgm:cxn modelId="{50EC9393-FECE-4ED9-AD6F-5D981EC19FE4}" type="presOf" srcId="{C5516E7E-F451-4CFE-88BB-7DA3A7963092}" destId="{8DBEBCED-F5EB-4C43-BAA4-6C623A2E3C2B}" srcOrd="1" destOrd="0" presId="urn:microsoft.com/office/officeart/2005/8/layout/hierarchy2"/>
    <dgm:cxn modelId="{E697AB7D-FA24-454D-8640-4D29A5A68B74}" type="presOf" srcId="{BC338152-C09E-4218-9BAE-CDAA29AA5CCE}" destId="{865E7BF6-D810-4676-8253-4654ABA62F34}" srcOrd="0" destOrd="0" presId="urn:microsoft.com/office/officeart/2005/8/layout/hierarchy2"/>
    <dgm:cxn modelId="{0C68C557-0ED6-48F5-9B10-7C4BE9E9A088}" type="presOf" srcId="{258DA09E-1617-4FD5-A0F9-6CEB8BF2853A}" destId="{14344921-F6D7-4C25-AB56-65183CCABEC4}" srcOrd="0" destOrd="0" presId="urn:microsoft.com/office/officeart/2005/8/layout/hierarchy2"/>
    <dgm:cxn modelId="{6CC982D3-EC06-48C5-BDFA-35851DE18EA7}" type="presOf" srcId="{91EA8AE0-CAA7-4FC8-8A43-0CF0B54766C5}" destId="{69F79A2E-2557-4515-927C-F8C56989DA2A}" srcOrd="0" destOrd="0" presId="urn:microsoft.com/office/officeart/2005/8/layout/hierarchy2"/>
    <dgm:cxn modelId="{7E8C314C-044F-4ABB-A8B2-5AD712451AD9}" type="presOf" srcId="{BB6C12C4-2B14-444A-AF7B-0958E7D3C4AE}" destId="{07D04D7A-C619-4FAF-B930-9E5C9A98B2CB}" srcOrd="1" destOrd="0" presId="urn:microsoft.com/office/officeart/2005/8/layout/hierarchy2"/>
    <dgm:cxn modelId="{519E4DD1-0863-4478-A196-5DCD192F296C}" srcId="{B557F564-8A0E-4DD7-ABED-EC475DEF224D}" destId="{5DB6DBC4-8312-41A1-B3C5-61324AB9D5CF}" srcOrd="2" destOrd="0" parTransId="{4799CD0A-2FAB-438B-B2F3-0F05E808B158}" sibTransId="{93DB316B-41D0-4A07-B548-BDDE5F48711B}"/>
    <dgm:cxn modelId="{04BD4B46-EB2F-464A-BFD6-41ABE3CEBB5A}" type="presOf" srcId="{EC1FEADA-17A0-467C-994B-3212BA376457}" destId="{9DE22C77-4029-4576-9CEF-7691CEC0FA35}" srcOrd="0" destOrd="0" presId="urn:microsoft.com/office/officeart/2005/8/layout/hierarchy2"/>
    <dgm:cxn modelId="{006C452B-9D84-4ACB-BE75-B60AD033D04C}" type="presOf" srcId="{B557F564-8A0E-4DD7-ABED-EC475DEF224D}" destId="{AA73FE37-AB2E-4968-8B8A-8F193B2B74D7}" srcOrd="0" destOrd="0" presId="urn:microsoft.com/office/officeart/2005/8/layout/hierarchy2"/>
    <dgm:cxn modelId="{218CDA36-51BC-457C-AA1F-D0E16ECD86D9}" type="presOf" srcId="{BB6C12C4-2B14-444A-AF7B-0958E7D3C4AE}" destId="{EFC2EAF3-E975-42E0-83FA-55FD3EEA3D03}" srcOrd="0" destOrd="0" presId="urn:microsoft.com/office/officeart/2005/8/layout/hierarchy2"/>
    <dgm:cxn modelId="{64E079E9-242D-4E4C-B2BC-4CF1D1178CB3}" srcId="{4F3AA722-B402-4F9A-A174-E49B5E5EEB6F}" destId="{0E6157FB-1552-4ED2-BED2-D096FB185E92}" srcOrd="1" destOrd="0" parTransId="{EC1FEADA-17A0-467C-994B-3212BA376457}" sibTransId="{34044E71-FCD3-4F85-8F44-7A99CAF56253}"/>
    <dgm:cxn modelId="{DB9A5D45-0B30-4405-958D-686065DFC8F3}" type="presOf" srcId="{5CA25539-5F46-47AC-A32C-E3A5020B0038}" destId="{F1566503-358D-43C6-A6CA-3D5B85DE4B75}" srcOrd="0" destOrd="0" presId="urn:microsoft.com/office/officeart/2005/8/layout/hierarchy2"/>
    <dgm:cxn modelId="{FA543AF3-9444-4F37-8E90-2B414AAF92E1}" type="presOf" srcId="{9A212C16-DDB8-4EF1-921B-6A49C121A879}" destId="{A6DC5EA3-086D-45ED-AC02-4C76E4EE4452}" srcOrd="0" destOrd="0" presId="urn:microsoft.com/office/officeart/2005/8/layout/hierarchy2"/>
    <dgm:cxn modelId="{BBFC1E49-1976-4AA9-8B92-B68BF373FD25}" srcId="{6FE24D00-D510-4EDA-AADD-7FB61259ABD8}" destId="{B557F564-8A0E-4DD7-ABED-EC475DEF224D}" srcOrd="0" destOrd="0" parTransId="{4F1989ED-3C4A-4529-AFEF-95C14B0ED882}" sibTransId="{A4A24396-F2F7-4566-A8FF-B72FE4E8A68C}"/>
    <dgm:cxn modelId="{8A530789-11C3-46C9-855A-C2D93F72A943}" srcId="{5DB6DBC4-8312-41A1-B3C5-61324AB9D5CF}" destId="{F5B328E5-A146-4209-9740-711537B2CA66}" srcOrd="1" destOrd="0" parTransId="{7A6DDD06-D315-446D-BCD2-4DEE4E3736C4}" sibTransId="{88FA3DC2-3E00-4B98-A644-5B0E4CBF4256}"/>
    <dgm:cxn modelId="{32B14752-2388-4D62-BEEE-F3C8CB577223}" type="presOf" srcId="{515CAC31-68CA-4B6C-BDCF-575EC1EE2029}" destId="{9F6297BE-E020-42F6-B95B-C3BAF4D5DAC6}" srcOrd="0" destOrd="0" presId="urn:microsoft.com/office/officeart/2005/8/layout/hierarchy2"/>
    <dgm:cxn modelId="{AB081E04-B879-44F9-A4FF-D1AB3AA18462}" type="presOf" srcId="{7A6DDD06-D315-446D-BCD2-4DEE4E3736C4}" destId="{9F69DAFF-F225-408F-9566-2706FEF46FC5}" srcOrd="0" destOrd="0" presId="urn:microsoft.com/office/officeart/2005/8/layout/hierarchy2"/>
    <dgm:cxn modelId="{A46FC5C4-B63C-47AC-BE24-BB830E331F42}" type="presOf" srcId="{A503254D-F664-4B3A-8895-FF1ED495872E}" destId="{B6425E47-E7C6-4219-89B2-E4DFFB6C4FCE}" srcOrd="0" destOrd="0" presId="urn:microsoft.com/office/officeart/2005/8/layout/hierarchy2"/>
    <dgm:cxn modelId="{1D5FDF21-B54D-4EBB-8F5A-D29330EAE0B1}" type="presOf" srcId="{DAD04F15-FD56-4529-A595-46CDE72DF418}" destId="{63981C59-FDCC-4F11-A098-AA26270C836C}" srcOrd="1" destOrd="0" presId="urn:microsoft.com/office/officeart/2005/8/layout/hierarchy2"/>
    <dgm:cxn modelId="{E408EA94-26B2-483B-90F3-D66B01937FD7}" type="presOf" srcId="{2A165404-3BCF-4CF3-84D0-844A621AEFE3}" destId="{6C022AA3-03C6-4D4E-AF3D-CB882D022DA8}" srcOrd="1" destOrd="0" presId="urn:microsoft.com/office/officeart/2005/8/layout/hierarchy2"/>
    <dgm:cxn modelId="{7B19AC91-BAD9-4A7C-BCEA-33B4A7A24C67}" type="presOf" srcId="{44AADDE3-1825-49CC-9E8E-AE736858C98A}" destId="{80DF87EF-A9F0-4B47-8233-3F2506F298B1}" srcOrd="0" destOrd="0" presId="urn:microsoft.com/office/officeart/2005/8/layout/hierarchy2"/>
    <dgm:cxn modelId="{034EF57F-A3D4-4DB4-8D47-BFD2F85C60F9}" type="presParOf" srcId="{BBA329DA-985C-4EFF-9B92-987F66AD5372}" destId="{C8A54251-C8D2-425D-A873-2F32456DB05A}" srcOrd="0" destOrd="0" presId="urn:microsoft.com/office/officeart/2005/8/layout/hierarchy2"/>
    <dgm:cxn modelId="{70663DE8-E966-4F54-A360-83D3BFE4B753}" type="presParOf" srcId="{C8A54251-C8D2-425D-A873-2F32456DB05A}" destId="{AA73FE37-AB2E-4968-8B8A-8F193B2B74D7}" srcOrd="0" destOrd="0" presId="urn:microsoft.com/office/officeart/2005/8/layout/hierarchy2"/>
    <dgm:cxn modelId="{3F1ED03F-1753-4671-BAFF-114070B1471B}" type="presParOf" srcId="{C8A54251-C8D2-425D-A873-2F32456DB05A}" destId="{06FDAB2A-F3E6-475A-A8F0-1ECC39A9173E}" srcOrd="1" destOrd="0" presId="urn:microsoft.com/office/officeart/2005/8/layout/hierarchy2"/>
    <dgm:cxn modelId="{11BD6414-54BA-49E9-B770-0EC096103430}" type="presParOf" srcId="{06FDAB2A-F3E6-475A-A8F0-1ECC39A9173E}" destId="{D45ECDA5-1BBF-46E3-B879-214B21953C67}" srcOrd="0" destOrd="0" presId="urn:microsoft.com/office/officeart/2005/8/layout/hierarchy2"/>
    <dgm:cxn modelId="{3581AE70-814C-4490-BA9E-DBE15C83CFBD}" type="presParOf" srcId="{D45ECDA5-1BBF-46E3-B879-214B21953C67}" destId="{8DBEBCED-F5EB-4C43-BAA4-6C623A2E3C2B}" srcOrd="0" destOrd="0" presId="urn:microsoft.com/office/officeart/2005/8/layout/hierarchy2"/>
    <dgm:cxn modelId="{DD80E3A4-4CB9-4C67-9F01-17D96CF3F735}" type="presParOf" srcId="{06FDAB2A-F3E6-475A-A8F0-1ECC39A9173E}" destId="{75153EBA-0BF6-4375-8A2A-F100F7E5FD57}" srcOrd="1" destOrd="0" presId="urn:microsoft.com/office/officeart/2005/8/layout/hierarchy2"/>
    <dgm:cxn modelId="{2A6712FF-D4E5-4123-9D1C-C4738EE2F1B3}" type="presParOf" srcId="{75153EBA-0BF6-4375-8A2A-F100F7E5FD57}" destId="{57296AE9-5747-474E-A7B9-06E293D32363}" srcOrd="0" destOrd="0" presId="urn:microsoft.com/office/officeart/2005/8/layout/hierarchy2"/>
    <dgm:cxn modelId="{1CA3F19C-970A-4C12-8EAF-4DF763431AEC}" type="presParOf" srcId="{75153EBA-0BF6-4375-8A2A-F100F7E5FD57}" destId="{DD5E217F-92C1-43A5-A8AB-0B03CD7BBA9A}" srcOrd="1" destOrd="0" presId="urn:microsoft.com/office/officeart/2005/8/layout/hierarchy2"/>
    <dgm:cxn modelId="{04877AF7-CD8F-4634-9A3B-944A80C3C4C7}" type="presParOf" srcId="{DD5E217F-92C1-43A5-A8AB-0B03CD7BBA9A}" destId="{48904376-A7EC-4F97-AC7B-7DAFEF72F4D2}" srcOrd="0" destOrd="0" presId="urn:microsoft.com/office/officeart/2005/8/layout/hierarchy2"/>
    <dgm:cxn modelId="{699D21DF-E999-4295-B476-AC8DC3954441}" type="presParOf" srcId="{48904376-A7EC-4F97-AC7B-7DAFEF72F4D2}" destId="{6C022AA3-03C6-4D4E-AF3D-CB882D022DA8}" srcOrd="0" destOrd="0" presId="urn:microsoft.com/office/officeart/2005/8/layout/hierarchy2"/>
    <dgm:cxn modelId="{8B38CC12-0ACA-4A92-BA01-2949F9ABAC0D}" type="presParOf" srcId="{DD5E217F-92C1-43A5-A8AB-0B03CD7BBA9A}" destId="{EB140F90-548F-4AB8-9F91-3D67C80ADDF3}" srcOrd="1" destOrd="0" presId="urn:microsoft.com/office/officeart/2005/8/layout/hierarchy2"/>
    <dgm:cxn modelId="{E21B7349-8FE4-45AC-A7EB-A9DFFA6777BA}" type="presParOf" srcId="{EB140F90-548F-4AB8-9F91-3D67C80ADDF3}" destId="{86910041-F897-458B-93BD-745F400E9A8B}" srcOrd="0" destOrd="0" presId="urn:microsoft.com/office/officeart/2005/8/layout/hierarchy2"/>
    <dgm:cxn modelId="{F34F9E84-1084-4C39-A794-B79E41971A8F}" type="presParOf" srcId="{EB140F90-548F-4AB8-9F91-3D67C80ADDF3}" destId="{790F3D13-1361-44EE-861B-71137AC4AA30}" srcOrd="1" destOrd="0" presId="urn:microsoft.com/office/officeart/2005/8/layout/hierarchy2"/>
    <dgm:cxn modelId="{7C66644A-7DC2-4A86-92A2-FE4CE9B1A9C1}" type="presParOf" srcId="{DD5E217F-92C1-43A5-A8AB-0B03CD7BBA9A}" destId="{9DE22C77-4029-4576-9CEF-7691CEC0FA35}" srcOrd="2" destOrd="0" presId="urn:microsoft.com/office/officeart/2005/8/layout/hierarchy2"/>
    <dgm:cxn modelId="{8210BE1F-7A17-410C-A5D7-283483830033}" type="presParOf" srcId="{9DE22C77-4029-4576-9CEF-7691CEC0FA35}" destId="{C6C8ADB0-807E-4830-94FF-1CC88E982D57}" srcOrd="0" destOrd="0" presId="urn:microsoft.com/office/officeart/2005/8/layout/hierarchy2"/>
    <dgm:cxn modelId="{476ABF86-CEE3-4BD2-A912-5AEA0EE7661D}" type="presParOf" srcId="{DD5E217F-92C1-43A5-A8AB-0B03CD7BBA9A}" destId="{AF0C3CF8-94EC-43DE-A234-A74509F8FCFF}" srcOrd="3" destOrd="0" presId="urn:microsoft.com/office/officeart/2005/8/layout/hierarchy2"/>
    <dgm:cxn modelId="{4381FA08-998D-478B-B92D-5BC6D67DBBC1}" type="presParOf" srcId="{AF0C3CF8-94EC-43DE-A234-A74509F8FCFF}" destId="{016938AB-A48A-4A9E-AC03-FFF0A871251C}" srcOrd="0" destOrd="0" presId="urn:microsoft.com/office/officeart/2005/8/layout/hierarchy2"/>
    <dgm:cxn modelId="{1673EB68-F80E-4390-A7CF-B07AD6B1A162}" type="presParOf" srcId="{AF0C3CF8-94EC-43DE-A234-A74509F8FCFF}" destId="{3D7B2321-A22C-4E61-B104-672603B79CB7}" srcOrd="1" destOrd="0" presId="urn:microsoft.com/office/officeart/2005/8/layout/hierarchy2"/>
    <dgm:cxn modelId="{E8756259-03F2-42AF-9E98-5667C9B9048F}" type="presParOf" srcId="{06FDAB2A-F3E6-475A-A8F0-1ECC39A9173E}" destId="{A6796A1F-36C8-4B1F-9911-045A16AA2B82}" srcOrd="2" destOrd="0" presId="urn:microsoft.com/office/officeart/2005/8/layout/hierarchy2"/>
    <dgm:cxn modelId="{062A63A7-9007-4CAA-8A77-A2F1D14AABEE}" type="presParOf" srcId="{A6796A1F-36C8-4B1F-9911-045A16AA2B82}" destId="{65936C79-9A95-495E-8907-0616251D66C9}" srcOrd="0" destOrd="0" presId="urn:microsoft.com/office/officeart/2005/8/layout/hierarchy2"/>
    <dgm:cxn modelId="{308263B7-8FA0-4B92-BE42-7EFDFD0C7702}" type="presParOf" srcId="{06FDAB2A-F3E6-475A-A8F0-1ECC39A9173E}" destId="{2A88DD7E-9967-49F2-8780-B7B5CAA5EE8D}" srcOrd="3" destOrd="0" presId="urn:microsoft.com/office/officeart/2005/8/layout/hierarchy2"/>
    <dgm:cxn modelId="{C339A752-B55C-4637-AB16-B90C750C69DE}" type="presParOf" srcId="{2A88DD7E-9967-49F2-8780-B7B5CAA5EE8D}" destId="{9F6297BE-E020-42F6-B95B-C3BAF4D5DAC6}" srcOrd="0" destOrd="0" presId="urn:microsoft.com/office/officeart/2005/8/layout/hierarchy2"/>
    <dgm:cxn modelId="{711A3F08-0357-48D8-B3AB-AB3F9C4B1B1F}" type="presParOf" srcId="{2A88DD7E-9967-49F2-8780-B7B5CAA5EE8D}" destId="{F7D07D41-515B-4AFC-9009-643582BADE35}" srcOrd="1" destOrd="0" presId="urn:microsoft.com/office/officeart/2005/8/layout/hierarchy2"/>
    <dgm:cxn modelId="{32AD8DBF-1663-4664-A83D-475151EB06E9}" type="presParOf" srcId="{F7D07D41-515B-4AFC-9009-643582BADE35}" destId="{22BB1835-E178-4274-863E-A7DEA9E3D80A}" srcOrd="0" destOrd="0" presId="urn:microsoft.com/office/officeart/2005/8/layout/hierarchy2"/>
    <dgm:cxn modelId="{BE5CAC60-61D7-4841-9BFA-F2BF9D727689}" type="presParOf" srcId="{22BB1835-E178-4274-863E-A7DEA9E3D80A}" destId="{63981C59-FDCC-4F11-A098-AA26270C836C}" srcOrd="0" destOrd="0" presId="urn:microsoft.com/office/officeart/2005/8/layout/hierarchy2"/>
    <dgm:cxn modelId="{0B8EDDEE-9035-4885-946A-40C8764F326B}" type="presParOf" srcId="{F7D07D41-515B-4AFC-9009-643582BADE35}" destId="{0E6ADCB0-9F6B-4924-B0EE-CB7E1BD82E5E}" srcOrd="1" destOrd="0" presId="urn:microsoft.com/office/officeart/2005/8/layout/hierarchy2"/>
    <dgm:cxn modelId="{1C4E5098-3AE9-46D5-90D8-76630699AAA7}" type="presParOf" srcId="{0E6ADCB0-9F6B-4924-B0EE-CB7E1BD82E5E}" destId="{14E6F98E-DADF-41E7-AD51-94B081361F18}" srcOrd="0" destOrd="0" presId="urn:microsoft.com/office/officeart/2005/8/layout/hierarchy2"/>
    <dgm:cxn modelId="{6DFA88BE-F0D1-4A33-AE03-844925BE5316}" type="presParOf" srcId="{0E6ADCB0-9F6B-4924-B0EE-CB7E1BD82E5E}" destId="{ADE7CDF8-6E0D-4634-8369-164261A7AB74}" srcOrd="1" destOrd="0" presId="urn:microsoft.com/office/officeart/2005/8/layout/hierarchy2"/>
    <dgm:cxn modelId="{CFDA08E4-B35D-4DBD-A82D-8E0A4836F03D}" type="presParOf" srcId="{F7D07D41-515B-4AFC-9009-643582BADE35}" destId="{F1566503-358D-43C6-A6CA-3D5B85DE4B75}" srcOrd="2" destOrd="0" presId="urn:microsoft.com/office/officeart/2005/8/layout/hierarchy2"/>
    <dgm:cxn modelId="{FB8464A8-4F9A-46B3-B475-7F1A6FA3E867}" type="presParOf" srcId="{F1566503-358D-43C6-A6CA-3D5B85DE4B75}" destId="{5CD938C2-C94C-47CF-A3C7-7793F40B181D}" srcOrd="0" destOrd="0" presId="urn:microsoft.com/office/officeart/2005/8/layout/hierarchy2"/>
    <dgm:cxn modelId="{5DCD4113-77B9-47E6-82E8-10D8E8D6F3CB}" type="presParOf" srcId="{F7D07D41-515B-4AFC-9009-643582BADE35}" destId="{0EE73B4F-960B-4D37-91CE-1EF17BADA06A}" srcOrd="3" destOrd="0" presId="urn:microsoft.com/office/officeart/2005/8/layout/hierarchy2"/>
    <dgm:cxn modelId="{5BAA57A7-38A7-431D-9E48-1524442F4FFC}" type="presParOf" srcId="{0EE73B4F-960B-4D37-91CE-1EF17BADA06A}" destId="{14344921-F6D7-4C25-AB56-65183CCABEC4}" srcOrd="0" destOrd="0" presId="urn:microsoft.com/office/officeart/2005/8/layout/hierarchy2"/>
    <dgm:cxn modelId="{DFF8FCAA-74B4-4832-9D56-B001040BB7A7}" type="presParOf" srcId="{0EE73B4F-960B-4D37-91CE-1EF17BADA06A}" destId="{B85F7B45-B439-4F77-B508-FD6747297328}" srcOrd="1" destOrd="0" presId="urn:microsoft.com/office/officeart/2005/8/layout/hierarchy2"/>
    <dgm:cxn modelId="{DFD1ECD3-5CB8-4E26-8180-FCC5F8F0898E}" type="presParOf" srcId="{F7D07D41-515B-4AFC-9009-643582BADE35}" destId="{EFC2EAF3-E975-42E0-83FA-55FD3EEA3D03}" srcOrd="4" destOrd="0" presId="urn:microsoft.com/office/officeart/2005/8/layout/hierarchy2"/>
    <dgm:cxn modelId="{06B3F1A1-0CCD-497F-BD54-5511E9995CE7}" type="presParOf" srcId="{EFC2EAF3-E975-42E0-83FA-55FD3EEA3D03}" destId="{07D04D7A-C619-4FAF-B930-9E5C9A98B2CB}" srcOrd="0" destOrd="0" presId="urn:microsoft.com/office/officeart/2005/8/layout/hierarchy2"/>
    <dgm:cxn modelId="{D45000BF-AAE3-40F6-9716-F033C243FF13}" type="presParOf" srcId="{F7D07D41-515B-4AFC-9009-643582BADE35}" destId="{6288A248-CDBB-49A4-8D0A-851C78CFC1DA}" srcOrd="5" destOrd="0" presId="urn:microsoft.com/office/officeart/2005/8/layout/hierarchy2"/>
    <dgm:cxn modelId="{EF831075-04D7-4518-B7FD-72EC288944A1}" type="presParOf" srcId="{6288A248-CDBB-49A4-8D0A-851C78CFC1DA}" destId="{B6425E47-E7C6-4219-89B2-E4DFFB6C4FCE}" srcOrd="0" destOrd="0" presId="urn:microsoft.com/office/officeart/2005/8/layout/hierarchy2"/>
    <dgm:cxn modelId="{48A45E4D-8846-42EC-9FD4-505895B0E500}" type="presParOf" srcId="{6288A248-CDBB-49A4-8D0A-851C78CFC1DA}" destId="{A3B56BE7-D39B-43D2-8B2F-1130F0FDE5B6}" srcOrd="1" destOrd="0" presId="urn:microsoft.com/office/officeart/2005/8/layout/hierarchy2"/>
    <dgm:cxn modelId="{7C71DFDF-7537-4722-A1C0-D05C142A0708}" type="presParOf" srcId="{06FDAB2A-F3E6-475A-A8F0-1ECC39A9173E}" destId="{C09F10B4-50F5-4D7E-9BCE-0C5A22CC2035}" srcOrd="4" destOrd="0" presId="urn:microsoft.com/office/officeart/2005/8/layout/hierarchy2"/>
    <dgm:cxn modelId="{DD10622D-A867-490D-A9FB-35708C898838}" type="presParOf" srcId="{C09F10B4-50F5-4D7E-9BCE-0C5A22CC2035}" destId="{6E2CE77F-5FEB-4192-A4FF-464F909FFEC5}" srcOrd="0" destOrd="0" presId="urn:microsoft.com/office/officeart/2005/8/layout/hierarchy2"/>
    <dgm:cxn modelId="{38AD64AF-4F21-42EC-A51D-9EB4436BB8B8}" type="presParOf" srcId="{06FDAB2A-F3E6-475A-A8F0-1ECC39A9173E}" destId="{28AFC0C4-DC53-4ED1-96A2-54B010F8F558}" srcOrd="5" destOrd="0" presId="urn:microsoft.com/office/officeart/2005/8/layout/hierarchy2"/>
    <dgm:cxn modelId="{37AA1999-216B-4C3D-9F59-3BC2AF3851D3}" type="presParOf" srcId="{28AFC0C4-DC53-4ED1-96A2-54B010F8F558}" destId="{C105E3BE-D151-44F0-AF2D-4FB6E0812D47}" srcOrd="0" destOrd="0" presId="urn:microsoft.com/office/officeart/2005/8/layout/hierarchy2"/>
    <dgm:cxn modelId="{70EE9554-94B2-490D-A405-008CD896D80F}" type="presParOf" srcId="{28AFC0C4-DC53-4ED1-96A2-54B010F8F558}" destId="{BAD3A916-A9AB-4956-9411-07489DDA27DE}" srcOrd="1" destOrd="0" presId="urn:microsoft.com/office/officeart/2005/8/layout/hierarchy2"/>
    <dgm:cxn modelId="{1CA4B883-4624-4B52-B94E-98AA60445070}" type="presParOf" srcId="{BAD3A916-A9AB-4956-9411-07489DDA27DE}" destId="{E0299D62-6A57-4ED5-BA03-8F76C97E4503}" srcOrd="0" destOrd="0" presId="urn:microsoft.com/office/officeart/2005/8/layout/hierarchy2"/>
    <dgm:cxn modelId="{1EEFF828-D01D-4092-9AFD-9E412436CE14}" type="presParOf" srcId="{E0299D62-6A57-4ED5-BA03-8F76C97E4503}" destId="{D50BC886-E0D9-48B0-8794-0C1FC7160840}" srcOrd="0" destOrd="0" presId="urn:microsoft.com/office/officeart/2005/8/layout/hierarchy2"/>
    <dgm:cxn modelId="{B7250039-E36E-4697-A4BC-1F357228D199}" type="presParOf" srcId="{BAD3A916-A9AB-4956-9411-07489DDA27DE}" destId="{177EE9F5-321F-4A3F-AC07-202C00642512}" srcOrd="1" destOrd="0" presId="urn:microsoft.com/office/officeart/2005/8/layout/hierarchy2"/>
    <dgm:cxn modelId="{CBAEA4C6-4B2C-4E05-8681-09AD472630B7}" type="presParOf" srcId="{177EE9F5-321F-4A3F-AC07-202C00642512}" destId="{80DF87EF-A9F0-4B47-8233-3F2506F298B1}" srcOrd="0" destOrd="0" presId="urn:microsoft.com/office/officeart/2005/8/layout/hierarchy2"/>
    <dgm:cxn modelId="{E44ACEEF-15D8-4A22-99DF-B4F2876F8C89}" type="presParOf" srcId="{177EE9F5-321F-4A3F-AC07-202C00642512}" destId="{BFB7AC00-2FFA-4844-A4CC-B2A47CC3058C}" srcOrd="1" destOrd="0" presId="urn:microsoft.com/office/officeart/2005/8/layout/hierarchy2"/>
    <dgm:cxn modelId="{55952AD5-146D-4080-B5A3-A2311CAD363B}" type="presParOf" srcId="{BAD3A916-A9AB-4956-9411-07489DDA27DE}" destId="{9F69DAFF-F225-408F-9566-2706FEF46FC5}" srcOrd="2" destOrd="0" presId="urn:microsoft.com/office/officeart/2005/8/layout/hierarchy2"/>
    <dgm:cxn modelId="{B76A3F1D-5557-4577-9B27-C69581FE79BA}" type="presParOf" srcId="{9F69DAFF-F225-408F-9566-2706FEF46FC5}" destId="{CAEA253E-E711-4CB7-890A-1BCFE83C0BBD}" srcOrd="0" destOrd="0" presId="urn:microsoft.com/office/officeart/2005/8/layout/hierarchy2"/>
    <dgm:cxn modelId="{3F3BCD51-3F53-425C-87D9-EAB0B7BB6754}" type="presParOf" srcId="{BAD3A916-A9AB-4956-9411-07489DDA27DE}" destId="{C2DF622F-95E8-42C4-96C3-C7AAC519AFE6}" srcOrd="3" destOrd="0" presId="urn:microsoft.com/office/officeart/2005/8/layout/hierarchy2"/>
    <dgm:cxn modelId="{94BCC092-6270-476F-91FE-9BD3C47F753F}" type="presParOf" srcId="{C2DF622F-95E8-42C4-96C3-C7AAC519AFE6}" destId="{DAAF07C5-F411-4A5C-84B0-C1EA2D58F00B}" srcOrd="0" destOrd="0" presId="urn:microsoft.com/office/officeart/2005/8/layout/hierarchy2"/>
    <dgm:cxn modelId="{97EB847F-11F1-4D91-939E-2F74095B4B34}" type="presParOf" srcId="{C2DF622F-95E8-42C4-96C3-C7AAC519AFE6}" destId="{902FD797-5766-4FA4-9101-7302642E61B2}" srcOrd="1" destOrd="0" presId="urn:microsoft.com/office/officeart/2005/8/layout/hierarchy2"/>
    <dgm:cxn modelId="{8D875808-7EE1-4D00-ACE7-7023335815F6}" type="presParOf" srcId="{BAD3A916-A9AB-4956-9411-07489DDA27DE}" destId="{A24F5C78-E47A-448D-9BCB-37F937FCE038}" srcOrd="4" destOrd="0" presId="urn:microsoft.com/office/officeart/2005/8/layout/hierarchy2"/>
    <dgm:cxn modelId="{D29BDD48-AF71-4789-B767-9762F545660F}" type="presParOf" srcId="{A24F5C78-E47A-448D-9BCB-37F937FCE038}" destId="{4E4E6C54-F519-4AA2-B05F-135A129A1B72}" srcOrd="0" destOrd="0" presId="urn:microsoft.com/office/officeart/2005/8/layout/hierarchy2"/>
    <dgm:cxn modelId="{6A74C274-6B7C-4144-B82C-5F99319B66EB}" type="presParOf" srcId="{BAD3A916-A9AB-4956-9411-07489DDA27DE}" destId="{40F96230-7DD3-47E9-9D43-EF4BF271D845}" srcOrd="5" destOrd="0" presId="urn:microsoft.com/office/officeart/2005/8/layout/hierarchy2"/>
    <dgm:cxn modelId="{09F8E02C-EB72-41A1-8772-82A19D2DFCEB}" type="presParOf" srcId="{40F96230-7DD3-47E9-9D43-EF4BF271D845}" destId="{69F79A2E-2557-4515-927C-F8C56989DA2A}" srcOrd="0" destOrd="0" presId="urn:microsoft.com/office/officeart/2005/8/layout/hierarchy2"/>
    <dgm:cxn modelId="{BCF42603-FE2A-4636-9542-2941266A4817}" type="presParOf" srcId="{40F96230-7DD3-47E9-9D43-EF4BF271D845}" destId="{6F4A7075-A097-4205-A03A-9058D65DB39D}" srcOrd="1" destOrd="0" presId="urn:microsoft.com/office/officeart/2005/8/layout/hierarchy2"/>
    <dgm:cxn modelId="{9302F750-C5FC-4E4D-AE4C-07139621A809}" type="presParOf" srcId="{BAD3A916-A9AB-4956-9411-07489DDA27DE}" destId="{A6DC5EA3-086D-45ED-AC02-4C76E4EE4452}" srcOrd="6" destOrd="0" presId="urn:microsoft.com/office/officeart/2005/8/layout/hierarchy2"/>
    <dgm:cxn modelId="{CE201323-2E85-4263-B581-2031DDCEDE7C}" type="presParOf" srcId="{A6DC5EA3-086D-45ED-AC02-4C76E4EE4452}" destId="{41D94EC6-F0B6-4AD5-9371-3C81363AF5FA}" srcOrd="0" destOrd="0" presId="urn:microsoft.com/office/officeart/2005/8/layout/hierarchy2"/>
    <dgm:cxn modelId="{C013E39A-12C5-423E-AA71-2B13CB48D997}" type="presParOf" srcId="{BAD3A916-A9AB-4956-9411-07489DDA27DE}" destId="{79126011-7294-4A70-8202-E78678F0C09D}" srcOrd="7" destOrd="0" presId="urn:microsoft.com/office/officeart/2005/8/layout/hierarchy2"/>
    <dgm:cxn modelId="{A4578D5C-61BD-4846-AEB8-E61902DA29E2}" type="presParOf" srcId="{79126011-7294-4A70-8202-E78678F0C09D}" destId="{865E7BF6-D810-4676-8253-4654ABA62F34}" srcOrd="0" destOrd="0" presId="urn:microsoft.com/office/officeart/2005/8/layout/hierarchy2"/>
    <dgm:cxn modelId="{92CCAB7D-837F-40DA-964A-60FC948A9889}" type="presParOf" srcId="{79126011-7294-4A70-8202-E78678F0C09D}" destId="{29F2015A-FC30-4F01-B90C-15E7A1EB7F8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B01E9A-3A99-43EE-9EC8-0822ED1EA630}"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MX"/>
        </a:p>
      </dgm:t>
    </dgm:pt>
    <dgm:pt modelId="{5E9ED630-CCE2-4A6E-BAAE-026DE3C68AAA}">
      <dgm:prSet phldrT="[Texto]" custT="1"/>
      <dgm:spPr/>
      <dgm:t>
        <a:bodyPr/>
        <a:lstStyle/>
        <a:p>
          <a:r>
            <a:rPr lang="es-MX" sz="1800" b="1" dirty="0" smtClean="0"/>
            <a:t>Configuración</a:t>
          </a:r>
          <a:endParaRPr lang="es-MX" sz="1800" b="1" dirty="0"/>
        </a:p>
      </dgm:t>
    </dgm:pt>
    <dgm:pt modelId="{E0489CA0-D58E-4DBB-9866-F9EB6C80A2E0}" type="parTrans" cxnId="{01328F4C-1DEA-439B-BCF2-EC6BFB44BCB2}">
      <dgm:prSet/>
      <dgm:spPr/>
      <dgm:t>
        <a:bodyPr/>
        <a:lstStyle/>
        <a:p>
          <a:endParaRPr lang="es-MX" sz="2800"/>
        </a:p>
      </dgm:t>
    </dgm:pt>
    <dgm:pt modelId="{C0DE13AE-10A8-4F2D-9E98-3914AD188E80}" type="sibTrans" cxnId="{01328F4C-1DEA-439B-BCF2-EC6BFB44BCB2}">
      <dgm:prSet/>
      <dgm:spPr/>
      <dgm:t>
        <a:bodyPr/>
        <a:lstStyle/>
        <a:p>
          <a:endParaRPr lang="es-MX" sz="2800"/>
        </a:p>
      </dgm:t>
    </dgm:pt>
    <dgm:pt modelId="{7D53B178-D633-46BC-BF4B-6353CC7D1902}">
      <dgm:prSet phldrT="[Texto]" custT="1"/>
      <dgm:spPr/>
      <dgm:t>
        <a:bodyPr/>
        <a:lstStyle/>
        <a:p>
          <a:r>
            <a:rPr lang="es-MX" sz="1800" b="1" dirty="0" smtClean="0"/>
            <a:t>Acceso</a:t>
          </a:r>
          <a:endParaRPr lang="es-MX" sz="1800" b="1" dirty="0"/>
        </a:p>
      </dgm:t>
    </dgm:pt>
    <dgm:pt modelId="{054289E0-14DB-4D21-B2DA-E4BF381DF291}" type="parTrans" cxnId="{6BB13AE7-64BA-4620-8F0F-6B85B8BEDD2A}">
      <dgm:prSet custT="1"/>
      <dgm:spPr/>
      <dgm:t>
        <a:bodyPr/>
        <a:lstStyle/>
        <a:p>
          <a:endParaRPr lang="es-MX" sz="800"/>
        </a:p>
      </dgm:t>
    </dgm:pt>
    <dgm:pt modelId="{6C0ED557-1EF9-46A1-B0C0-ECBEAB69E212}" type="sibTrans" cxnId="{6BB13AE7-64BA-4620-8F0F-6B85B8BEDD2A}">
      <dgm:prSet/>
      <dgm:spPr/>
      <dgm:t>
        <a:bodyPr/>
        <a:lstStyle/>
        <a:p>
          <a:endParaRPr lang="es-MX" sz="2800"/>
        </a:p>
      </dgm:t>
    </dgm:pt>
    <dgm:pt modelId="{EB30C946-012A-4766-B0F1-E693CCD9DBF1}">
      <dgm:prSet phldrT="[Texto]" custT="1"/>
      <dgm:spPr/>
      <dgm:t>
        <a:bodyPr/>
        <a:lstStyle/>
        <a:p>
          <a:r>
            <a:rPr lang="es-MX" sz="1600" dirty="0" smtClean="0"/>
            <a:t>Definición  de Usuarios</a:t>
          </a:r>
          <a:endParaRPr lang="es-MX" sz="1600" dirty="0"/>
        </a:p>
      </dgm:t>
    </dgm:pt>
    <dgm:pt modelId="{E46CE575-34CB-4422-9724-1A80AFF70E24}" type="parTrans" cxnId="{42DA8B43-6048-430D-A1CB-904B06B47F8A}">
      <dgm:prSet custT="1"/>
      <dgm:spPr/>
      <dgm:t>
        <a:bodyPr/>
        <a:lstStyle/>
        <a:p>
          <a:endParaRPr lang="es-MX" sz="800"/>
        </a:p>
      </dgm:t>
    </dgm:pt>
    <dgm:pt modelId="{D4DE9948-E1BC-4B90-A041-B4BD4E104B6D}" type="sibTrans" cxnId="{42DA8B43-6048-430D-A1CB-904B06B47F8A}">
      <dgm:prSet/>
      <dgm:spPr/>
      <dgm:t>
        <a:bodyPr/>
        <a:lstStyle/>
        <a:p>
          <a:endParaRPr lang="es-MX" sz="2800"/>
        </a:p>
      </dgm:t>
    </dgm:pt>
    <dgm:pt modelId="{2FEC30A2-E5ED-458A-88AF-5ACCC426AE70}">
      <dgm:prSet phldrT="[Texto]" custT="1"/>
      <dgm:spPr/>
      <dgm:t>
        <a:bodyPr/>
        <a:lstStyle/>
        <a:p>
          <a:r>
            <a:rPr lang="es-MX" sz="1400" dirty="0" smtClean="0"/>
            <a:t>Configuración de variables de niveles de acceso</a:t>
          </a:r>
          <a:endParaRPr lang="es-MX" sz="1400" dirty="0"/>
        </a:p>
      </dgm:t>
    </dgm:pt>
    <dgm:pt modelId="{12913EA2-EA55-4484-AE91-847E71A34F1E}" type="parTrans" cxnId="{2E43C08F-EA64-4ADA-964C-9C0BF3115D60}">
      <dgm:prSet custT="1"/>
      <dgm:spPr/>
      <dgm:t>
        <a:bodyPr/>
        <a:lstStyle/>
        <a:p>
          <a:endParaRPr lang="es-MX" sz="800"/>
        </a:p>
      </dgm:t>
    </dgm:pt>
    <dgm:pt modelId="{54A36CEF-01E3-4E3E-9C39-ECC76A5DA236}" type="sibTrans" cxnId="{2E43C08F-EA64-4ADA-964C-9C0BF3115D60}">
      <dgm:prSet/>
      <dgm:spPr/>
      <dgm:t>
        <a:bodyPr/>
        <a:lstStyle/>
        <a:p>
          <a:endParaRPr lang="es-MX" sz="2800"/>
        </a:p>
      </dgm:t>
    </dgm:pt>
    <dgm:pt modelId="{26D82558-6D8E-4379-9AE6-F01F93583CD1}">
      <dgm:prSet phldrT="[Texto]" custT="1"/>
      <dgm:spPr/>
      <dgm:t>
        <a:bodyPr/>
        <a:lstStyle/>
        <a:p>
          <a:r>
            <a:rPr lang="es-MX" sz="2000" b="1" dirty="0" smtClean="0"/>
            <a:t>Técnica</a:t>
          </a:r>
          <a:endParaRPr lang="es-MX" sz="1800" b="1" dirty="0"/>
        </a:p>
      </dgm:t>
    </dgm:pt>
    <dgm:pt modelId="{F7A7D57D-EC1D-46AE-B069-25E04C8C8F4C}" type="sibTrans" cxnId="{D74DFFA5-0ACD-4C77-AEED-D61CEF56B748}">
      <dgm:prSet/>
      <dgm:spPr/>
      <dgm:t>
        <a:bodyPr/>
        <a:lstStyle/>
        <a:p>
          <a:endParaRPr lang="es-MX"/>
        </a:p>
      </dgm:t>
    </dgm:pt>
    <dgm:pt modelId="{078AEAC3-22B8-426E-ACB2-9DF26DCD398E}" type="parTrans" cxnId="{D74DFFA5-0ACD-4C77-AEED-D61CEF56B748}">
      <dgm:prSet/>
      <dgm:spPr/>
      <dgm:t>
        <a:bodyPr/>
        <a:lstStyle/>
        <a:p>
          <a:endParaRPr lang="es-MX"/>
        </a:p>
      </dgm:t>
    </dgm:pt>
    <dgm:pt modelId="{F95F324A-C7FF-446B-A441-8BCE0EB3AB23}">
      <dgm:prSet phldrT="[Texto]" custT="1"/>
      <dgm:spPr/>
      <dgm:t>
        <a:bodyPr/>
        <a:lstStyle/>
        <a:p>
          <a:r>
            <a:rPr lang="es-MX" sz="1800" b="1" dirty="0" smtClean="0"/>
            <a:t>Funcional</a:t>
          </a:r>
          <a:endParaRPr lang="es-CO" sz="1800" dirty="0"/>
        </a:p>
      </dgm:t>
    </dgm:pt>
    <dgm:pt modelId="{31DCE150-1838-4B5B-877C-227911BAF1D8}" type="parTrans" cxnId="{FF3A77DB-7FA4-4D06-85FA-5CFED07382FF}">
      <dgm:prSet/>
      <dgm:spPr/>
      <dgm:t>
        <a:bodyPr/>
        <a:lstStyle/>
        <a:p>
          <a:endParaRPr lang="es-CO"/>
        </a:p>
      </dgm:t>
    </dgm:pt>
    <dgm:pt modelId="{3D6CFD1E-D657-40D8-A722-7615D7DAEC0F}" type="sibTrans" cxnId="{FF3A77DB-7FA4-4D06-85FA-5CFED07382FF}">
      <dgm:prSet/>
      <dgm:spPr/>
      <dgm:t>
        <a:bodyPr/>
        <a:lstStyle/>
        <a:p>
          <a:endParaRPr lang="es-CO"/>
        </a:p>
      </dgm:t>
    </dgm:pt>
    <dgm:pt modelId="{AC2437C4-8173-4FAE-AAF6-DEE4B068B7D0}">
      <dgm:prSet phldrT="[Texto]" custT="1"/>
      <dgm:spPr/>
      <dgm:t>
        <a:bodyPr/>
        <a:lstStyle/>
        <a:p>
          <a:r>
            <a:rPr lang="es-MX" sz="1600" b="1" dirty="0" smtClean="0"/>
            <a:t>Parametrización</a:t>
          </a:r>
          <a:endParaRPr lang="es-MX" sz="1600" b="1" dirty="0"/>
        </a:p>
      </dgm:t>
    </dgm:pt>
    <dgm:pt modelId="{351E400B-F308-461E-89CB-4C8123C723C0}" type="parTrans" cxnId="{B1DB2783-68B0-4A18-8F76-75D4CF25547C}">
      <dgm:prSet/>
      <dgm:spPr/>
      <dgm:t>
        <a:bodyPr/>
        <a:lstStyle/>
        <a:p>
          <a:endParaRPr lang="es-CO"/>
        </a:p>
      </dgm:t>
    </dgm:pt>
    <dgm:pt modelId="{932F36E3-038E-4E7B-8E44-81AC4778B958}" type="sibTrans" cxnId="{B1DB2783-68B0-4A18-8F76-75D4CF25547C}">
      <dgm:prSet/>
      <dgm:spPr/>
      <dgm:t>
        <a:bodyPr/>
        <a:lstStyle/>
        <a:p>
          <a:endParaRPr lang="es-CO"/>
        </a:p>
      </dgm:t>
    </dgm:pt>
    <dgm:pt modelId="{31D7DFCB-DDC3-417E-BB4B-892042F58516}">
      <dgm:prSet phldrT="[Texto]" custT="1"/>
      <dgm:spPr/>
      <dgm:t>
        <a:bodyPr/>
        <a:lstStyle/>
        <a:p>
          <a:r>
            <a:rPr lang="es-MX" sz="1600" dirty="0" smtClean="0"/>
            <a:t>Configuración de datos por país</a:t>
          </a:r>
          <a:endParaRPr lang="es-MX" sz="1600" dirty="0"/>
        </a:p>
      </dgm:t>
    </dgm:pt>
    <dgm:pt modelId="{53A03055-20E0-47F2-AC5C-A0353415A17D}" type="parTrans" cxnId="{39EF5B93-4371-4146-B0EF-FDF40D9788FF}">
      <dgm:prSet/>
      <dgm:spPr/>
      <dgm:t>
        <a:bodyPr/>
        <a:lstStyle/>
        <a:p>
          <a:endParaRPr lang="es-CO"/>
        </a:p>
      </dgm:t>
    </dgm:pt>
    <dgm:pt modelId="{C43A76C2-660B-4987-87D9-CF22CC1B3832}" type="sibTrans" cxnId="{39EF5B93-4371-4146-B0EF-FDF40D9788FF}">
      <dgm:prSet/>
      <dgm:spPr/>
      <dgm:t>
        <a:bodyPr/>
        <a:lstStyle/>
        <a:p>
          <a:endParaRPr lang="es-CO"/>
        </a:p>
      </dgm:t>
    </dgm:pt>
    <dgm:pt modelId="{8AE437F4-8E47-49EB-B06B-426D54E9D05A}">
      <dgm:prSet phldrT="[Texto]" custT="1"/>
      <dgm:spPr/>
      <dgm:t>
        <a:bodyPr/>
        <a:lstStyle/>
        <a:p>
          <a:r>
            <a:rPr lang="es-MX" sz="1600" b="1" dirty="0" smtClean="0"/>
            <a:t>Alistamiento</a:t>
          </a:r>
          <a:endParaRPr lang="es-MX" sz="1600" b="1" dirty="0"/>
        </a:p>
      </dgm:t>
    </dgm:pt>
    <dgm:pt modelId="{FE840C0B-526A-4B29-8239-10B735EF68BD}" type="parTrans" cxnId="{7C77C92A-323D-424E-A34C-AB4A2B30462B}">
      <dgm:prSet/>
      <dgm:spPr/>
      <dgm:t>
        <a:bodyPr/>
        <a:lstStyle/>
        <a:p>
          <a:endParaRPr lang="es-CO"/>
        </a:p>
      </dgm:t>
    </dgm:pt>
    <dgm:pt modelId="{D55EEC34-EDAA-4F1C-B993-5495EABA2714}" type="sibTrans" cxnId="{7C77C92A-323D-424E-A34C-AB4A2B30462B}">
      <dgm:prSet/>
      <dgm:spPr/>
      <dgm:t>
        <a:bodyPr/>
        <a:lstStyle/>
        <a:p>
          <a:endParaRPr lang="es-CO"/>
        </a:p>
      </dgm:t>
    </dgm:pt>
    <dgm:pt modelId="{16D84144-549C-447D-8629-7BD81DCA33CC}">
      <dgm:prSet phldrT="[Texto]" custT="1"/>
      <dgm:spPr/>
      <dgm:t>
        <a:bodyPr/>
        <a:lstStyle/>
        <a:p>
          <a:r>
            <a:rPr lang="es-MX" sz="1600" dirty="0" smtClean="0"/>
            <a:t>Cargue de datos previos</a:t>
          </a:r>
          <a:endParaRPr lang="es-MX" sz="1600" dirty="0"/>
        </a:p>
      </dgm:t>
    </dgm:pt>
    <dgm:pt modelId="{E16909BB-DCA2-4EAE-B281-C8B9BA42FFB1}" type="parTrans" cxnId="{948C8359-7EBB-42EE-91A4-6FBF5D4A838A}">
      <dgm:prSet/>
      <dgm:spPr/>
      <dgm:t>
        <a:bodyPr/>
        <a:lstStyle/>
        <a:p>
          <a:endParaRPr lang="es-CO"/>
        </a:p>
      </dgm:t>
    </dgm:pt>
    <dgm:pt modelId="{91119D98-6A30-4B09-B047-BB857467D0B2}" type="sibTrans" cxnId="{948C8359-7EBB-42EE-91A4-6FBF5D4A838A}">
      <dgm:prSet/>
      <dgm:spPr/>
      <dgm:t>
        <a:bodyPr/>
        <a:lstStyle/>
        <a:p>
          <a:endParaRPr lang="es-CO"/>
        </a:p>
      </dgm:t>
    </dgm:pt>
    <dgm:pt modelId="{2F0BFDDF-E450-40CE-9BB1-747D379EB524}" type="pres">
      <dgm:prSet presAssocID="{46B01E9A-3A99-43EE-9EC8-0822ED1EA630}" presName="diagram" presStyleCnt="0">
        <dgm:presLayoutVars>
          <dgm:chPref val="1"/>
          <dgm:dir/>
          <dgm:animOne val="branch"/>
          <dgm:animLvl val="lvl"/>
          <dgm:resizeHandles val="exact"/>
        </dgm:presLayoutVars>
      </dgm:prSet>
      <dgm:spPr/>
      <dgm:t>
        <a:bodyPr/>
        <a:lstStyle/>
        <a:p>
          <a:endParaRPr lang="es-CO"/>
        </a:p>
      </dgm:t>
    </dgm:pt>
    <dgm:pt modelId="{12B78D64-AC21-4F4E-8413-0FDCD6E14F97}" type="pres">
      <dgm:prSet presAssocID="{5E9ED630-CCE2-4A6E-BAAE-026DE3C68AAA}" presName="root1" presStyleCnt="0"/>
      <dgm:spPr/>
      <dgm:t>
        <a:bodyPr/>
        <a:lstStyle/>
        <a:p>
          <a:endParaRPr lang="es-CO"/>
        </a:p>
      </dgm:t>
    </dgm:pt>
    <dgm:pt modelId="{00C83AD9-3E01-444C-A580-E3FC2E18FF76}" type="pres">
      <dgm:prSet presAssocID="{5E9ED630-CCE2-4A6E-BAAE-026DE3C68AAA}" presName="LevelOneTextNode" presStyleLbl="node0" presStyleIdx="0" presStyleCnt="1">
        <dgm:presLayoutVars>
          <dgm:chPref val="3"/>
        </dgm:presLayoutVars>
      </dgm:prSet>
      <dgm:spPr/>
      <dgm:t>
        <a:bodyPr/>
        <a:lstStyle/>
        <a:p>
          <a:endParaRPr lang="es-CO"/>
        </a:p>
      </dgm:t>
    </dgm:pt>
    <dgm:pt modelId="{6633CA35-1EF5-4257-A223-EB57DFDC6FB4}" type="pres">
      <dgm:prSet presAssocID="{5E9ED630-CCE2-4A6E-BAAE-026DE3C68AAA}" presName="level2hierChild" presStyleCnt="0"/>
      <dgm:spPr/>
      <dgm:t>
        <a:bodyPr/>
        <a:lstStyle/>
        <a:p>
          <a:endParaRPr lang="es-CO"/>
        </a:p>
      </dgm:t>
    </dgm:pt>
    <dgm:pt modelId="{3DAA0E5C-5CD1-4CB5-B946-12AB1E275BC7}" type="pres">
      <dgm:prSet presAssocID="{078AEAC3-22B8-426E-ACB2-9DF26DCD398E}" presName="conn2-1" presStyleLbl="parChTrans1D2" presStyleIdx="0" presStyleCnt="2"/>
      <dgm:spPr/>
      <dgm:t>
        <a:bodyPr/>
        <a:lstStyle/>
        <a:p>
          <a:endParaRPr lang="es-CO"/>
        </a:p>
      </dgm:t>
    </dgm:pt>
    <dgm:pt modelId="{9BD34F0D-FFFD-48E4-99A1-53F01D044045}" type="pres">
      <dgm:prSet presAssocID="{078AEAC3-22B8-426E-ACB2-9DF26DCD398E}" presName="connTx" presStyleLbl="parChTrans1D2" presStyleIdx="0" presStyleCnt="2"/>
      <dgm:spPr/>
      <dgm:t>
        <a:bodyPr/>
        <a:lstStyle/>
        <a:p>
          <a:endParaRPr lang="es-CO"/>
        </a:p>
      </dgm:t>
    </dgm:pt>
    <dgm:pt modelId="{12636FBF-CA1E-461D-B4FB-798976EC54D9}" type="pres">
      <dgm:prSet presAssocID="{26D82558-6D8E-4379-9AE6-F01F93583CD1}" presName="root2" presStyleCnt="0"/>
      <dgm:spPr/>
      <dgm:t>
        <a:bodyPr/>
        <a:lstStyle/>
        <a:p>
          <a:endParaRPr lang="es-CO"/>
        </a:p>
      </dgm:t>
    </dgm:pt>
    <dgm:pt modelId="{DC74C3F1-E7A7-4AB7-AE1B-DB6FF77611A0}" type="pres">
      <dgm:prSet presAssocID="{26D82558-6D8E-4379-9AE6-F01F93583CD1}" presName="LevelTwoTextNode" presStyleLbl="node2" presStyleIdx="0" presStyleCnt="2">
        <dgm:presLayoutVars>
          <dgm:chPref val="3"/>
        </dgm:presLayoutVars>
      </dgm:prSet>
      <dgm:spPr/>
      <dgm:t>
        <a:bodyPr/>
        <a:lstStyle/>
        <a:p>
          <a:endParaRPr lang="es-CO"/>
        </a:p>
      </dgm:t>
    </dgm:pt>
    <dgm:pt modelId="{05232BB0-7EFB-47FE-824F-C52EF2148792}" type="pres">
      <dgm:prSet presAssocID="{26D82558-6D8E-4379-9AE6-F01F93583CD1}" presName="level3hierChild" presStyleCnt="0"/>
      <dgm:spPr/>
      <dgm:t>
        <a:bodyPr/>
        <a:lstStyle/>
        <a:p>
          <a:endParaRPr lang="es-CO"/>
        </a:p>
      </dgm:t>
    </dgm:pt>
    <dgm:pt modelId="{A1A7FA83-E1F0-459D-B8A4-E6BBE3B66F93}" type="pres">
      <dgm:prSet presAssocID="{054289E0-14DB-4D21-B2DA-E4BF381DF291}" presName="conn2-1" presStyleLbl="parChTrans1D3" presStyleIdx="0" presStyleCnt="3"/>
      <dgm:spPr/>
      <dgm:t>
        <a:bodyPr/>
        <a:lstStyle/>
        <a:p>
          <a:endParaRPr lang="es-CO"/>
        </a:p>
      </dgm:t>
    </dgm:pt>
    <dgm:pt modelId="{AF3EC6E9-FD6B-42C6-AE4D-17F2C5C29739}" type="pres">
      <dgm:prSet presAssocID="{054289E0-14DB-4D21-B2DA-E4BF381DF291}" presName="connTx" presStyleLbl="parChTrans1D3" presStyleIdx="0" presStyleCnt="3"/>
      <dgm:spPr/>
      <dgm:t>
        <a:bodyPr/>
        <a:lstStyle/>
        <a:p>
          <a:endParaRPr lang="es-CO"/>
        </a:p>
      </dgm:t>
    </dgm:pt>
    <dgm:pt modelId="{7A9AF75E-3703-4707-97E4-80800F0CED28}" type="pres">
      <dgm:prSet presAssocID="{7D53B178-D633-46BC-BF4B-6353CC7D1902}" presName="root2" presStyleCnt="0"/>
      <dgm:spPr/>
      <dgm:t>
        <a:bodyPr/>
        <a:lstStyle/>
        <a:p>
          <a:endParaRPr lang="es-CO"/>
        </a:p>
      </dgm:t>
    </dgm:pt>
    <dgm:pt modelId="{BF052B3D-AC63-48E4-BF0F-4BC1EA5B6729}" type="pres">
      <dgm:prSet presAssocID="{7D53B178-D633-46BC-BF4B-6353CC7D1902}" presName="LevelTwoTextNode" presStyleLbl="node3" presStyleIdx="0" presStyleCnt="3">
        <dgm:presLayoutVars>
          <dgm:chPref val="3"/>
        </dgm:presLayoutVars>
      </dgm:prSet>
      <dgm:spPr/>
      <dgm:t>
        <a:bodyPr/>
        <a:lstStyle/>
        <a:p>
          <a:endParaRPr lang="es-CO"/>
        </a:p>
      </dgm:t>
    </dgm:pt>
    <dgm:pt modelId="{8224CAC4-2AFD-4C09-B641-272C36E0C48F}" type="pres">
      <dgm:prSet presAssocID="{7D53B178-D633-46BC-BF4B-6353CC7D1902}" presName="level3hierChild" presStyleCnt="0"/>
      <dgm:spPr/>
      <dgm:t>
        <a:bodyPr/>
        <a:lstStyle/>
        <a:p>
          <a:endParaRPr lang="es-CO"/>
        </a:p>
      </dgm:t>
    </dgm:pt>
    <dgm:pt modelId="{2DA015FE-7D92-4950-8DC7-274ED88F0432}" type="pres">
      <dgm:prSet presAssocID="{E46CE575-34CB-4422-9724-1A80AFF70E24}" presName="conn2-1" presStyleLbl="parChTrans1D4" presStyleIdx="0" presStyleCnt="4"/>
      <dgm:spPr/>
      <dgm:t>
        <a:bodyPr/>
        <a:lstStyle/>
        <a:p>
          <a:endParaRPr lang="es-CO"/>
        </a:p>
      </dgm:t>
    </dgm:pt>
    <dgm:pt modelId="{7896D62F-B57C-4077-A74B-7585E6E13128}" type="pres">
      <dgm:prSet presAssocID="{E46CE575-34CB-4422-9724-1A80AFF70E24}" presName="connTx" presStyleLbl="parChTrans1D4" presStyleIdx="0" presStyleCnt="4"/>
      <dgm:spPr/>
      <dgm:t>
        <a:bodyPr/>
        <a:lstStyle/>
        <a:p>
          <a:endParaRPr lang="es-CO"/>
        </a:p>
      </dgm:t>
    </dgm:pt>
    <dgm:pt modelId="{AEBCAD91-E65A-4BC0-A656-0CD1AF519FD9}" type="pres">
      <dgm:prSet presAssocID="{EB30C946-012A-4766-B0F1-E693CCD9DBF1}" presName="root2" presStyleCnt="0"/>
      <dgm:spPr/>
      <dgm:t>
        <a:bodyPr/>
        <a:lstStyle/>
        <a:p>
          <a:endParaRPr lang="es-CO"/>
        </a:p>
      </dgm:t>
    </dgm:pt>
    <dgm:pt modelId="{D7C473AC-22DD-48D9-8733-797F22217637}" type="pres">
      <dgm:prSet presAssocID="{EB30C946-012A-4766-B0F1-E693CCD9DBF1}" presName="LevelTwoTextNode" presStyleLbl="node4" presStyleIdx="0" presStyleCnt="4">
        <dgm:presLayoutVars>
          <dgm:chPref val="3"/>
        </dgm:presLayoutVars>
      </dgm:prSet>
      <dgm:spPr/>
      <dgm:t>
        <a:bodyPr/>
        <a:lstStyle/>
        <a:p>
          <a:endParaRPr lang="es-CO"/>
        </a:p>
      </dgm:t>
    </dgm:pt>
    <dgm:pt modelId="{B3D20B1F-42E5-4586-9373-C75B2317D82E}" type="pres">
      <dgm:prSet presAssocID="{EB30C946-012A-4766-B0F1-E693CCD9DBF1}" presName="level3hierChild" presStyleCnt="0"/>
      <dgm:spPr/>
      <dgm:t>
        <a:bodyPr/>
        <a:lstStyle/>
        <a:p>
          <a:endParaRPr lang="es-CO"/>
        </a:p>
      </dgm:t>
    </dgm:pt>
    <dgm:pt modelId="{1E98EB65-E738-42AF-84B1-A842B711A002}" type="pres">
      <dgm:prSet presAssocID="{12913EA2-EA55-4484-AE91-847E71A34F1E}" presName="conn2-1" presStyleLbl="parChTrans1D4" presStyleIdx="1" presStyleCnt="4"/>
      <dgm:spPr/>
      <dgm:t>
        <a:bodyPr/>
        <a:lstStyle/>
        <a:p>
          <a:endParaRPr lang="es-CO"/>
        </a:p>
      </dgm:t>
    </dgm:pt>
    <dgm:pt modelId="{59BD7418-5BAA-4209-B11B-88B9FDD5037F}" type="pres">
      <dgm:prSet presAssocID="{12913EA2-EA55-4484-AE91-847E71A34F1E}" presName="connTx" presStyleLbl="parChTrans1D4" presStyleIdx="1" presStyleCnt="4"/>
      <dgm:spPr/>
      <dgm:t>
        <a:bodyPr/>
        <a:lstStyle/>
        <a:p>
          <a:endParaRPr lang="es-CO"/>
        </a:p>
      </dgm:t>
    </dgm:pt>
    <dgm:pt modelId="{6CC8ECB9-FD9F-4833-BBBD-0750AB62ACB8}" type="pres">
      <dgm:prSet presAssocID="{2FEC30A2-E5ED-458A-88AF-5ACCC426AE70}" presName="root2" presStyleCnt="0"/>
      <dgm:spPr/>
      <dgm:t>
        <a:bodyPr/>
        <a:lstStyle/>
        <a:p>
          <a:endParaRPr lang="es-CO"/>
        </a:p>
      </dgm:t>
    </dgm:pt>
    <dgm:pt modelId="{3C4B112A-C185-4086-8874-16FA5C48F3DF}" type="pres">
      <dgm:prSet presAssocID="{2FEC30A2-E5ED-458A-88AF-5ACCC426AE70}" presName="LevelTwoTextNode" presStyleLbl="node4" presStyleIdx="1" presStyleCnt="4">
        <dgm:presLayoutVars>
          <dgm:chPref val="3"/>
        </dgm:presLayoutVars>
      </dgm:prSet>
      <dgm:spPr/>
      <dgm:t>
        <a:bodyPr/>
        <a:lstStyle/>
        <a:p>
          <a:endParaRPr lang="es-CO"/>
        </a:p>
      </dgm:t>
    </dgm:pt>
    <dgm:pt modelId="{7337A09E-A82A-42A2-B5D7-E303477BED30}" type="pres">
      <dgm:prSet presAssocID="{2FEC30A2-E5ED-458A-88AF-5ACCC426AE70}" presName="level3hierChild" presStyleCnt="0"/>
      <dgm:spPr/>
      <dgm:t>
        <a:bodyPr/>
        <a:lstStyle/>
        <a:p>
          <a:endParaRPr lang="es-CO"/>
        </a:p>
      </dgm:t>
    </dgm:pt>
    <dgm:pt modelId="{57DA4008-0144-4A20-B89A-5738CE3865D9}" type="pres">
      <dgm:prSet presAssocID="{31DCE150-1838-4B5B-877C-227911BAF1D8}" presName="conn2-1" presStyleLbl="parChTrans1D2" presStyleIdx="1" presStyleCnt="2"/>
      <dgm:spPr/>
      <dgm:t>
        <a:bodyPr/>
        <a:lstStyle/>
        <a:p>
          <a:endParaRPr lang="es-CO"/>
        </a:p>
      </dgm:t>
    </dgm:pt>
    <dgm:pt modelId="{87F681DC-39B3-47AD-BB59-04E9BFE4CBBE}" type="pres">
      <dgm:prSet presAssocID="{31DCE150-1838-4B5B-877C-227911BAF1D8}" presName="connTx" presStyleLbl="parChTrans1D2" presStyleIdx="1" presStyleCnt="2"/>
      <dgm:spPr/>
      <dgm:t>
        <a:bodyPr/>
        <a:lstStyle/>
        <a:p>
          <a:endParaRPr lang="es-CO"/>
        </a:p>
      </dgm:t>
    </dgm:pt>
    <dgm:pt modelId="{422C8315-6C84-48E7-9F72-420DC016F876}" type="pres">
      <dgm:prSet presAssocID="{F95F324A-C7FF-446B-A441-8BCE0EB3AB23}" presName="root2" presStyleCnt="0"/>
      <dgm:spPr/>
      <dgm:t>
        <a:bodyPr/>
        <a:lstStyle/>
        <a:p>
          <a:endParaRPr lang="es-CO"/>
        </a:p>
      </dgm:t>
    </dgm:pt>
    <dgm:pt modelId="{63188BA2-979E-46B3-826B-8FBE1019A65A}" type="pres">
      <dgm:prSet presAssocID="{F95F324A-C7FF-446B-A441-8BCE0EB3AB23}" presName="LevelTwoTextNode" presStyleLbl="node2" presStyleIdx="1" presStyleCnt="2">
        <dgm:presLayoutVars>
          <dgm:chPref val="3"/>
        </dgm:presLayoutVars>
      </dgm:prSet>
      <dgm:spPr/>
      <dgm:t>
        <a:bodyPr/>
        <a:lstStyle/>
        <a:p>
          <a:endParaRPr lang="es-CO"/>
        </a:p>
      </dgm:t>
    </dgm:pt>
    <dgm:pt modelId="{A0417234-85C3-41E3-B675-C369804960AE}" type="pres">
      <dgm:prSet presAssocID="{F95F324A-C7FF-446B-A441-8BCE0EB3AB23}" presName="level3hierChild" presStyleCnt="0"/>
      <dgm:spPr/>
      <dgm:t>
        <a:bodyPr/>
        <a:lstStyle/>
        <a:p>
          <a:endParaRPr lang="es-CO"/>
        </a:p>
      </dgm:t>
    </dgm:pt>
    <dgm:pt modelId="{CC19EDBD-DFCB-4662-9168-D53C92B30594}" type="pres">
      <dgm:prSet presAssocID="{351E400B-F308-461E-89CB-4C8123C723C0}" presName="conn2-1" presStyleLbl="parChTrans1D3" presStyleIdx="1" presStyleCnt="3"/>
      <dgm:spPr/>
      <dgm:t>
        <a:bodyPr/>
        <a:lstStyle/>
        <a:p>
          <a:endParaRPr lang="es-CO"/>
        </a:p>
      </dgm:t>
    </dgm:pt>
    <dgm:pt modelId="{00BCBB16-F1F4-4C54-86CA-8E9DB9192FE5}" type="pres">
      <dgm:prSet presAssocID="{351E400B-F308-461E-89CB-4C8123C723C0}" presName="connTx" presStyleLbl="parChTrans1D3" presStyleIdx="1" presStyleCnt="3"/>
      <dgm:spPr/>
      <dgm:t>
        <a:bodyPr/>
        <a:lstStyle/>
        <a:p>
          <a:endParaRPr lang="es-CO"/>
        </a:p>
      </dgm:t>
    </dgm:pt>
    <dgm:pt modelId="{047BF1E9-77A6-4DE5-935F-867CBE67E823}" type="pres">
      <dgm:prSet presAssocID="{AC2437C4-8173-4FAE-AAF6-DEE4B068B7D0}" presName="root2" presStyleCnt="0"/>
      <dgm:spPr/>
      <dgm:t>
        <a:bodyPr/>
        <a:lstStyle/>
        <a:p>
          <a:endParaRPr lang="es-CO"/>
        </a:p>
      </dgm:t>
    </dgm:pt>
    <dgm:pt modelId="{65077CE6-8BBB-432F-92C3-D816B2F5AFD1}" type="pres">
      <dgm:prSet presAssocID="{AC2437C4-8173-4FAE-AAF6-DEE4B068B7D0}" presName="LevelTwoTextNode" presStyleLbl="node3" presStyleIdx="1" presStyleCnt="3">
        <dgm:presLayoutVars>
          <dgm:chPref val="3"/>
        </dgm:presLayoutVars>
      </dgm:prSet>
      <dgm:spPr/>
      <dgm:t>
        <a:bodyPr/>
        <a:lstStyle/>
        <a:p>
          <a:endParaRPr lang="es-CO"/>
        </a:p>
      </dgm:t>
    </dgm:pt>
    <dgm:pt modelId="{E00C320C-A5AF-48B4-838E-CFD6DBDCDBB7}" type="pres">
      <dgm:prSet presAssocID="{AC2437C4-8173-4FAE-AAF6-DEE4B068B7D0}" presName="level3hierChild" presStyleCnt="0"/>
      <dgm:spPr/>
      <dgm:t>
        <a:bodyPr/>
        <a:lstStyle/>
        <a:p>
          <a:endParaRPr lang="es-CO"/>
        </a:p>
      </dgm:t>
    </dgm:pt>
    <dgm:pt modelId="{80131487-B01A-4E0D-A9EA-D7A6A90499F4}" type="pres">
      <dgm:prSet presAssocID="{53A03055-20E0-47F2-AC5C-A0353415A17D}" presName="conn2-1" presStyleLbl="parChTrans1D4" presStyleIdx="2" presStyleCnt="4"/>
      <dgm:spPr/>
      <dgm:t>
        <a:bodyPr/>
        <a:lstStyle/>
        <a:p>
          <a:endParaRPr lang="es-CO"/>
        </a:p>
      </dgm:t>
    </dgm:pt>
    <dgm:pt modelId="{4CDAB8B1-F085-4FFA-8F61-D77E55B26321}" type="pres">
      <dgm:prSet presAssocID="{53A03055-20E0-47F2-AC5C-A0353415A17D}" presName="connTx" presStyleLbl="parChTrans1D4" presStyleIdx="2" presStyleCnt="4"/>
      <dgm:spPr/>
      <dgm:t>
        <a:bodyPr/>
        <a:lstStyle/>
        <a:p>
          <a:endParaRPr lang="es-CO"/>
        </a:p>
      </dgm:t>
    </dgm:pt>
    <dgm:pt modelId="{AFCB5BC5-7D2A-41A6-A6FD-6CCE50930C19}" type="pres">
      <dgm:prSet presAssocID="{31D7DFCB-DDC3-417E-BB4B-892042F58516}" presName="root2" presStyleCnt="0"/>
      <dgm:spPr/>
      <dgm:t>
        <a:bodyPr/>
        <a:lstStyle/>
        <a:p>
          <a:endParaRPr lang="es-CO"/>
        </a:p>
      </dgm:t>
    </dgm:pt>
    <dgm:pt modelId="{5D552D6D-A510-4A5A-AEE6-6A8E06F5E0EF}" type="pres">
      <dgm:prSet presAssocID="{31D7DFCB-DDC3-417E-BB4B-892042F58516}" presName="LevelTwoTextNode" presStyleLbl="node4" presStyleIdx="2" presStyleCnt="4">
        <dgm:presLayoutVars>
          <dgm:chPref val="3"/>
        </dgm:presLayoutVars>
      </dgm:prSet>
      <dgm:spPr/>
      <dgm:t>
        <a:bodyPr/>
        <a:lstStyle/>
        <a:p>
          <a:endParaRPr lang="es-CO"/>
        </a:p>
      </dgm:t>
    </dgm:pt>
    <dgm:pt modelId="{D11D9142-A5BB-4885-98AB-256337F24CCD}" type="pres">
      <dgm:prSet presAssocID="{31D7DFCB-DDC3-417E-BB4B-892042F58516}" presName="level3hierChild" presStyleCnt="0"/>
      <dgm:spPr/>
      <dgm:t>
        <a:bodyPr/>
        <a:lstStyle/>
        <a:p>
          <a:endParaRPr lang="es-CO"/>
        </a:p>
      </dgm:t>
    </dgm:pt>
    <dgm:pt modelId="{72987FA8-C0EA-4972-8517-2B558D7D629C}" type="pres">
      <dgm:prSet presAssocID="{FE840C0B-526A-4B29-8239-10B735EF68BD}" presName="conn2-1" presStyleLbl="parChTrans1D3" presStyleIdx="2" presStyleCnt="3"/>
      <dgm:spPr/>
      <dgm:t>
        <a:bodyPr/>
        <a:lstStyle/>
        <a:p>
          <a:endParaRPr lang="es-CO"/>
        </a:p>
      </dgm:t>
    </dgm:pt>
    <dgm:pt modelId="{DCC3ADED-28DA-4184-9906-770D08ADB9F4}" type="pres">
      <dgm:prSet presAssocID="{FE840C0B-526A-4B29-8239-10B735EF68BD}" presName="connTx" presStyleLbl="parChTrans1D3" presStyleIdx="2" presStyleCnt="3"/>
      <dgm:spPr/>
      <dgm:t>
        <a:bodyPr/>
        <a:lstStyle/>
        <a:p>
          <a:endParaRPr lang="es-CO"/>
        </a:p>
      </dgm:t>
    </dgm:pt>
    <dgm:pt modelId="{8B5C88BA-F5F9-41E2-87F9-4D6BD8953111}" type="pres">
      <dgm:prSet presAssocID="{8AE437F4-8E47-49EB-B06B-426D54E9D05A}" presName="root2" presStyleCnt="0"/>
      <dgm:spPr/>
      <dgm:t>
        <a:bodyPr/>
        <a:lstStyle/>
        <a:p>
          <a:endParaRPr lang="es-CO"/>
        </a:p>
      </dgm:t>
    </dgm:pt>
    <dgm:pt modelId="{9134D78E-727B-45DB-A82E-6C813B736541}" type="pres">
      <dgm:prSet presAssocID="{8AE437F4-8E47-49EB-B06B-426D54E9D05A}" presName="LevelTwoTextNode" presStyleLbl="node3" presStyleIdx="2" presStyleCnt="3">
        <dgm:presLayoutVars>
          <dgm:chPref val="3"/>
        </dgm:presLayoutVars>
      </dgm:prSet>
      <dgm:spPr/>
      <dgm:t>
        <a:bodyPr/>
        <a:lstStyle/>
        <a:p>
          <a:endParaRPr lang="es-CO"/>
        </a:p>
      </dgm:t>
    </dgm:pt>
    <dgm:pt modelId="{18066627-C7C8-441E-ACFA-88D51F566DF6}" type="pres">
      <dgm:prSet presAssocID="{8AE437F4-8E47-49EB-B06B-426D54E9D05A}" presName="level3hierChild" presStyleCnt="0"/>
      <dgm:spPr/>
      <dgm:t>
        <a:bodyPr/>
        <a:lstStyle/>
        <a:p>
          <a:endParaRPr lang="es-CO"/>
        </a:p>
      </dgm:t>
    </dgm:pt>
    <dgm:pt modelId="{B34A0E3C-D7BE-4904-8379-7525DECAB3F0}" type="pres">
      <dgm:prSet presAssocID="{E16909BB-DCA2-4EAE-B281-C8B9BA42FFB1}" presName="conn2-1" presStyleLbl="parChTrans1D4" presStyleIdx="3" presStyleCnt="4"/>
      <dgm:spPr/>
      <dgm:t>
        <a:bodyPr/>
        <a:lstStyle/>
        <a:p>
          <a:endParaRPr lang="es-CO"/>
        </a:p>
      </dgm:t>
    </dgm:pt>
    <dgm:pt modelId="{FE9163C7-11CB-4A6B-8172-BA8657F402C6}" type="pres">
      <dgm:prSet presAssocID="{E16909BB-DCA2-4EAE-B281-C8B9BA42FFB1}" presName="connTx" presStyleLbl="parChTrans1D4" presStyleIdx="3" presStyleCnt="4"/>
      <dgm:spPr/>
      <dgm:t>
        <a:bodyPr/>
        <a:lstStyle/>
        <a:p>
          <a:endParaRPr lang="es-CO"/>
        </a:p>
      </dgm:t>
    </dgm:pt>
    <dgm:pt modelId="{AC9FF3B7-6B7F-472B-B2C5-82085729BBCB}" type="pres">
      <dgm:prSet presAssocID="{16D84144-549C-447D-8629-7BD81DCA33CC}" presName="root2" presStyleCnt="0"/>
      <dgm:spPr/>
      <dgm:t>
        <a:bodyPr/>
        <a:lstStyle/>
        <a:p>
          <a:endParaRPr lang="es-CO"/>
        </a:p>
      </dgm:t>
    </dgm:pt>
    <dgm:pt modelId="{2E75B9B0-1794-4F70-8A61-48AA43B41688}" type="pres">
      <dgm:prSet presAssocID="{16D84144-549C-447D-8629-7BD81DCA33CC}" presName="LevelTwoTextNode" presStyleLbl="node4" presStyleIdx="3" presStyleCnt="4">
        <dgm:presLayoutVars>
          <dgm:chPref val="3"/>
        </dgm:presLayoutVars>
      </dgm:prSet>
      <dgm:spPr/>
      <dgm:t>
        <a:bodyPr/>
        <a:lstStyle/>
        <a:p>
          <a:endParaRPr lang="es-CO"/>
        </a:p>
      </dgm:t>
    </dgm:pt>
    <dgm:pt modelId="{61EED424-F4EC-4E97-A772-17A132422639}" type="pres">
      <dgm:prSet presAssocID="{16D84144-549C-447D-8629-7BD81DCA33CC}" presName="level3hierChild" presStyleCnt="0"/>
      <dgm:spPr/>
      <dgm:t>
        <a:bodyPr/>
        <a:lstStyle/>
        <a:p>
          <a:endParaRPr lang="es-CO"/>
        </a:p>
      </dgm:t>
    </dgm:pt>
  </dgm:ptLst>
  <dgm:cxnLst>
    <dgm:cxn modelId="{E5FCC50C-7256-4037-A9FD-5D4E6CBCEEDE}" type="presOf" srcId="{078AEAC3-22B8-426E-ACB2-9DF26DCD398E}" destId="{3DAA0E5C-5CD1-4CB5-B946-12AB1E275BC7}" srcOrd="0" destOrd="0" presId="urn:microsoft.com/office/officeart/2005/8/layout/hierarchy2"/>
    <dgm:cxn modelId="{A42B109D-F549-49C3-B031-975D0F853E7B}" type="presOf" srcId="{53A03055-20E0-47F2-AC5C-A0353415A17D}" destId="{80131487-B01A-4E0D-A9EA-D7A6A90499F4}" srcOrd="0" destOrd="0" presId="urn:microsoft.com/office/officeart/2005/8/layout/hierarchy2"/>
    <dgm:cxn modelId="{7C77C92A-323D-424E-A34C-AB4A2B30462B}" srcId="{F95F324A-C7FF-446B-A441-8BCE0EB3AB23}" destId="{8AE437F4-8E47-49EB-B06B-426D54E9D05A}" srcOrd="1" destOrd="0" parTransId="{FE840C0B-526A-4B29-8239-10B735EF68BD}" sibTransId="{D55EEC34-EDAA-4F1C-B993-5495EABA2714}"/>
    <dgm:cxn modelId="{A477AD66-BA89-4A76-8CBC-3B1AE5C6F63E}" type="presOf" srcId="{12913EA2-EA55-4484-AE91-847E71A34F1E}" destId="{1E98EB65-E738-42AF-84B1-A842B711A002}" srcOrd="0" destOrd="0" presId="urn:microsoft.com/office/officeart/2005/8/layout/hierarchy2"/>
    <dgm:cxn modelId="{948C8359-7EBB-42EE-91A4-6FBF5D4A838A}" srcId="{8AE437F4-8E47-49EB-B06B-426D54E9D05A}" destId="{16D84144-549C-447D-8629-7BD81DCA33CC}" srcOrd="0" destOrd="0" parTransId="{E16909BB-DCA2-4EAE-B281-C8B9BA42FFB1}" sibTransId="{91119D98-6A30-4B09-B047-BB857467D0B2}"/>
    <dgm:cxn modelId="{2E43C08F-EA64-4ADA-964C-9C0BF3115D60}" srcId="{7D53B178-D633-46BC-BF4B-6353CC7D1902}" destId="{2FEC30A2-E5ED-458A-88AF-5ACCC426AE70}" srcOrd="1" destOrd="0" parTransId="{12913EA2-EA55-4484-AE91-847E71A34F1E}" sibTransId="{54A36CEF-01E3-4E3E-9C39-ECC76A5DA236}"/>
    <dgm:cxn modelId="{73E2F9FA-6BBA-41AD-9EBE-67597F8EA912}" type="presOf" srcId="{054289E0-14DB-4D21-B2DA-E4BF381DF291}" destId="{A1A7FA83-E1F0-459D-B8A4-E6BBE3B66F93}" srcOrd="0" destOrd="0" presId="urn:microsoft.com/office/officeart/2005/8/layout/hierarchy2"/>
    <dgm:cxn modelId="{2E356B3D-7CC0-4B21-8D15-5CD6723FF8C2}" type="presOf" srcId="{E16909BB-DCA2-4EAE-B281-C8B9BA42FFB1}" destId="{FE9163C7-11CB-4A6B-8172-BA8657F402C6}" srcOrd="1" destOrd="0" presId="urn:microsoft.com/office/officeart/2005/8/layout/hierarchy2"/>
    <dgm:cxn modelId="{42DA8B43-6048-430D-A1CB-904B06B47F8A}" srcId="{7D53B178-D633-46BC-BF4B-6353CC7D1902}" destId="{EB30C946-012A-4766-B0F1-E693CCD9DBF1}" srcOrd="0" destOrd="0" parTransId="{E46CE575-34CB-4422-9724-1A80AFF70E24}" sibTransId="{D4DE9948-E1BC-4B90-A041-B4BD4E104B6D}"/>
    <dgm:cxn modelId="{8E4C3A81-90EA-4E5E-A452-54BCB5548053}" type="presOf" srcId="{E16909BB-DCA2-4EAE-B281-C8B9BA42FFB1}" destId="{B34A0E3C-D7BE-4904-8379-7525DECAB3F0}" srcOrd="0" destOrd="0" presId="urn:microsoft.com/office/officeart/2005/8/layout/hierarchy2"/>
    <dgm:cxn modelId="{06D5D40D-4CEA-46C4-BCFD-02D44B8FCB63}" type="presOf" srcId="{351E400B-F308-461E-89CB-4C8123C723C0}" destId="{00BCBB16-F1F4-4C54-86CA-8E9DB9192FE5}" srcOrd="1" destOrd="0" presId="urn:microsoft.com/office/officeart/2005/8/layout/hierarchy2"/>
    <dgm:cxn modelId="{3DF7C4F3-CDD4-4C77-929B-CF6DF5F0158E}" type="presOf" srcId="{AC2437C4-8173-4FAE-AAF6-DEE4B068B7D0}" destId="{65077CE6-8BBB-432F-92C3-D816B2F5AFD1}" srcOrd="0" destOrd="0" presId="urn:microsoft.com/office/officeart/2005/8/layout/hierarchy2"/>
    <dgm:cxn modelId="{A4ADCAAD-8773-4A22-99F8-E5C434B02443}" type="presOf" srcId="{FE840C0B-526A-4B29-8239-10B735EF68BD}" destId="{72987FA8-C0EA-4972-8517-2B558D7D629C}" srcOrd="0" destOrd="0" presId="urn:microsoft.com/office/officeart/2005/8/layout/hierarchy2"/>
    <dgm:cxn modelId="{454D77CE-A654-49A8-9D42-D0592FFBAA07}" type="presOf" srcId="{16D84144-549C-447D-8629-7BD81DCA33CC}" destId="{2E75B9B0-1794-4F70-8A61-48AA43B41688}" srcOrd="0" destOrd="0" presId="urn:microsoft.com/office/officeart/2005/8/layout/hierarchy2"/>
    <dgm:cxn modelId="{7395860F-2078-412F-9F11-2F4ADD30E4BA}" type="presOf" srcId="{53A03055-20E0-47F2-AC5C-A0353415A17D}" destId="{4CDAB8B1-F085-4FFA-8F61-D77E55B26321}" srcOrd="1" destOrd="0" presId="urn:microsoft.com/office/officeart/2005/8/layout/hierarchy2"/>
    <dgm:cxn modelId="{D74DFFA5-0ACD-4C77-AEED-D61CEF56B748}" srcId="{5E9ED630-CCE2-4A6E-BAAE-026DE3C68AAA}" destId="{26D82558-6D8E-4379-9AE6-F01F93583CD1}" srcOrd="0" destOrd="0" parTransId="{078AEAC3-22B8-426E-ACB2-9DF26DCD398E}" sibTransId="{F7A7D57D-EC1D-46AE-B069-25E04C8C8F4C}"/>
    <dgm:cxn modelId="{2C99E9A9-28B1-4940-BB02-1EC5014B6660}" type="presOf" srcId="{26D82558-6D8E-4379-9AE6-F01F93583CD1}" destId="{DC74C3F1-E7A7-4AB7-AE1B-DB6FF77611A0}" srcOrd="0" destOrd="0" presId="urn:microsoft.com/office/officeart/2005/8/layout/hierarchy2"/>
    <dgm:cxn modelId="{90E377F1-3E15-42CB-A50A-5FF072042115}" type="presOf" srcId="{2FEC30A2-E5ED-458A-88AF-5ACCC426AE70}" destId="{3C4B112A-C185-4086-8874-16FA5C48F3DF}" srcOrd="0" destOrd="0" presId="urn:microsoft.com/office/officeart/2005/8/layout/hierarchy2"/>
    <dgm:cxn modelId="{CE075EA0-5BC2-4915-9BEC-9BFCCFDB2476}" type="presOf" srcId="{F95F324A-C7FF-446B-A441-8BCE0EB3AB23}" destId="{63188BA2-979E-46B3-826B-8FBE1019A65A}" srcOrd="0" destOrd="0" presId="urn:microsoft.com/office/officeart/2005/8/layout/hierarchy2"/>
    <dgm:cxn modelId="{0463AB48-A97C-4661-B8A0-3973142BBFDA}" type="presOf" srcId="{EB30C946-012A-4766-B0F1-E693CCD9DBF1}" destId="{D7C473AC-22DD-48D9-8733-797F22217637}" srcOrd="0" destOrd="0" presId="urn:microsoft.com/office/officeart/2005/8/layout/hierarchy2"/>
    <dgm:cxn modelId="{01328F4C-1DEA-439B-BCF2-EC6BFB44BCB2}" srcId="{46B01E9A-3A99-43EE-9EC8-0822ED1EA630}" destId="{5E9ED630-CCE2-4A6E-BAAE-026DE3C68AAA}" srcOrd="0" destOrd="0" parTransId="{E0489CA0-D58E-4DBB-9866-F9EB6C80A2E0}" sibTransId="{C0DE13AE-10A8-4F2D-9E98-3914AD188E80}"/>
    <dgm:cxn modelId="{BBA9DBA9-A1A5-46A1-87AB-72453BA36995}" type="presOf" srcId="{31D7DFCB-DDC3-417E-BB4B-892042F58516}" destId="{5D552D6D-A510-4A5A-AEE6-6A8E06F5E0EF}" srcOrd="0" destOrd="0" presId="urn:microsoft.com/office/officeart/2005/8/layout/hierarchy2"/>
    <dgm:cxn modelId="{49B2C624-D182-493E-BE12-6C67515321B9}" type="presOf" srcId="{7D53B178-D633-46BC-BF4B-6353CC7D1902}" destId="{BF052B3D-AC63-48E4-BF0F-4BC1EA5B6729}" srcOrd="0" destOrd="0" presId="urn:microsoft.com/office/officeart/2005/8/layout/hierarchy2"/>
    <dgm:cxn modelId="{C0425F89-12BC-473D-8D8E-A58EC16DABF9}" type="presOf" srcId="{5E9ED630-CCE2-4A6E-BAAE-026DE3C68AAA}" destId="{00C83AD9-3E01-444C-A580-E3FC2E18FF76}" srcOrd="0" destOrd="0" presId="urn:microsoft.com/office/officeart/2005/8/layout/hierarchy2"/>
    <dgm:cxn modelId="{08A45B5F-4D3D-40B9-BD65-E914709CE296}" type="presOf" srcId="{31DCE150-1838-4B5B-877C-227911BAF1D8}" destId="{87F681DC-39B3-47AD-BB59-04E9BFE4CBBE}" srcOrd="1" destOrd="0" presId="urn:microsoft.com/office/officeart/2005/8/layout/hierarchy2"/>
    <dgm:cxn modelId="{D8DD10E9-7DBE-4131-9AAF-C7DE67934702}" type="presOf" srcId="{078AEAC3-22B8-426E-ACB2-9DF26DCD398E}" destId="{9BD34F0D-FFFD-48E4-99A1-53F01D044045}" srcOrd="1" destOrd="0" presId="urn:microsoft.com/office/officeart/2005/8/layout/hierarchy2"/>
    <dgm:cxn modelId="{39EF5B93-4371-4146-B0EF-FDF40D9788FF}" srcId="{AC2437C4-8173-4FAE-AAF6-DEE4B068B7D0}" destId="{31D7DFCB-DDC3-417E-BB4B-892042F58516}" srcOrd="0" destOrd="0" parTransId="{53A03055-20E0-47F2-AC5C-A0353415A17D}" sibTransId="{C43A76C2-660B-4987-87D9-CF22CC1B3832}"/>
    <dgm:cxn modelId="{B1DB2783-68B0-4A18-8F76-75D4CF25547C}" srcId="{F95F324A-C7FF-446B-A441-8BCE0EB3AB23}" destId="{AC2437C4-8173-4FAE-AAF6-DEE4B068B7D0}" srcOrd="0" destOrd="0" parTransId="{351E400B-F308-461E-89CB-4C8123C723C0}" sibTransId="{932F36E3-038E-4E7B-8E44-81AC4778B958}"/>
    <dgm:cxn modelId="{513F2810-1EB8-4D30-8921-2D8E15DEB80D}" type="presOf" srcId="{8AE437F4-8E47-49EB-B06B-426D54E9D05A}" destId="{9134D78E-727B-45DB-A82E-6C813B736541}" srcOrd="0" destOrd="0" presId="urn:microsoft.com/office/officeart/2005/8/layout/hierarchy2"/>
    <dgm:cxn modelId="{4DCF292F-C5F9-46E8-BF55-5E6EAB6AD623}" type="presOf" srcId="{E46CE575-34CB-4422-9724-1A80AFF70E24}" destId="{7896D62F-B57C-4077-A74B-7585E6E13128}" srcOrd="1" destOrd="0" presId="urn:microsoft.com/office/officeart/2005/8/layout/hierarchy2"/>
    <dgm:cxn modelId="{FF3A77DB-7FA4-4D06-85FA-5CFED07382FF}" srcId="{5E9ED630-CCE2-4A6E-BAAE-026DE3C68AAA}" destId="{F95F324A-C7FF-446B-A441-8BCE0EB3AB23}" srcOrd="1" destOrd="0" parTransId="{31DCE150-1838-4B5B-877C-227911BAF1D8}" sibTransId="{3D6CFD1E-D657-40D8-A722-7615D7DAEC0F}"/>
    <dgm:cxn modelId="{C0092F07-4C98-4FBD-A208-4DB9EAD8278D}" type="presOf" srcId="{E46CE575-34CB-4422-9724-1A80AFF70E24}" destId="{2DA015FE-7D92-4950-8DC7-274ED88F0432}" srcOrd="0" destOrd="0" presId="urn:microsoft.com/office/officeart/2005/8/layout/hierarchy2"/>
    <dgm:cxn modelId="{ACFDDC58-45E5-4977-9209-159B7B329858}" type="presOf" srcId="{351E400B-F308-461E-89CB-4C8123C723C0}" destId="{CC19EDBD-DFCB-4662-9168-D53C92B30594}" srcOrd="0" destOrd="0" presId="urn:microsoft.com/office/officeart/2005/8/layout/hierarchy2"/>
    <dgm:cxn modelId="{3B3BEF0E-76A6-4031-A96A-EC7CE27F527B}" type="presOf" srcId="{46B01E9A-3A99-43EE-9EC8-0822ED1EA630}" destId="{2F0BFDDF-E450-40CE-9BB1-747D379EB524}" srcOrd="0" destOrd="0" presId="urn:microsoft.com/office/officeart/2005/8/layout/hierarchy2"/>
    <dgm:cxn modelId="{5ECAA7A2-CD99-45F7-99A3-6DADBA77DFDE}" type="presOf" srcId="{054289E0-14DB-4D21-B2DA-E4BF381DF291}" destId="{AF3EC6E9-FD6B-42C6-AE4D-17F2C5C29739}" srcOrd="1" destOrd="0" presId="urn:microsoft.com/office/officeart/2005/8/layout/hierarchy2"/>
    <dgm:cxn modelId="{1ADB468A-903E-41BC-9315-96428D0D8AFF}" type="presOf" srcId="{FE840C0B-526A-4B29-8239-10B735EF68BD}" destId="{DCC3ADED-28DA-4184-9906-770D08ADB9F4}" srcOrd="1" destOrd="0" presId="urn:microsoft.com/office/officeart/2005/8/layout/hierarchy2"/>
    <dgm:cxn modelId="{3AB2EDA3-874F-4579-B0FE-60E727EAFB14}" type="presOf" srcId="{12913EA2-EA55-4484-AE91-847E71A34F1E}" destId="{59BD7418-5BAA-4209-B11B-88B9FDD5037F}" srcOrd="1" destOrd="0" presId="urn:microsoft.com/office/officeart/2005/8/layout/hierarchy2"/>
    <dgm:cxn modelId="{AB61E613-AD17-48D2-B33F-24642C47B3CD}" type="presOf" srcId="{31DCE150-1838-4B5B-877C-227911BAF1D8}" destId="{57DA4008-0144-4A20-B89A-5738CE3865D9}" srcOrd="0" destOrd="0" presId="urn:microsoft.com/office/officeart/2005/8/layout/hierarchy2"/>
    <dgm:cxn modelId="{6BB13AE7-64BA-4620-8F0F-6B85B8BEDD2A}" srcId="{26D82558-6D8E-4379-9AE6-F01F93583CD1}" destId="{7D53B178-D633-46BC-BF4B-6353CC7D1902}" srcOrd="0" destOrd="0" parTransId="{054289E0-14DB-4D21-B2DA-E4BF381DF291}" sibTransId="{6C0ED557-1EF9-46A1-B0C0-ECBEAB69E212}"/>
    <dgm:cxn modelId="{47A15652-FDE5-4680-93B0-4CDB0BD12207}" type="presParOf" srcId="{2F0BFDDF-E450-40CE-9BB1-747D379EB524}" destId="{12B78D64-AC21-4F4E-8413-0FDCD6E14F97}" srcOrd="0" destOrd="0" presId="urn:microsoft.com/office/officeart/2005/8/layout/hierarchy2"/>
    <dgm:cxn modelId="{39597225-2A3E-4BA0-8B7D-5D4075C26D52}" type="presParOf" srcId="{12B78D64-AC21-4F4E-8413-0FDCD6E14F97}" destId="{00C83AD9-3E01-444C-A580-E3FC2E18FF76}" srcOrd="0" destOrd="0" presId="urn:microsoft.com/office/officeart/2005/8/layout/hierarchy2"/>
    <dgm:cxn modelId="{5825C943-1479-4CC5-9E5D-347039EB546E}" type="presParOf" srcId="{12B78D64-AC21-4F4E-8413-0FDCD6E14F97}" destId="{6633CA35-1EF5-4257-A223-EB57DFDC6FB4}" srcOrd="1" destOrd="0" presId="urn:microsoft.com/office/officeart/2005/8/layout/hierarchy2"/>
    <dgm:cxn modelId="{240F88D7-960E-43E6-BB82-F6423320D061}" type="presParOf" srcId="{6633CA35-1EF5-4257-A223-EB57DFDC6FB4}" destId="{3DAA0E5C-5CD1-4CB5-B946-12AB1E275BC7}" srcOrd="0" destOrd="0" presId="urn:microsoft.com/office/officeart/2005/8/layout/hierarchy2"/>
    <dgm:cxn modelId="{9B925E8E-64D8-4153-BF6E-7114BFAE4DE0}" type="presParOf" srcId="{3DAA0E5C-5CD1-4CB5-B946-12AB1E275BC7}" destId="{9BD34F0D-FFFD-48E4-99A1-53F01D044045}" srcOrd="0" destOrd="0" presId="urn:microsoft.com/office/officeart/2005/8/layout/hierarchy2"/>
    <dgm:cxn modelId="{694C60F7-7A15-4018-88D0-0FC47B7C3DE1}" type="presParOf" srcId="{6633CA35-1EF5-4257-A223-EB57DFDC6FB4}" destId="{12636FBF-CA1E-461D-B4FB-798976EC54D9}" srcOrd="1" destOrd="0" presId="urn:microsoft.com/office/officeart/2005/8/layout/hierarchy2"/>
    <dgm:cxn modelId="{957DAE0A-662E-4605-A156-8E65FE04FE58}" type="presParOf" srcId="{12636FBF-CA1E-461D-B4FB-798976EC54D9}" destId="{DC74C3F1-E7A7-4AB7-AE1B-DB6FF77611A0}" srcOrd="0" destOrd="0" presId="urn:microsoft.com/office/officeart/2005/8/layout/hierarchy2"/>
    <dgm:cxn modelId="{9AA2F755-D110-423A-A7C6-CF4E01270A01}" type="presParOf" srcId="{12636FBF-CA1E-461D-B4FB-798976EC54D9}" destId="{05232BB0-7EFB-47FE-824F-C52EF2148792}" srcOrd="1" destOrd="0" presId="urn:microsoft.com/office/officeart/2005/8/layout/hierarchy2"/>
    <dgm:cxn modelId="{DE4CA73B-B4BC-42E2-810F-98FEFD44565C}" type="presParOf" srcId="{05232BB0-7EFB-47FE-824F-C52EF2148792}" destId="{A1A7FA83-E1F0-459D-B8A4-E6BBE3B66F93}" srcOrd="0" destOrd="0" presId="urn:microsoft.com/office/officeart/2005/8/layout/hierarchy2"/>
    <dgm:cxn modelId="{C797EF9A-1891-41F7-95AE-FE87C2C6FDC6}" type="presParOf" srcId="{A1A7FA83-E1F0-459D-B8A4-E6BBE3B66F93}" destId="{AF3EC6E9-FD6B-42C6-AE4D-17F2C5C29739}" srcOrd="0" destOrd="0" presId="urn:microsoft.com/office/officeart/2005/8/layout/hierarchy2"/>
    <dgm:cxn modelId="{A48D55D7-AA17-48D0-A85A-9AF3EEDEFECC}" type="presParOf" srcId="{05232BB0-7EFB-47FE-824F-C52EF2148792}" destId="{7A9AF75E-3703-4707-97E4-80800F0CED28}" srcOrd="1" destOrd="0" presId="urn:microsoft.com/office/officeart/2005/8/layout/hierarchy2"/>
    <dgm:cxn modelId="{4C840E31-F14C-447B-9AF5-212A2EC5583E}" type="presParOf" srcId="{7A9AF75E-3703-4707-97E4-80800F0CED28}" destId="{BF052B3D-AC63-48E4-BF0F-4BC1EA5B6729}" srcOrd="0" destOrd="0" presId="urn:microsoft.com/office/officeart/2005/8/layout/hierarchy2"/>
    <dgm:cxn modelId="{C6E07D37-8E48-4257-8038-AF346C05BE22}" type="presParOf" srcId="{7A9AF75E-3703-4707-97E4-80800F0CED28}" destId="{8224CAC4-2AFD-4C09-B641-272C36E0C48F}" srcOrd="1" destOrd="0" presId="urn:microsoft.com/office/officeart/2005/8/layout/hierarchy2"/>
    <dgm:cxn modelId="{EB48E028-8259-497B-BD8F-364266B97B07}" type="presParOf" srcId="{8224CAC4-2AFD-4C09-B641-272C36E0C48F}" destId="{2DA015FE-7D92-4950-8DC7-274ED88F0432}" srcOrd="0" destOrd="0" presId="urn:microsoft.com/office/officeart/2005/8/layout/hierarchy2"/>
    <dgm:cxn modelId="{06CC776D-D086-4F8B-B1E0-741CF9C4B9F3}" type="presParOf" srcId="{2DA015FE-7D92-4950-8DC7-274ED88F0432}" destId="{7896D62F-B57C-4077-A74B-7585E6E13128}" srcOrd="0" destOrd="0" presId="urn:microsoft.com/office/officeart/2005/8/layout/hierarchy2"/>
    <dgm:cxn modelId="{B577EFD5-B7BE-4EB4-8678-EA22B8E335D4}" type="presParOf" srcId="{8224CAC4-2AFD-4C09-B641-272C36E0C48F}" destId="{AEBCAD91-E65A-4BC0-A656-0CD1AF519FD9}" srcOrd="1" destOrd="0" presId="urn:microsoft.com/office/officeart/2005/8/layout/hierarchy2"/>
    <dgm:cxn modelId="{C7CF4482-C63F-40BB-A12E-5198739921DC}" type="presParOf" srcId="{AEBCAD91-E65A-4BC0-A656-0CD1AF519FD9}" destId="{D7C473AC-22DD-48D9-8733-797F22217637}" srcOrd="0" destOrd="0" presId="urn:microsoft.com/office/officeart/2005/8/layout/hierarchy2"/>
    <dgm:cxn modelId="{EA58B347-27E2-4921-950D-824A72F00A0C}" type="presParOf" srcId="{AEBCAD91-E65A-4BC0-A656-0CD1AF519FD9}" destId="{B3D20B1F-42E5-4586-9373-C75B2317D82E}" srcOrd="1" destOrd="0" presId="urn:microsoft.com/office/officeart/2005/8/layout/hierarchy2"/>
    <dgm:cxn modelId="{8DE266E3-3776-4288-B2BD-BD32715DA5C1}" type="presParOf" srcId="{8224CAC4-2AFD-4C09-B641-272C36E0C48F}" destId="{1E98EB65-E738-42AF-84B1-A842B711A002}" srcOrd="2" destOrd="0" presId="urn:microsoft.com/office/officeart/2005/8/layout/hierarchy2"/>
    <dgm:cxn modelId="{D4DA56CC-3B5A-45C7-B779-A5D86F868E87}" type="presParOf" srcId="{1E98EB65-E738-42AF-84B1-A842B711A002}" destId="{59BD7418-5BAA-4209-B11B-88B9FDD5037F}" srcOrd="0" destOrd="0" presId="urn:microsoft.com/office/officeart/2005/8/layout/hierarchy2"/>
    <dgm:cxn modelId="{2D57CF8E-3597-41E5-8885-D641CBC69ED1}" type="presParOf" srcId="{8224CAC4-2AFD-4C09-B641-272C36E0C48F}" destId="{6CC8ECB9-FD9F-4833-BBBD-0750AB62ACB8}" srcOrd="3" destOrd="0" presId="urn:microsoft.com/office/officeart/2005/8/layout/hierarchy2"/>
    <dgm:cxn modelId="{75CCCC24-0E53-4633-B152-C4996A4953DC}" type="presParOf" srcId="{6CC8ECB9-FD9F-4833-BBBD-0750AB62ACB8}" destId="{3C4B112A-C185-4086-8874-16FA5C48F3DF}" srcOrd="0" destOrd="0" presId="urn:microsoft.com/office/officeart/2005/8/layout/hierarchy2"/>
    <dgm:cxn modelId="{F020BD2A-8190-45F0-BFED-AEF0FC8DF435}" type="presParOf" srcId="{6CC8ECB9-FD9F-4833-BBBD-0750AB62ACB8}" destId="{7337A09E-A82A-42A2-B5D7-E303477BED30}" srcOrd="1" destOrd="0" presId="urn:microsoft.com/office/officeart/2005/8/layout/hierarchy2"/>
    <dgm:cxn modelId="{4197D21C-9C0E-4C28-9C7D-6CEE72ECBB63}" type="presParOf" srcId="{6633CA35-1EF5-4257-A223-EB57DFDC6FB4}" destId="{57DA4008-0144-4A20-B89A-5738CE3865D9}" srcOrd="2" destOrd="0" presId="urn:microsoft.com/office/officeart/2005/8/layout/hierarchy2"/>
    <dgm:cxn modelId="{19F40DF0-E414-4575-9BAF-CE8B5D7A01CF}" type="presParOf" srcId="{57DA4008-0144-4A20-B89A-5738CE3865D9}" destId="{87F681DC-39B3-47AD-BB59-04E9BFE4CBBE}" srcOrd="0" destOrd="0" presId="urn:microsoft.com/office/officeart/2005/8/layout/hierarchy2"/>
    <dgm:cxn modelId="{E86D9583-C42D-4C9B-B5B8-84DB7B0CB9EE}" type="presParOf" srcId="{6633CA35-1EF5-4257-A223-EB57DFDC6FB4}" destId="{422C8315-6C84-48E7-9F72-420DC016F876}" srcOrd="3" destOrd="0" presId="urn:microsoft.com/office/officeart/2005/8/layout/hierarchy2"/>
    <dgm:cxn modelId="{EA621652-06CF-457E-A5B8-9ADF6A456A58}" type="presParOf" srcId="{422C8315-6C84-48E7-9F72-420DC016F876}" destId="{63188BA2-979E-46B3-826B-8FBE1019A65A}" srcOrd="0" destOrd="0" presId="urn:microsoft.com/office/officeart/2005/8/layout/hierarchy2"/>
    <dgm:cxn modelId="{7DB10121-D4C2-486B-8F42-7AC9E350240F}" type="presParOf" srcId="{422C8315-6C84-48E7-9F72-420DC016F876}" destId="{A0417234-85C3-41E3-B675-C369804960AE}" srcOrd="1" destOrd="0" presId="urn:microsoft.com/office/officeart/2005/8/layout/hierarchy2"/>
    <dgm:cxn modelId="{3F4B6F9D-CBB4-4C59-ADBB-7DF1A9A18D56}" type="presParOf" srcId="{A0417234-85C3-41E3-B675-C369804960AE}" destId="{CC19EDBD-DFCB-4662-9168-D53C92B30594}" srcOrd="0" destOrd="0" presId="urn:microsoft.com/office/officeart/2005/8/layout/hierarchy2"/>
    <dgm:cxn modelId="{3CB68FD5-8E5B-4630-A72D-10BA234B2FEF}" type="presParOf" srcId="{CC19EDBD-DFCB-4662-9168-D53C92B30594}" destId="{00BCBB16-F1F4-4C54-86CA-8E9DB9192FE5}" srcOrd="0" destOrd="0" presId="urn:microsoft.com/office/officeart/2005/8/layout/hierarchy2"/>
    <dgm:cxn modelId="{CBFB25C1-C833-4719-8EA3-85961D835D05}" type="presParOf" srcId="{A0417234-85C3-41E3-B675-C369804960AE}" destId="{047BF1E9-77A6-4DE5-935F-867CBE67E823}" srcOrd="1" destOrd="0" presId="urn:microsoft.com/office/officeart/2005/8/layout/hierarchy2"/>
    <dgm:cxn modelId="{9F159702-A5C2-4BAC-8B5C-B6CE11050A30}" type="presParOf" srcId="{047BF1E9-77A6-4DE5-935F-867CBE67E823}" destId="{65077CE6-8BBB-432F-92C3-D816B2F5AFD1}" srcOrd="0" destOrd="0" presId="urn:microsoft.com/office/officeart/2005/8/layout/hierarchy2"/>
    <dgm:cxn modelId="{CFA19CC3-1E00-4F09-9E8C-BA91981DD003}" type="presParOf" srcId="{047BF1E9-77A6-4DE5-935F-867CBE67E823}" destId="{E00C320C-A5AF-48B4-838E-CFD6DBDCDBB7}" srcOrd="1" destOrd="0" presId="urn:microsoft.com/office/officeart/2005/8/layout/hierarchy2"/>
    <dgm:cxn modelId="{82694A94-8F99-43A0-8CF1-A6645815E6FB}" type="presParOf" srcId="{E00C320C-A5AF-48B4-838E-CFD6DBDCDBB7}" destId="{80131487-B01A-4E0D-A9EA-D7A6A90499F4}" srcOrd="0" destOrd="0" presId="urn:microsoft.com/office/officeart/2005/8/layout/hierarchy2"/>
    <dgm:cxn modelId="{857B7147-108E-4578-8D84-6EA16D53BDF7}" type="presParOf" srcId="{80131487-B01A-4E0D-A9EA-D7A6A90499F4}" destId="{4CDAB8B1-F085-4FFA-8F61-D77E55B26321}" srcOrd="0" destOrd="0" presId="urn:microsoft.com/office/officeart/2005/8/layout/hierarchy2"/>
    <dgm:cxn modelId="{571C0A39-D63A-49B8-A624-73D12A9A3B0D}" type="presParOf" srcId="{E00C320C-A5AF-48B4-838E-CFD6DBDCDBB7}" destId="{AFCB5BC5-7D2A-41A6-A6FD-6CCE50930C19}" srcOrd="1" destOrd="0" presId="urn:microsoft.com/office/officeart/2005/8/layout/hierarchy2"/>
    <dgm:cxn modelId="{8930C852-D099-4519-B9C3-C6A0FDBABA2A}" type="presParOf" srcId="{AFCB5BC5-7D2A-41A6-A6FD-6CCE50930C19}" destId="{5D552D6D-A510-4A5A-AEE6-6A8E06F5E0EF}" srcOrd="0" destOrd="0" presId="urn:microsoft.com/office/officeart/2005/8/layout/hierarchy2"/>
    <dgm:cxn modelId="{4AC2ED0C-B7F4-43EB-9FCB-59F257CAA4C6}" type="presParOf" srcId="{AFCB5BC5-7D2A-41A6-A6FD-6CCE50930C19}" destId="{D11D9142-A5BB-4885-98AB-256337F24CCD}" srcOrd="1" destOrd="0" presId="urn:microsoft.com/office/officeart/2005/8/layout/hierarchy2"/>
    <dgm:cxn modelId="{C0042AD3-5469-42BE-83EA-2DDF9DA28F40}" type="presParOf" srcId="{A0417234-85C3-41E3-B675-C369804960AE}" destId="{72987FA8-C0EA-4972-8517-2B558D7D629C}" srcOrd="2" destOrd="0" presId="urn:microsoft.com/office/officeart/2005/8/layout/hierarchy2"/>
    <dgm:cxn modelId="{683253AF-0827-4696-BDD0-2669BDA7E49D}" type="presParOf" srcId="{72987FA8-C0EA-4972-8517-2B558D7D629C}" destId="{DCC3ADED-28DA-4184-9906-770D08ADB9F4}" srcOrd="0" destOrd="0" presId="urn:microsoft.com/office/officeart/2005/8/layout/hierarchy2"/>
    <dgm:cxn modelId="{7E708A03-F77B-48A3-BB89-870893388D35}" type="presParOf" srcId="{A0417234-85C3-41E3-B675-C369804960AE}" destId="{8B5C88BA-F5F9-41E2-87F9-4D6BD8953111}" srcOrd="3" destOrd="0" presId="urn:microsoft.com/office/officeart/2005/8/layout/hierarchy2"/>
    <dgm:cxn modelId="{40A76AEA-BF31-4132-904C-545AB329F4A1}" type="presParOf" srcId="{8B5C88BA-F5F9-41E2-87F9-4D6BD8953111}" destId="{9134D78E-727B-45DB-A82E-6C813B736541}" srcOrd="0" destOrd="0" presId="urn:microsoft.com/office/officeart/2005/8/layout/hierarchy2"/>
    <dgm:cxn modelId="{0003C84B-8277-4887-B755-4D72C8551FE0}" type="presParOf" srcId="{8B5C88BA-F5F9-41E2-87F9-4D6BD8953111}" destId="{18066627-C7C8-441E-ACFA-88D51F566DF6}" srcOrd="1" destOrd="0" presId="urn:microsoft.com/office/officeart/2005/8/layout/hierarchy2"/>
    <dgm:cxn modelId="{13B3A38A-D946-4DA9-AE5C-937590AE8653}" type="presParOf" srcId="{18066627-C7C8-441E-ACFA-88D51F566DF6}" destId="{B34A0E3C-D7BE-4904-8379-7525DECAB3F0}" srcOrd="0" destOrd="0" presId="urn:microsoft.com/office/officeart/2005/8/layout/hierarchy2"/>
    <dgm:cxn modelId="{25E3EB56-AC59-48F5-BC6D-D3F1E2D47B91}" type="presParOf" srcId="{B34A0E3C-D7BE-4904-8379-7525DECAB3F0}" destId="{FE9163C7-11CB-4A6B-8172-BA8657F402C6}" srcOrd="0" destOrd="0" presId="urn:microsoft.com/office/officeart/2005/8/layout/hierarchy2"/>
    <dgm:cxn modelId="{D79BF0A1-0DA1-45BF-9BE1-D8EDED97AD00}" type="presParOf" srcId="{18066627-C7C8-441E-ACFA-88D51F566DF6}" destId="{AC9FF3B7-6B7F-472B-B2C5-82085729BBCB}" srcOrd="1" destOrd="0" presId="urn:microsoft.com/office/officeart/2005/8/layout/hierarchy2"/>
    <dgm:cxn modelId="{25C61071-E1BC-443F-AF01-6AE52261D06E}" type="presParOf" srcId="{AC9FF3B7-6B7F-472B-B2C5-82085729BBCB}" destId="{2E75B9B0-1794-4F70-8A61-48AA43B41688}" srcOrd="0" destOrd="0" presId="urn:microsoft.com/office/officeart/2005/8/layout/hierarchy2"/>
    <dgm:cxn modelId="{374DD623-8751-4992-AC67-DE66366BF838}" type="presParOf" srcId="{AC9FF3B7-6B7F-472B-B2C5-82085729BBCB}" destId="{61EED424-F4EC-4E97-A772-17A13242263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06EA82-C86A-45FD-B866-A0DA0BD3A95B}" type="doc">
      <dgm:prSet loTypeId="urn:microsoft.com/office/officeart/2005/8/layout/hierarchy5" loCatId="hierarchy" qsTypeId="urn:microsoft.com/office/officeart/2005/8/quickstyle/simple1" qsCatId="simple" csTypeId="urn:microsoft.com/office/officeart/2005/8/colors/colorful4" csCatId="colorful" phldr="1"/>
      <dgm:spPr/>
      <dgm:t>
        <a:bodyPr/>
        <a:lstStyle/>
        <a:p>
          <a:endParaRPr lang="es-MX"/>
        </a:p>
      </dgm:t>
    </dgm:pt>
    <dgm:pt modelId="{EAFA6E4F-F08E-4391-B3AE-BB6B6A6DDBEB}">
      <dgm:prSet phldrT="[Texto]" custT="1"/>
      <dgm:spPr/>
      <dgm:t>
        <a:bodyPr/>
        <a:lstStyle/>
        <a:p>
          <a:r>
            <a:rPr lang="es-MX" sz="1800" dirty="0" smtClean="0"/>
            <a:t>Digitación de la Ficha</a:t>
          </a:r>
          <a:endParaRPr lang="es-MX" sz="1800" dirty="0"/>
        </a:p>
      </dgm:t>
    </dgm:pt>
    <dgm:pt modelId="{94DD8046-399B-4501-9394-B42418EBE5BD}" type="parTrans" cxnId="{61254573-D3E7-4D2E-B595-F9F6A55146BC}">
      <dgm:prSet/>
      <dgm:spPr/>
      <dgm:t>
        <a:bodyPr/>
        <a:lstStyle/>
        <a:p>
          <a:endParaRPr lang="es-MX" sz="2000"/>
        </a:p>
      </dgm:t>
    </dgm:pt>
    <dgm:pt modelId="{541CCCBF-5012-4226-BAA4-BDA5DA452D99}" type="sibTrans" cxnId="{61254573-D3E7-4D2E-B595-F9F6A55146BC}">
      <dgm:prSet/>
      <dgm:spPr/>
      <dgm:t>
        <a:bodyPr/>
        <a:lstStyle/>
        <a:p>
          <a:endParaRPr lang="es-MX" sz="2000"/>
        </a:p>
      </dgm:t>
    </dgm:pt>
    <dgm:pt modelId="{84C4661B-58BF-47D1-B5BF-8F9D0794FC9A}">
      <dgm:prSet phldrT="[Texto]" custT="1"/>
      <dgm:spPr/>
      <dgm:t>
        <a:bodyPr/>
        <a:lstStyle/>
        <a:p>
          <a:r>
            <a:rPr lang="es-MX" sz="1400" dirty="0" smtClean="0"/>
            <a:t>Captura</a:t>
          </a:r>
          <a:endParaRPr lang="es-MX" sz="1400" dirty="0"/>
        </a:p>
      </dgm:t>
    </dgm:pt>
    <dgm:pt modelId="{1CCB9703-4941-4F23-82D3-331DD0B46BDC}" type="parTrans" cxnId="{36848406-4918-4930-8254-62AC5AAF778C}">
      <dgm:prSet custT="1"/>
      <dgm:spPr/>
      <dgm:t>
        <a:bodyPr/>
        <a:lstStyle/>
        <a:p>
          <a:endParaRPr lang="es-MX" sz="600"/>
        </a:p>
      </dgm:t>
    </dgm:pt>
    <dgm:pt modelId="{2005B6DE-F185-4637-ABE2-F085CE59E1F0}" type="sibTrans" cxnId="{36848406-4918-4930-8254-62AC5AAF778C}">
      <dgm:prSet/>
      <dgm:spPr/>
      <dgm:t>
        <a:bodyPr/>
        <a:lstStyle/>
        <a:p>
          <a:endParaRPr lang="es-MX" sz="2000"/>
        </a:p>
      </dgm:t>
    </dgm:pt>
    <dgm:pt modelId="{EAAB71AF-6704-4B67-B17C-76B2B6E60542}">
      <dgm:prSet phldrT="[Texto]" custT="1"/>
      <dgm:spPr/>
      <dgm:t>
        <a:bodyPr/>
        <a:lstStyle/>
        <a:p>
          <a:r>
            <a:rPr lang="es-MX" sz="1400" dirty="0" smtClean="0"/>
            <a:t>Diligenciar ficha por predio</a:t>
          </a:r>
          <a:endParaRPr lang="es-MX" sz="1400" dirty="0"/>
        </a:p>
      </dgm:t>
    </dgm:pt>
    <dgm:pt modelId="{95AEA2E1-661C-444C-9D4F-0EF376F8BF06}" type="parTrans" cxnId="{14A86437-57F9-4E73-9BD5-D72D08C1846F}">
      <dgm:prSet custT="1"/>
      <dgm:spPr/>
      <dgm:t>
        <a:bodyPr/>
        <a:lstStyle/>
        <a:p>
          <a:endParaRPr lang="es-MX" sz="600"/>
        </a:p>
      </dgm:t>
    </dgm:pt>
    <dgm:pt modelId="{4BE82459-F717-42C8-976D-DDA0B6E4B430}" type="sibTrans" cxnId="{14A86437-57F9-4E73-9BD5-D72D08C1846F}">
      <dgm:prSet/>
      <dgm:spPr/>
      <dgm:t>
        <a:bodyPr/>
        <a:lstStyle/>
        <a:p>
          <a:endParaRPr lang="es-MX" sz="2000"/>
        </a:p>
      </dgm:t>
    </dgm:pt>
    <dgm:pt modelId="{5D6475CF-4C59-4E6B-97EB-ED22DA58AE31}">
      <dgm:prSet phldrT="[Texto]" custT="1"/>
      <dgm:spPr/>
      <dgm:t>
        <a:bodyPr/>
        <a:lstStyle/>
        <a:p>
          <a:r>
            <a:rPr lang="es-MX" sz="1400" dirty="0" smtClean="0"/>
            <a:t>Visualizar Ficha, Fotos , Planos</a:t>
          </a:r>
          <a:endParaRPr lang="es-MX" sz="1400" dirty="0"/>
        </a:p>
      </dgm:t>
    </dgm:pt>
    <dgm:pt modelId="{BA30AEA6-E30F-47DB-8BA4-9B7FBAADE551}" type="parTrans" cxnId="{BEC4D711-6A72-43AE-9780-4E84DD579299}">
      <dgm:prSet custT="1"/>
      <dgm:spPr/>
      <dgm:t>
        <a:bodyPr/>
        <a:lstStyle/>
        <a:p>
          <a:endParaRPr lang="es-MX" sz="600"/>
        </a:p>
      </dgm:t>
    </dgm:pt>
    <dgm:pt modelId="{3949B868-D5F1-4829-B7D9-A268E838F123}" type="sibTrans" cxnId="{BEC4D711-6A72-43AE-9780-4E84DD579299}">
      <dgm:prSet/>
      <dgm:spPr/>
      <dgm:t>
        <a:bodyPr/>
        <a:lstStyle/>
        <a:p>
          <a:endParaRPr lang="es-MX" sz="2000"/>
        </a:p>
      </dgm:t>
    </dgm:pt>
    <dgm:pt modelId="{CF353874-3A2D-4D22-86BC-AD48ED197ED0}">
      <dgm:prSet phldrT="[Texto]" custT="1"/>
      <dgm:spPr/>
      <dgm:t>
        <a:bodyPr/>
        <a:lstStyle/>
        <a:p>
          <a:r>
            <a:rPr lang="es-MX" sz="1400" dirty="0" smtClean="0"/>
            <a:t>Validación estado de la ficha</a:t>
          </a:r>
          <a:endParaRPr lang="es-MX" sz="1400" dirty="0"/>
        </a:p>
      </dgm:t>
    </dgm:pt>
    <dgm:pt modelId="{682D5829-BC90-4044-AA4B-8D281D100E61}" type="parTrans" cxnId="{E21D5F30-A69A-459A-B674-A8C1151E7A7E}">
      <dgm:prSet custT="1"/>
      <dgm:spPr/>
      <dgm:t>
        <a:bodyPr/>
        <a:lstStyle/>
        <a:p>
          <a:endParaRPr lang="es-MX" sz="600"/>
        </a:p>
      </dgm:t>
    </dgm:pt>
    <dgm:pt modelId="{2CD41F2B-6B97-434C-9373-55AB4C6FCF01}" type="sibTrans" cxnId="{E21D5F30-A69A-459A-B674-A8C1151E7A7E}">
      <dgm:prSet/>
      <dgm:spPr/>
      <dgm:t>
        <a:bodyPr/>
        <a:lstStyle/>
        <a:p>
          <a:endParaRPr lang="es-MX" sz="2000"/>
        </a:p>
      </dgm:t>
    </dgm:pt>
    <dgm:pt modelId="{8E6AE773-CFF4-4868-A16F-A87AEA3249B9}">
      <dgm:prSet phldrT="[Texto]" custT="1"/>
      <dgm:spPr/>
      <dgm:t>
        <a:bodyPr/>
        <a:lstStyle/>
        <a:p>
          <a:r>
            <a:rPr lang="es-MX" sz="1400" dirty="0" smtClean="0"/>
            <a:t>Imprimir Ficha </a:t>
          </a:r>
          <a:endParaRPr lang="es-MX" sz="1400" dirty="0"/>
        </a:p>
      </dgm:t>
    </dgm:pt>
    <dgm:pt modelId="{5171C152-DD80-4FD8-B77E-D4F3A0D1AA1B}" type="sibTrans" cxnId="{A8E2A6A4-1F4F-4C31-84D0-F89E074D5C9D}">
      <dgm:prSet/>
      <dgm:spPr/>
      <dgm:t>
        <a:bodyPr/>
        <a:lstStyle/>
        <a:p>
          <a:endParaRPr lang="es-MX" sz="2000"/>
        </a:p>
      </dgm:t>
    </dgm:pt>
    <dgm:pt modelId="{FE419E38-C6ED-4469-AA64-D88238FD78E2}" type="parTrans" cxnId="{A8E2A6A4-1F4F-4C31-84D0-F89E074D5C9D}">
      <dgm:prSet custT="1"/>
      <dgm:spPr/>
      <dgm:t>
        <a:bodyPr/>
        <a:lstStyle/>
        <a:p>
          <a:endParaRPr lang="es-MX" sz="600"/>
        </a:p>
      </dgm:t>
    </dgm:pt>
    <dgm:pt modelId="{202ECE4D-B1C9-4CD8-B045-357BD04D636B}">
      <dgm:prSet phldrT="[Texto]" custT="1"/>
      <dgm:spPr/>
      <dgm:t>
        <a:bodyPr/>
        <a:lstStyle/>
        <a:p>
          <a:r>
            <a:rPr lang="es-MX" sz="1600" dirty="0" smtClean="0"/>
            <a:t>Generar Reportes</a:t>
          </a:r>
          <a:endParaRPr lang="es-MX" sz="1600" dirty="0"/>
        </a:p>
      </dgm:t>
    </dgm:pt>
    <dgm:pt modelId="{5A6ABF24-2369-4396-A795-AEED04C914CA}" type="parTrans" cxnId="{A27F60EA-1A91-4A64-8888-82CDD41A527F}">
      <dgm:prSet custT="1"/>
      <dgm:spPr/>
      <dgm:t>
        <a:bodyPr/>
        <a:lstStyle/>
        <a:p>
          <a:endParaRPr lang="es-MX" sz="500"/>
        </a:p>
      </dgm:t>
    </dgm:pt>
    <dgm:pt modelId="{886FCA0A-AE6B-4C1A-8D36-466CE4DF70BE}" type="sibTrans" cxnId="{A27F60EA-1A91-4A64-8888-82CDD41A527F}">
      <dgm:prSet/>
      <dgm:spPr/>
      <dgm:t>
        <a:bodyPr/>
        <a:lstStyle/>
        <a:p>
          <a:endParaRPr lang="es-MX" sz="1800"/>
        </a:p>
      </dgm:t>
    </dgm:pt>
    <dgm:pt modelId="{2199ED7C-B937-4DCC-AAEB-7F2CED9E5588}">
      <dgm:prSet custT="1"/>
      <dgm:spPr/>
      <dgm:t>
        <a:bodyPr/>
        <a:lstStyle/>
        <a:p>
          <a:r>
            <a:rPr lang="es-MX" sz="1600" dirty="0" smtClean="0"/>
            <a:t>Modificar</a:t>
          </a:r>
          <a:endParaRPr lang="es-MX" sz="1600" dirty="0"/>
        </a:p>
      </dgm:t>
    </dgm:pt>
    <dgm:pt modelId="{8FE34627-1EA4-46AE-830E-CEBEDD40175B}" type="parTrans" cxnId="{153FF608-0E5B-4C40-9262-D5D56ADFEF6F}">
      <dgm:prSet custT="1"/>
      <dgm:spPr/>
      <dgm:t>
        <a:bodyPr/>
        <a:lstStyle/>
        <a:p>
          <a:endParaRPr lang="es-MX" sz="700"/>
        </a:p>
      </dgm:t>
    </dgm:pt>
    <dgm:pt modelId="{8C7BBA92-2ADA-4894-9646-D4E704EBBCBC}" type="sibTrans" cxnId="{153FF608-0E5B-4C40-9262-D5D56ADFEF6F}">
      <dgm:prSet/>
      <dgm:spPr/>
      <dgm:t>
        <a:bodyPr/>
        <a:lstStyle/>
        <a:p>
          <a:endParaRPr lang="es-MX" sz="1800"/>
        </a:p>
      </dgm:t>
    </dgm:pt>
    <dgm:pt modelId="{61757704-C849-4714-9F14-989229E10878}">
      <dgm:prSet custT="1"/>
      <dgm:spPr/>
      <dgm:t>
        <a:bodyPr/>
        <a:lstStyle/>
        <a:p>
          <a:r>
            <a:rPr lang="es-MX" sz="1600" dirty="0" smtClean="0"/>
            <a:t> Actualizar</a:t>
          </a:r>
          <a:endParaRPr lang="es-MX" sz="1600" dirty="0"/>
        </a:p>
      </dgm:t>
    </dgm:pt>
    <dgm:pt modelId="{9F34A255-02A3-412A-8BD8-7ABF749CAAF2}" type="parTrans" cxnId="{047FDEEE-5AE8-49E0-B25E-7E35688FDA28}">
      <dgm:prSet custT="1"/>
      <dgm:spPr/>
      <dgm:t>
        <a:bodyPr/>
        <a:lstStyle/>
        <a:p>
          <a:endParaRPr lang="es-MX" sz="600"/>
        </a:p>
      </dgm:t>
    </dgm:pt>
    <dgm:pt modelId="{C28B7BDF-7551-4EB8-ADD8-4DFF711CC02D}" type="sibTrans" cxnId="{047FDEEE-5AE8-49E0-B25E-7E35688FDA28}">
      <dgm:prSet/>
      <dgm:spPr/>
      <dgm:t>
        <a:bodyPr/>
        <a:lstStyle/>
        <a:p>
          <a:endParaRPr lang="es-MX" sz="1400"/>
        </a:p>
      </dgm:t>
    </dgm:pt>
    <dgm:pt modelId="{2DDAFEDD-0B01-44E9-BAAB-8AB9E9D8955D}">
      <dgm:prSet custT="1"/>
      <dgm:spPr/>
      <dgm:t>
        <a:bodyPr/>
        <a:lstStyle/>
        <a:p>
          <a:r>
            <a:rPr lang="es-MX" sz="1600" dirty="0" smtClean="0"/>
            <a:t>Corregir datos</a:t>
          </a:r>
          <a:endParaRPr lang="es-MX" sz="1600" dirty="0"/>
        </a:p>
      </dgm:t>
    </dgm:pt>
    <dgm:pt modelId="{189DBCEB-CBD5-4325-A580-211DE01D7F36}" type="parTrans" cxnId="{D1E6AB5D-7389-4A98-8271-5A75CF6E40CE}">
      <dgm:prSet custT="1"/>
      <dgm:spPr/>
      <dgm:t>
        <a:bodyPr/>
        <a:lstStyle/>
        <a:p>
          <a:endParaRPr lang="es-MX" sz="300"/>
        </a:p>
      </dgm:t>
    </dgm:pt>
    <dgm:pt modelId="{4992D21B-30E1-421B-AEDB-51A3B28359A2}" type="sibTrans" cxnId="{D1E6AB5D-7389-4A98-8271-5A75CF6E40CE}">
      <dgm:prSet/>
      <dgm:spPr/>
      <dgm:t>
        <a:bodyPr/>
        <a:lstStyle/>
        <a:p>
          <a:endParaRPr lang="es-MX" sz="1400"/>
        </a:p>
      </dgm:t>
    </dgm:pt>
    <dgm:pt modelId="{B9D207FD-C895-475A-A187-822DA3045921}">
      <dgm:prSet custT="1"/>
      <dgm:spPr/>
      <dgm:t>
        <a:bodyPr/>
        <a:lstStyle/>
        <a:p>
          <a:r>
            <a:rPr lang="es-MX" sz="1400" dirty="0" smtClean="0"/>
            <a:t>Registrar una novedad a un predio existente</a:t>
          </a:r>
          <a:endParaRPr lang="es-MX" sz="1400" dirty="0"/>
        </a:p>
      </dgm:t>
    </dgm:pt>
    <dgm:pt modelId="{5A49D7FD-9DD1-412A-B1DE-1A08D985C316}" type="parTrans" cxnId="{1106A704-4E84-48A1-9B97-EC43015176A3}">
      <dgm:prSet custT="1"/>
      <dgm:spPr/>
      <dgm:t>
        <a:bodyPr/>
        <a:lstStyle/>
        <a:p>
          <a:endParaRPr lang="es-MX" sz="300"/>
        </a:p>
      </dgm:t>
    </dgm:pt>
    <dgm:pt modelId="{7FBE4F51-4C26-459E-8849-ED7BD9D89672}" type="sibTrans" cxnId="{1106A704-4E84-48A1-9B97-EC43015176A3}">
      <dgm:prSet/>
      <dgm:spPr/>
      <dgm:t>
        <a:bodyPr/>
        <a:lstStyle/>
        <a:p>
          <a:endParaRPr lang="es-MX" sz="1400"/>
        </a:p>
      </dgm:t>
    </dgm:pt>
    <dgm:pt modelId="{ADEE5DFA-C983-495D-9CD4-69267AD2AD3A}">
      <dgm:prSet custT="1"/>
      <dgm:spPr/>
      <dgm:t>
        <a:bodyPr/>
        <a:lstStyle/>
        <a:p>
          <a:r>
            <a:rPr lang="es-MX" sz="1600" dirty="0" smtClean="0"/>
            <a:t>Creo un predio nuevo</a:t>
          </a:r>
          <a:endParaRPr lang="es-MX" sz="1600" dirty="0"/>
        </a:p>
      </dgm:t>
    </dgm:pt>
    <dgm:pt modelId="{ED36DA8F-E8D4-41E7-A303-CCD65E2404E7}" type="parTrans" cxnId="{E3E2B4F3-52A4-478C-86D6-89DB785FA7B1}">
      <dgm:prSet custT="1"/>
      <dgm:spPr/>
      <dgm:t>
        <a:bodyPr/>
        <a:lstStyle/>
        <a:p>
          <a:endParaRPr lang="es-CO" sz="300"/>
        </a:p>
      </dgm:t>
    </dgm:pt>
    <dgm:pt modelId="{0EDC3AD2-B7CC-4376-943C-B4EEFF9D0FAA}" type="sibTrans" cxnId="{E3E2B4F3-52A4-478C-86D6-89DB785FA7B1}">
      <dgm:prSet/>
      <dgm:spPr/>
      <dgm:t>
        <a:bodyPr/>
        <a:lstStyle/>
        <a:p>
          <a:endParaRPr lang="es-CO" sz="1400"/>
        </a:p>
      </dgm:t>
    </dgm:pt>
    <dgm:pt modelId="{42076035-4D55-47F8-9110-DBB8295FB2A2}">
      <dgm:prSet custT="1"/>
      <dgm:spPr/>
      <dgm:t>
        <a:bodyPr/>
        <a:lstStyle/>
        <a:p>
          <a:r>
            <a:rPr lang="es-MX" sz="1600" dirty="0" smtClean="0"/>
            <a:t>Consulta histórica</a:t>
          </a:r>
          <a:endParaRPr lang="es-MX" sz="1600" dirty="0"/>
        </a:p>
      </dgm:t>
    </dgm:pt>
    <dgm:pt modelId="{3C9A4B94-3825-4D64-9AD4-2231E4A0928E}" type="parTrans" cxnId="{6527FF5F-15D7-4D21-A21C-3536221826BB}">
      <dgm:prSet/>
      <dgm:spPr/>
      <dgm:t>
        <a:bodyPr/>
        <a:lstStyle/>
        <a:p>
          <a:endParaRPr lang="es-CO"/>
        </a:p>
      </dgm:t>
    </dgm:pt>
    <dgm:pt modelId="{8C62E46F-C4AC-4254-BD2C-F446E62C56E4}" type="sibTrans" cxnId="{6527FF5F-15D7-4D21-A21C-3536221826BB}">
      <dgm:prSet/>
      <dgm:spPr/>
      <dgm:t>
        <a:bodyPr/>
        <a:lstStyle/>
        <a:p>
          <a:endParaRPr lang="es-CO"/>
        </a:p>
      </dgm:t>
    </dgm:pt>
    <dgm:pt modelId="{DC59DA20-8C04-4A32-95E2-DE5D9C7B58D5}" type="pres">
      <dgm:prSet presAssocID="{6A06EA82-C86A-45FD-B866-A0DA0BD3A95B}" presName="mainComposite" presStyleCnt="0">
        <dgm:presLayoutVars>
          <dgm:chPref val="1"/>
          <dgm:dir/>
          <dgm:animOne val="branch"/>
          <dgm:animLvl val="lvl"/>
          <dgm:resizeHandles val="exact"/>
        </dgm:presLayoutVars>
      </dgm:prSet>
      <dgm:spPr/>
      <dgm:t>
        <a:bodyPr/>
        <a:lstStyle/>
        <a:p>
          <a:endParaRPr lang="es-CO"/>
        </a:p>
      </dgm:t>
    </dgm:pt>
    <dgm:pt modelId="{5954B0D8-38C2-4586-B88D-FF5007A0F6D6}" type="pres">
      <dgm:prSet presAssocID="{6A06EA82-C86A-45FD-B866-A0DA0BD3A95B}" presName="hierFlow" presStyleCnt="0"/>
      <dgm:spPr/>
      <dgm:t>
        <a:bodyPr/>
        <a:lstStyle/>
        <a:p>
          <a:endParaRPr lang="es-CO"/>
        </a:p>
      </dgm:t>
    </dgm:pt>
    <dgm:pt modelId="{D6E3D749-37F8-40F6-B713-EE6996143763}" type="pres">
      <dgm:prSet presAssocID="{6A06EA82-C86A-45FD-B866-A0DA0BD3A95B}" presName="hierChild1" presStyleCnt="0">
        <dgm:presLayoutVars>
          <dgm:chPref val="1"/>
          <dgm:animOne val="branch"/>
          <dgm:animLvl val="lvl"/>
        </dgm:presLayoutVars>
      </dgm:prSet>
      <dgm:spPr/>
      <dgm:t>
        <a:bodyPr/>
        <a:lstStyle/>
        <a:p>
          <a:endParaRPr lang="es-CO"/>
        </a:p>
      </dgm:t>
    </dgm:pt>
    <dgm:pt modelId="{DD467797-1EFF-42DC-9E17-DA0C662EB36E}" type="pres">
      <dgm:prSet presAssocID="{EAFA6E4F-F08E-4391-B3AE-BB6B6A6DDBEB}" presName="Name17" presStyleCnt="0"/>
      <dgm:spPr/>
      <dgm:t>
        <a:bodyPr/>
        <a:lstStyle/>
        <a:p>
          <a:endParaRPr lang="es-CO"/>
        </a:p>
      </dgm:t>
    </dgm:pt>
    <dgm:pt modelId="{BF7BC6FB-65A3-405E-BB33-20AC0D1D8F6A}" type="pres">
      <dgm:prSet presAssocID="{EAFA6E4F-F08E-4391-B3AE-BB6B6A6DDBEB}" presName="level1Shape" presStyleLbl="node0" presStyleIdx="0" presStyleCnt="1" custScaleX="124405" custScaleY="81968" custLinFactNeighborX="-94435" custLinFactNeighborY="2276">
        <dgm:presLayoutVars>
          <dgm:chPref val="3"/>
        </dgm:presLayoutVars>
      </dgm:prSet>
      <dgm:spPr/>
      <dgm:t>
        <a:bodyPr/>
        <a:lstStyle/>
        <a:p>
          <a:endParaRPr lang="es-CO"/>
        </a:p>
      </dgm:t>
    </dgm:pt>
    <dgm:pt modelId="{30BA9041-3A15-4A7D-BA0E-0CCF644E2A05}" type="pres">
      <dgm:prSet presAssocID="{EAFA6E4F-F08E-4391-B3AE-BB6B6A6DDBEB}" presName="hierChild2" presStyleCnt="0"/>
      <dgm:spPr/>
      <dgm:t>
        <a:bodyPr/>
        <a:lstStyle/>
        <a:p>
          <a:endParaRPr lang="es-CO"/>
        </a:p>
      </dgm:t>
    </dgm:pt>
    <dgm:pt modelId="{BAC2CC61-7057-4A08-A11A-D75858565BBF}" type="pres">
      <dgm:prSet presAssocID="{1CCB9703-4941-4F23-82D3-331DD0B46BDC}" presName="Name25" presStyleLbl="parChTrans1D2" presStyleIdx="0" presStyleCnt="5"/>
      <dgm:spPr/>
      <dgm:t>
        <a:bodyPr/>
        <a:lstStyle/>
        <a:p>
          <a:endParaRPr lang="es-CO"/>
        </a:p>
      </dgm:t>
    </dgm:pt>
    <dgm:pt modelId="{79239D70-49BE-450B-B1C4-4FBDB79B6E77}" type="pres">
      <dgm:prSet presAssocID="{1CCB9703-4941-4F23-82D3-331DD0B46BDC}" presName="connTx" presStyleLbl="parChTrans1D2" presStyleIdx="0" presStyleCnt="5"/>
      <dgm:spPr/>
      <dgm:t>
        <a:bodyPr/>
        <a:lstStyle/>
        <a:p>
          <a:endParaRPr lang="es-CO"/>
        </a:p>
      </dgm:t>
    </dgm:pt>
    <dgm:pt modelId="{616BC781-B7D8-4048-AE6E-6C01EFC75350}" type="pres">
      <dgm:prSet presAssocID="{84C4661B-58BF-47D1-B5BF-8F9D0794FC9A}" presName="Name30" presStyleCnt="0"/>
      <dgm:spPr/>
      <dgm:t>
        <a:bodyPr/>
        <a:lstStyle/>
        <a:p>
          <a:endParaRPr lang="es-CO"/>
        </a:p>
      </dgm:t>
    </dgm:pt>
    <dgm:pt modelId="{9AF88322-78C1-4A35-8925-C56E2393AAF2}" type="pres">
      <dgm:prSet presAssocID="{84C4661B-58BF-47D1-B5BF-8F9D0794FC9A}" presName="level2Shape" presStyleLbl="node2" presStyleIdx="0" presStyleCnt="5" custLinFactNeighborX="-14981"/>
      <dgm:spPr/>
      <dgm:t>
        <a:bodyPr/>
        <a:lstStyle/>
        <a:p>
          <a:endParaRPr lang="es-CO"/>
        </a:p>
      </dgm:t>
    </dgm:pt>
    <dgm:pt modelId="{0862929D-1949-439B-8D65-3F343111BDFB}" type="pres">
      <dgm:prSet presAssocID="{84C4661B-58BF-47D1-B5BF-8F9D0794FC9A}" presName="hierChild3" presStyleCnt="0"/>
      <dgm:spPr/>
      <dgm:t>
        <a:bodyPr/>
        <a:lstStyle/>
        <a:p>
          <a:endParaRPr lang="es-CO"/>
        </a:p>
      </dgm:t>
    </dgm:pt>
    <dgm:pt modelId="{6C0DA05B-2DAC-4B1F-8E76-D2AA1E8F3DB3}" type="pres">
      <dgm:prSet presAssocID="{95AEA2E1-661C-444C-9D4F-0EF376F8BF06}" presName="Name25" presStyleLbl="parChTrans1D3" presStyleIdx="0" presStyleCnt="7"/>
      <dgm:spPr/>
      <dgm:t>
        <a:bodyPr/>
        <a:lstStyle/>
        <a:p>
          <a:endParaRPr lang="es-CO"/>
        </a:p>
      </dgm:t>
    </dgm:pt>
    <dgm:pt modelId="{5167593A-9FB8-40D3-A681-5DA45628A3E3}" type="pres">
      <dgm:prSet presAssocID="{95AEA2E1-661C-444C-9D4F-0EF376F8BF06}" presName="connTx" presStyleLbl="parChTrans1D3" presStyleIdx="0" presStyleCnt="7"/>
      <dgm:spPr/>
      <dgm:t>
        <a:bodyPr/>
        <a:lstStyle/>
        <a:p>
          <a:endParaRPr lang="es-CO"/>
        </a:p>
      </dgm:t>
    </dgm:pt>
    <dgm:pt modelId="{62CF6F88-9F2E-4CF9-AC14-3C367059098D}" type="pres">
      <dgm:prSet presAssocID="{EAAB71AF-6704-4B67-B17C-76B2B6E60542}" presName="Name30" presStyleCnt="0"/>
      <dgm:spPr/>
      <dgm:t>
        <a:bodyPr/>
        <a:lstStyle/>
        <a:p>
          <a:endParaRPr lang="es-CO"/>
        </a:p>
      </dgm:t>
    </dgm:pt>
    <dgm:pt modelId="{94D59D2D-9010-4000-B236-B25B08B724B2}" type="pres">
      <dgm:prSet presAssocID="{EAAB71AF-6704-4B67-B17C-76B2B6E60542}" presName="level2Shape" presStyleLbl="node3" presStyleIdx="0" presStyleCnt="7" custScaleX="125032" custLinFactNeighborX="-15143" custLinFactNeighborY="14885"/>
      <dgm:spPr/>
      <dgm:t>
        <a:bodyPr/>
        <a:lstStyle/>
        <a:p>
          <a:endParaRPr lang="es-CO"/>
        </a:p>
      </dgm:t>
    </dgm:pt>
    <dgm:pt modelId="{12DA787A-2F4E-4749-9B91-8A9C35C1F409}" type="pres">
      <dgm:prSet presAssocID="{EAAB71AF-6704-4B67-B17C-76B2B6E60542}" presName="hierChild3" presStyleCnt="0"/>
      <dgm:spPr/>
      <dgm:t>
        <a:bodyPr/>
        <a:lstStyle/>
        <a:p>
          <a:endParaRPr lang="es-CO"/>
        </a:p>
      </dgm:t>
    </dgm:pt>
    <dgm:pt modelId="{2B362D83-4C3F-4513-8F3F-C59F703A7505}" type="pres">
      <dgm:prSet presAssocID="{682D5829-BC90-4044-AA4B-8D281D100E61}" presName="Name25" presStyleLbl="parChTrans1D3" presStyleIdx="1" presStyleCnt="7"/>
      <dgm:spPr/>
      <dgm:t>
        <a:bodyPr/>
        <a:lstStyle/>
        <a:p>
          <a:endParaRPr lang="es-CO"/>
        </a:p>
      </dgm:t>
    </dgm:pt>
    <dgm:pt modelId="{5FB4B869-F40A-47BE-9022-A1116B143983}" type="pres">
      <dgm:prSet presAssocID="{682D5829-BC90-4044-AA4B-8D281D100E61}" presName="connTx" presStyleLbl="parChTrans1D3" presStyleIdx="1" presStyleCnt="7"/>
      <dgm:spPr/>
      <dgm:t>
        <a:bodyPr/>
        <a:lstStyle/>
        <a:p>
          <a:endParaRPr lang="es-CO"/>
        </a:p>
      </dgm:t>
    </dgm:pt>
    <dgm:pt modelId="{A4D095B0-19E7-44EC-9791-030E108C04EF}" type="pres">
      <dgm:prSet presAssocID="{CF353874-3A2D-4D22-86BC-AD48ED197ED0}" presName="Name30" presStyleCnt="0"/>
      <dgm:spPr/>
      <dgm:t>
        <a:bodyPr/>
        <a:lstStyle/>
        <a:p>
          <a:endParaRPr lang="es-CO"/>
        </a:p>
      </dgm:t>
    </dgm:pt>
    <dgm:pt modelId="{AE24A87E-6FCF-4F69-93EA-1492940E0278}" type="pres">
      <dgm:prSet presAssocID="{CF353874-3A2D-4D22-86BC-AD48ED197ED0}" presName="level2Shape" presStyleLbl="node3" presStyleIdx="1" presStyleCnt="7" custScaleX="127309" custLinFactNeighborX="-14170" custLinFactNeighborY="3898"/>
      <dgm:spPr/>
      <dgm:t>
        <a:bodyPr/>
        <a:lstStyle/>
        <a:p>
          <a:endParaRPr lang="es-CO"/>
        </a:p>
      </dgm:t>
    </dgm:pt>
    <dgm:pt modelId="{D522299B-ADE9-4145-8999-FAFF4F5F4F8B}" type="pres">
      <dgm:prSet presAssocID="{CF353874-3A2D-4D22-86BC-AD48ED197ED0}" presName="hierChild3" presStyleCnt="0"/>
      <dgm:spPr/>
      <dgm:t>
        <a:bodyPr/>
        <a:lstStyle/>
        <a:p>
          <a:endParaRPr lang="es-CO"/>
        </a:p>
      </dgm:t>
    </dgm:pt>
    <dgm:pt modelId="{5DBBC160-C610-4E92-8F0E-E16B240481C2}" type="pres">
      <dgm:prSet presAssocID="{5A6ABF24-2369-4396-A795-AEED04C914CA}" presName="Name25" presStyleLbl="parChTrans1D2" presStyleIdx="1" presStyleCnt="5"/>
      <dgm:spPr/>
      <dgm:t>
        <a:bodyPr/>
        <a:lstStyle/>
        <a:p>
          <a:endParaRPr lang="es-CO"/>
        </a:p>
      </dgm:t>
    </dgm:pt>
    <dgm:pt modelId="{572E7640-6F42-4807-9B10-9171C597C86B}" type="pres">
      <dgm:prSet presAssocID="{5A6ABF24-2369-4396-A795-AEED04C914CA}" presName="connTx" presStyleLbl="parChTrans1D2" presStyleIdx="1" presStyleCnt="5"/>
      <dgm:spPr/>
      <dgm:t>
        <a:bodyPr/>
        <a:lstStyle/>
        <a:p>
          <a:endParaRPr lang="es-CO"/>
        </a:p>
      </dgm:t>
    </dgm:pt>
    <dgm:pt modelId="{ECBB7761-CAED-447D-B9E6-6FC6B93E5848}" type="pres">
      <dgm:prSet presAssocID="{202ECE4D-B1C9-4CD8-B045-357BD04D636B}" presName="Name30" presStyleCnt="0"/>
      <dgm:spPr/>
      <dgm:t>
        <a:bodyPr/>
        <a:lstStyle/>
        <a:p>
          <a:endParaRPr lang="es-CO"/>
        </a:p>
      </dgm:t>
    </dgm:pt>
    <dgm:pt modelId="{406DBFAC-4991-4988-AACA-B1FB7C5A374A}" type="pres">
      <dgm:prSet presAssocID="{202ECE4D-B1C9-4CD8-B045-357BD04D636B}" presName="level2Shape" presStyleLbl="node2" presStyleIdx="1" presStyleCnt="5" custLinFactNeighborX="-17419" custLinFactNeighborY="-28264"/>
      <dgm:spPr/>
      <dgm:t>
        <a:bodyPr/>
        <a:lstStyle/>
        <a:p>
          <a:endParaRPr lang="es-CO"/>
        </a:p>
      </dgm:t>
    </dgm:pt>
    <dgm:pt modelId="{AEFCB87A-7D3F-4365-83F3-66B44B603D93}" type="pres">
      <dgm:prSet presAssocID="{202ECE4D-B1C9-4CD8-B045-357BD04D636B}" presName="hierChild3" presStyleCnt="0"/>
      <dgm:spPr/>
      <dgm:t>
        <a:bodyPr/>
        <a:lstStyle/>
        <a:p>
          <a:endParaRPr lang="es-CO"/>
        </a:p>
      </dgm:t>
    </dgm:pt>
    <dgm:pt modelId="{E423A2E9-70B0-4645-B8F4-874D48D663F8}" type="pres">
      <dgm:prSet presAssocID="{BA30AEA6-E30F-47DB-8BA4-9B7FBAADE551}" presName="Name25" presStyleLbl="parChTrans1D3" presStyleIdx="2" presStyleCnt="7"/>
      <dgm:spPr/>
      <dgm:t>
        <a:bodyPr/>
        <a:lstStyle/>
        <a:p>
          <a:endParaRPr lang="es-CO"/>
        </a:p>
      </dgm:t>
    </dgm:pt>
    <dgm:pt modelId="{706F54CA-74D9-43A8-8C39-8BE8357B4D13}" type="pres">
      <dgm:prSet presAssocID="{BA30AEA6-E30F-47DB-8BA4-9B7FBAADE551}" presName="connTx" presStyleLbl="parChTrans1D3" presStyleIdx="2" presStyleCnt="7"/>
      <dgm:spPr/>
      <dgm:t>
        <a:bodyPr/>
        <a:lstStyle/>
        <a:p>
          <a:endParaRPr lang="es-CO"/>
        </a:p>
      </dgm:t>
    </dgm:pt>
    <dgm:pt modelId="{F412B10E-4887-4A89-A7C5-C2183F223028}" type="pres">
      <dgm:prSet presAssocID="{5D6475CF-4C59-4E6B-97EB-ED22DA58AE31}" presName="Name30" presStyleCnt="0"/>
      <dgm:spPr/>
      <dgm:t>
        <a:bodyPr/>
        <a:lstStyle/>
        <a:p>
          <a:endParaRPr lang="es-CO"/>
        </a:p>
      </dgm:t>
    </dgm:pt>
    <dgm:pt modelId="{2AF9F716-2B22-4031-BDCE-A9FE2B788FA9}" type="pres">
      <dgm:prSet presAssocID="{5D6475CF-4C59-4E6B-97EB-ED22DA58AE31}" presName="level2Shape" presStyleLbl="node3" presStyleIdx="2" presStyleCnt="7" custScaleX="127308" custLinFactNeighborX="-13357" custLinFactNeighborY="-1623"/>
      <dgm:spPr/>
      <dgm:t>
        <a:bodyPr/>
        <a:lstStyle/>
        <a:p>
          <a:endParaRPr lang="es-CO"/>
        </a:p>
      </dgm:t>
    </dgm:pt>
    <dgm:pt modelId="{343CC7E4-972C-4DD5-BAFA-910AEAFFC974}" type="pres">
      <dgm:prSet presAssocID="{5D6475CF-4C59-4E6B-97EB-ED22DA58AE31}" presName="hierChild3" presStyleCnt="0"/>
      <dgm:spPr/>
      <dgm:t>
        <a:bodyPr/>
        <a:lstStyle/>
        <a:p>
          <a:endParaRPr lang="es-CO"/>
        </a:p>
      </dgm:t>
    </dgm:pt>
    <dgm:pt modelId="{3ED5A8BF-5F82-42C1-BF18-1A7026AC0DE6}" type="pres">
      <dgm:prSet presAssocID="{FE419E38-C6ED-4469-AA64-D88238FD78E2}" presName="Name25" presStyleLbl="parChTrans1D3" presStyleIdx="3" presStyleCnt="7"/>
      <dgm:spPr/>
      <dgm:t>
        <a:bodyPr/>
        <a:lstStyle/>
        <a:p>
          <a:endParaRPr lang="es-CO"/>
        </a:p>
      </dgm:t>
    </dgm:pt>
    <dgm:pt modelId="{DA274F8E-2BBC-484A-9DAC-EA4E39D5ED4A}" type="pres">
      <dgm:prSet presAssocID="{FE419E38-C6ED-4469-AA64-D88238FD78E2}" presName="connTx" presStyleLbl="parChTrans1D3" presStyleIdx="3" presStyleCnt="7"/>
      <dgm:spPr/>
      <dgm:t>
        <a:bodyPr/>
        <a:lstStyle/>
        <a:p>
          <a:endParaRPr lang="es-CO"/>
        </a:p>
      </dgm:t>
    </dgm:pt>
    <dgm:pt modelId="{32C834B8-C350-4968-AA51-29D3A5CEFEF8}" type="pres">
      <dgm:prSet presAssocID="{8E6AE773-CFF4-4868-A16F-A87AEA3249B9}" presName="Name30" presStyleCnt="0"/>
      <dgm:spPr/>
      <dgm:t>
        <a:bodyPr/>
        <a:lstStyle/>
        <a:p>
          <a:endParaRPr lang="es-CO"/>
        </a:p>
      </dgm:t>
    </dgm:pt>
    <dgm:pt modelId="{20C6C71A-57AA-495B-94DA-DF0EFE9C00F5}" type="pres">
      <dgm:prSet presAssocID="{8E6AE773-CFF4-4868-A16F-A87AEA3249B9}" presName="level2Shape" presStyleLbl="node3" presStyleIdx="3" presStyleCnt="7" custScaleX="125034" custLinFactNeighborX="-11393" custLinFactNeighborY="6827"/>
      <dgm:spPr/>
      <dgm:t>
        <a:bodyPr/>
        <a:lstStyle/>
        <a:p>
          <a:endParaRPr lang="es-CO"/>
        </a:p>
      </dgm:t>
    </dgm:pt>
    <dgm:pt modelId="{B925C460-8C77-4DC4-8A94-6CB7CA3F151E}" type="pres">
      <dgm:prSet presAssocID="{8E6AE773-CFF4-4868-A16F-A87AEA3249B9}" presName="hierChild3" presStyleCnt="0"/>
      <dgm:spPr/>
      <dgm:t>
        <a:bodyPr/>
        <a:lstStyle/>
        <a:p>
          <a:endParaRPr lang="es-CO"/>
        </a:p>
      </dgm:t>
    </dgm:pt>
    <dgm:pt modelId="{4AEB0391-EC31-4545-93F0-3A362021839E}" type="pres">
      <dgm:prSet presAssocID="{8FE34627-1EA4-46AE-830E-CEBEDD40175B}" presName="Name25" presStyleLbl="parChTrans1D2" presStyleIdx="2" presStyleCnt="5"/>
      <dgm:spPr/>
      <dgm:t>
        <a:bodyPr/>
        <a:lstStyle/>
        <a:p>
          <a:endParaRPr lang="es-CO"/>
        </a:p>
      </dgm:t>
    </dgm:pt>
    <dgm:pt modelId="{AB8BF347-180F-4900-AED8-18A74368E1C0}" type="pres">
      <dgm:prSet presAssocID="{8FE34627-1EA4-46AE-830E-CEBEDD40175B}" presName="connTx" presStyleLbl="parChTrans1D2" presStyleIdx="2" presStyleCnt="5"/>
      <dgm:spPr/>
      <dgm:t>
        <a:bodyPr/>
        <a:lstStyle/>
        <a:p>
          <a:endParaRPr lang="es-CO"/>
        </a:p>
      </dgm:t>
    </dgm:pt>
    <dgm:pt modelId="{DD7E0CAB-F98A-4B0F-9BE1-29BE7AA0EF7C}" type="pres">
      <dgm:prSet presAssocID="{2199ED7C-B937-4DCC-AAEB-7F2CED9E5588}" presName="Name30" presStyleCnt="0"/>
      <dgm:spPr/>
      <dgm:t>
        <a:bodyPr/>
        <a:lstStyle/>
        <a:p>
          <a:endParaRPr lang="es-CO"/>
        </a:p>
      </dgm:t>
    </dgm:pt>
    <dgm:pt modelId="{C26B61F4-9AAA-4615-852F-DE3E421E0A91}" type="pres">
      <dgm:prSet presAssocID="{2199ED7C-B937-4DCC-AAEB-7F2CED9E5588}" presName="level2Shape" presStyleLbl="node2" presStyleIdx="2" presStyleCnt="5" custLinFactNeighborX="-19355" custLinFactNeighborY="4551"/>
      <dgm:spPr/>
      <dgm:t>
        <a:bodyPr/>
        <a:lstStyle/>
        <a:p>
          <a:endParaRPr lang="es-CO"/>
        </a:p>
      </dgm:t>
    </dgm:pt>
    <dgm:pt modelId="{696529EF-B6DF-46CA-8D41-CA4675FDACEC}" type="pres">
      <dgm:prSet presAssocID="{2199ED7C-B937-4DCC-AAEB-7F2CED9E5588}" presName="hierChild3" presStyleCnt="0"/>
      <dgm:spPr/>
      <dgm:t>
        <a:bodyPr/>
        <a:lstStyle/>
        <a:p>
          <a:endParaRPr lang="es-CO"/>
        </a:p>
      </dgm:t>
    </dgm:pt>
    <dgm:pt modelId="{B21073D4-F7BD-4539-9335-3C95CA1DD0F9}" type="pres">
      <dgm:prSet presAssocID="{189DBCEB-CBD5-4325-A580-211DE01D7F36}" presName="Name25" presStyleLbl="parChTrans1D3" presStyleIdx="4" presStyleCnt="7"/>
      <dgm:spPr/>
      <dgm:t>
        <a:bodyPr/>
        <a:lstStyle/>
        <a:p>
          <a:endParaRPr lang="es-CO"/>
        </a:p>
      </dgm:t>
    </dgm:pt>
    <dgm:pt modelId="{49E02DD7-3CAC-438C-97EE-C7286AA88877}" type="pres">
      <dgm:prSet presAssocID="{189DBCEB-CBD5-4325-A580-211DE01D7F36}" presName="connTx" presStyleLbl="parChTrans1D3" presStyleIdx="4" presStyleCnt="7"/>
      <dgm:spPr/>
      <dgm:t>
        <a:bodyPr/>
        <a:lstStyle/>
        <a:p>
          <a:endParaRPr lang="es-CO"/>
        </a:p>
      </dgm:t>
    </dgm:pt>
    <dgm:pt modelId="{7CD55463-2A8E-4D86-A8C2-6084DADA4E86}" type="pres">
      <dgm:prSet presAssocID="{2DDAFEDD-0B01-44E9-BAAB-8AB9E9D8955D}" presName="Name30" presStyleCnt="0"/>
      <dgm:spPr/>
      <dgm:t>
        <a:bodyPr/>
        <a:lstStyle/>
        <a:p>
          <a:endParaRPr lang="es-CO"/>
        </a:p>
      </dgm:t>
    </dgm:pt>
    <dgm:pt modelId="{D03309B5-3DF6-45C6-BE23-9E6F35EABCEF}" type="pres">
      <dgm:prSet presAssocID="{2DDAFEDD-0B01-44E9-BAAB-8AB9E9D8955D}" presName="level2Shape" presStyleLbl="node3" presStyleIdx="4" presStyleCnt="7" custScaleX="125030" custLinFactNeighborX="-12530" custLinFactNeighborY="6826"/>
      <dgm:spPr/>
      <dgm:t>
        <a:bodyPr/>
        <a:lstStyle/>
        <a:p>
          <a:endParaRPr lang="es-CO"/>
        </a:p>
      </dgm:t>
    </dgm:pt>
    <dgm:pt modelId="{569E78DA-4A61-411D-B773-40A78FCDBE6D}" type="pres">
      <dgm:prSet presAssocID="{2DDAFEDD-0B01-44E9-BAAB-8AB9E9D8955D}" presName="hierChild3" presStyleCnt="0"/>
      <dgm:spPr/>
      <dgm:t>
        <a:bodyPr/>
        <a:lstStyle/>
        <a:p>
          <a:endParaRPr lang="es-CO"/>
        </a:p>
      </dgm:t>
    </dgm:pt>
    <dgm:pt modelId="{A42BD648-BFA2-4596-B570-43694F866A9E}" type="pres">
      <dgm:prSet presAssocID="{3C9A4B94-3825-4D64-9AD4-2231E4A0928E}" presName="Name25" presStyleLbl="parChTrans1D2" presStyleIdx="3" presStyleCnt="5"/>
      <dgm:spPr/>
      <dgm:t>
        <a:bodyPr/>
        <a:lstStyle/>
        <a:p>
          <a:endParaRPr lang="es-CO"/>
        </a:p>
      </dgm:t>
    </dgm:pt>
    <dgm:pt modelId="{4C007048-7B63-46D5-877A-6FA5ACCFBEC0}" type="pres">
      <dgm:prSet presAssocID="{3C9A4B94-3825-4D64-9AD4-2231E4A0928E}" presName="connTx" presStyleLbl="parChTrans1D2" presStyleIdx="3" presStyleCnt="5"/>
      <dgm:spPr/>
      <dgm:t>
        <a:bodyPr/>
        <a:lstStyle/>
        <a:p>
          <a:endParaRPr lang="es-CO"/>
        </a:p>
      </dgm:t>
    </dgm:pt>
    <dgm:pt modelId="{2816B0A0-1530-4556-8109-45A3A3B123BD}" type="pres">
      <dgm:prSet presAssocID="{42076035-4D55-47F8-9110-DBB8295FB2A2}" presName="Name30" presStyleCnt="0"/>
      <dgm:spPr/>
      <dgm:t>
        <a:bodyPr/>
        <a:lstStyle/>
        <a:p>
          <a:endParaRPr lang="es-CO"/>
        </a:p>
      </dgm:t>
    </dgm:pt>
    <dgm:pt modelId="{F59D1CAB-3533-4203-AF19-69C4B3640FDF}" type="pres">
      <dgm:prSet presAssocID="{42076035-4D55-47F8-9110-DBB8295FB2A2}" presName="level2Shape" presStyleLbl="node2" presStyleIdx="3" presStyleCnt="5" custLinFactNeighborX="-18217" custLinFactNeighborY="6827"/>
      <dgm:spPr/>
      <dgm:t>
        <a:bodyPr/>
        <a:lstStyle/>
        <a:p>
          <a:endParaRPr lang="es-CO"/>
        </a:p>
      </dgm:t>
    </dgm:pt>
    <dgm:pt modelId="{77342835-4514-4EDD-90F7-DA4184CA45CB}" type="pres">
      <dgm:prSet presAssocID="{42076035-4D55-47F8-9110-DBB8295FB2A2}" presName="hierChild3" presStyleCnt="0"/>
      <dgm:spPr/>
      <dgm:t>
        <a:bodyPr/>
        <a:lstStyle/>
        <a:p>
          <a:endParaRPr lang="es-CO"/>
        </a:p>
      </dgm:t>
    </dgm:pt>
    <dgm:pt modelId="{998DF2EA-DD2C-4AB4-9B54-BD0254A429B7}" type="pres">
      <dgm:prSet presAssocID="{9F34A255-02A3-412A-8BD8-7ABF749CAAF2}" presName="Name25" presStyleLbl="parChTrans1D2" presStyleIdx="4" presStyleCnt="5"/>
      <dgm:spPr/>
      <dgm:t>
        <a:bodyPr/>
        <a:lstStyle/>
        <a:p>
          <a:endParaRPr lang="es-CO"/>
        </a:p>
      </dgm:t>
    </dgm:pt>
    <dgm:pt modelId="{3BAF52E4-2379-4AB5-9032-38C6E9523C0F}" type="pres">
      <dgm:prSet presAssocID="{9F34A255-02A3-412A-8BD8-7ABF749CAAF2}" presName="connTx" presStyleLbl="parChTrans1D2" presStyleIdx="4" presStyleCnt="5"/>
      <dgm:spPr/>
      <dgm:t>
        <a:bodyPr/>
        <a:lstStyle/>
        <a:p>
          <a:endParaRPr lang="es-CO"/>
        </a:p>
      </dgm:t>
    </dgm:pt>
    <dgm:pt modelId="{4998B6DE-B513-4731-B461-E70A8ED62A91}" type="pres">
      <dgm:prSet presAssocID="{61757704-C849-4714-9F14-989229E10878}" presName="Name30" presStyleCnt="0"/>
      <dgm:spPr/>
      <dgm:t>
        <a:bodyPr/>
        <a:lstStyle/>
        <a:p>
          <a:endParaRPr lang="es-CO"/>
        </a:p>
      </dgm:t>
    </dgm:pt>
    <dgm:pt modelId="{C8D400F9-686E-4881-8BA0-8A7CF2E8C3A1}" type="pres">
      <dgm:prSet presAssocID="{61757704-C849-4714-9F14-989229E10878}" presName="level2Shape" presStyleLbl="node2" presStyleIdx="4" presStyleCnt="5" custLinFactNeighborX="-18217" custLinFactNeighborY="11378"/>
      <dgm:spPr/>
      <dgm:t>
        <a:bodyPr/>
        <a:lstStyle/>
        <a:p>
          <a:endParaRPr lang="es-CO"/>
        </a:p>
      </dgm:t>
    </dgm:pt>
    <dgm:pt modelId="{DA440B17-A72E-466B-8774-BBE983549711}" type="pres">
      <dgm:prSet presAssocID="{61757704-C849-4714-9F14-989229E10878}" presName="hierChild3" presStyleCnt="0"/>
      <dgm:spPr/>
      <dgm:t>
        <a:bodyPr/>
        <a:lstStyle/>
        <a:p>
          <a:endParaRPr lang="es-CO"/>
        </a:p>
      </dgm:t>
    </dgm:pt>
    <dgm:pt modelId="{1EEEECC0-4673-442A-ADAF-50F343BC3DD0}" type="pres">
      <dgm:prSet presAssocID="{5A49D7FD-9DD1-412A-B1DE-1A08D985C316}" presName="Name25" presStyleLbl="parChTrans1D3" presStyleIdx="5" presStyleCnt="7"/>
      <dgm:spPr/>
      <dgm:t>
        <a:bodyPr/>
        <a:lstStyle/>
        <a:p>
          <a:endParaRPr lang="es-CO"/>
        </a:p>
      </dgm:t>
    </dgm:pt>
    <dgm:pt modelId="{9AB5EDA6-A6D1-4F24-AAEF-07C0A18D0829}" type="pres">
      <dgm:prSet presAssocID="{5A49D7FD-9DD1-412A-B1DE-1A08D985C316}" presName="connTx" presStyleLbl="parChTrans1D3" presStyleIdx="5" presStyleCnt="7"/>
      <dgm:spPr/>
      <dgm:t>
        <a:bodyPr/>
        <a:lstStyle/>
        <a:p>
          <a:endParaRPr lang="es-CO"/>
        </a:p>
      </dgm:t>
    </dgm:pt>
    <dgm:pt modelId="{04F3B488-6DEE-4A89-8AA9-8B52318D2CF8}" type="pres">
      <dgm:prSet presAssocID="{B9D207FD-C895-475A-A187-822DA3045921}" presName="Name30" presStyleCnt="0"/>
      <dgm:spPr/>
      <dgm:t>
        <a:bodyPr/>
        <a:lstStyle/>
        <a:p>
          <a:endParaRPr lang="es-CO"/>
        </a:p>
      </dgm:t>
    </dgm:pt>
    <dgm:pt modelId="{5BDDC3E8-108E-4B51-A774-E4E3DE5AFC25}" type="pres">
      <dgm:prSet presAssocID="{B9D207FD-C895-475A-A187-822DA3045921}" presName="level2Shape" presStyleLbl="node3" presStyleIdx="5" presStyleCnt="7" custScaleX="125033" custLinFactNeighborX="-13668" custLinFactNeighborY="-25031"/>
      <dgm:spPr/>
      <dgm:t>
        <a:bodyPr/>
        <a:lstStyle/>
        <a:p>
          <a:endParaRPr lang="es-CO"/>
        </a:p>
      </dgm:t>
    </dgm:pt>
    <dgm:pt modelId="{D5FC157C-6A2A-45DF-B8EE-5F887EDB63D5}" type="pres">
      <dgm:prSet presAssocID="{B9D207FD-C895-475A-A187-822DA3045921}" presName="hierChild3" presStyleCnt="0"/>
      <dgm:spPr/>
      <dgm:t>
        <a:bodyPr/>
        <a:lstStyle/>
        <a:p>
          <a:endParaRPr lang="es-CO"/>
        </a:p>
      </dgm:t>
    </dgm:pt>
    <dgm:pt modelId="{0BDFD994-3A07-4967-B2CA-C34BF8498F81}" type="pres">
      <dgm:prSet presAssocID="{ED36DA8F-E8D4-41E7-A303-CCD65E2404E7}" presName="Name25" presStyleLbl="parChTrans1D3" presStyleIdx="6" presStyleCnt="7"/>
      <dgm:spPr/>
      <dgm:t>
        <a:bodyPr/>
        <a:lstStyle/>
        <a:p>
          <a:endParaRPr lang="es-CO"/>
        </a:p>
      </dgm:t>
    </dgm:pt>
    <dgm:pt modelId="{75AF362D-F348-4672-BF66-623380EEC429}" type="pres">
      <dgm:prSet presAssocID="{ED36DA8F-E8D4-41E7-A303-CCD65E2404E7}" presName="connTx" presStyleLbl="parChTrans1D3" presStyleIdx="6" presStyleCnt="7"/>
      <dgm:spPr/>
      <dgm:t>
        <a:bodyPr/>
        <a:lstStyle/>
        <a:p>
          <a:endParaRPr lang="es-CO"/>
        </a:p>
      </dgm:t>
    </dgm:pt>
    <dgm:pt modelId="{2375DD23-53E2-49AE-812B-3395D1E59A2C}" type="pres">
      <dgm:prSet presAssocID="{ADEE5DFA-C983-495D-9CD4-69267AD2AD3A}" presName="Name30" presStyleCnt="0"/>
      <dgm:spPr/>
      <dgm:t>
        <a:bodyPr/>
        <a:lstStyle/>
        <a:p>
          <a:endParaRPr lang="es-CO"/>
        </a:p>
      </dgm:t>
    </dgm:pt>
    <dgm:pt modelId="{3BBF5546-D7D7-4CBA-86C0-9DBACC48FEEF}" type="pres">
      <dgm:prSet presAssocID="{ADEE5DFA-C983-495D-9CD4-69267AD2AD3A}" presName="level2Shape" presStyleLbl="node3" presStyleIdx="6" presStyleCnt="7" custScaleX="125034" custLinFactNeighborX="-13668" custLinFactNeighborY="-27306"/>
      <dgm:spPr/>
      <dgm:t>
        <a:bodyPr/>
        <a:lstStyle/>
        <a:p>
          <a:endParaRPr lang="es-CO"/>
        </a:p>
      </dgm:t>
    </dgm:pt>
    <dgm:pt modelId="{2DBA095F-D22C-47E8-9606-57BA9E3B9CC4}" type="pres">
      <dgm:prSet presAssocID="{ADEE5DFA-C983-495D-9CD4-69267AD2AD3A}" presName="hierChild3" presStyleCnt="0"/>
      <dgm:spPr/>
      <dgm:t>
        <a:bodyPr/>
        <a:lstStyle/>
        <a:p>
          <a:endParaRPr lang="es-CO"/>
        </a:p>
      </dgm:t>
    </dgm:pt>
    <dgm:pt modelId="{D442D836-E70E-457C-ADB2-21449217B775}" type="pres">
      <dgm:prSet presAssocID="{6A06EA82-C86A-45FD-B866-A0DA0BD3A95B}" presName="bgShapesFlow" presStyleCnt="0"/>
      <dgm:spPr/>
      <dgm:t>
        <a:bodyPr/>
        <a:lstStyle/>
        <a:p>
          <a:endParaRPr lang="es-CO"/>
        </a:p>
      </dgm:t>
    </dgm:pt>
  </dgm:ptLst>
  <dgm:cxnLst>
    <dgm:cxn modelId="{B03E0203-23B5-44D8-81B6-7E03387D8ED8}" type="presOf" srcId="{5A6ABF24-2369-4396-A795-AEED04C914CA}" destId="{572E7640-6F42-4807-9B10-9171C597C86B}" srcOrd="1" destOrd="0" presId="urn:microsoft.com/office/officeart/2005/8/layout/hierarchy5"/>
    <dgm:cxn modelId="{ACD3C760-EBC5-4868-9E39-68E3968B0181}" type="presOf" srcId="{1CCB9703-4941-4F23-82D3-331DD0B46BDC}" destId="{79239D70-49BE-450B-B1C4-4FBDB79B6E77}" srcOrd="1" destOrd="0" presId="urn:microsoft.com/office/officeart/2005/8/layout/hierarchy5"/>
    <dgm:cxn modelId="{8B8F3A4B-951E-4861-A948-DEA366D143FE}" type="presOf" srcId="{ED36DA8F-E8D4-41E7-A303-CCD65E2404E7}" destId="{75AF362D-F348-4672-BF66-623380EEC429}" srcOrd="1" destOrd="0" presId="urn:microsoft.com/office/officeart/2005/8/layout/hierarchy5"/>
    <dgm:cxn modelId="{BB936902-316B-4473-8F20-ECF4A69BDD7E}" type="presOf" srcId="{9F34A255-02A3-412A-8BD8-7ABF749CAAF2}" destId="{3BAF52E4-2379-4AB5-9032-38C6E9523C0F}" srcOrd="1" destOrd="0" presId="urn:microsoft.com/office/officeart/2005/8/layout/hierarchy5"/>
    <dgm:cxn modelId="{2998F26E-34D5-4D90-B1BF-A89EB3F51F89}" type="presOf" srcId="{5A6ABF24-2369-4396-A795-AEED04C914CA}" destId="{5DBBC160-C610-4E92-8F0E-E16B240481C2}" srcOrd="0" destOrd="0" presId="urn:microsoft.com/office/officeart/2005/8/layout/hierarchy5"/>
    <dgm:cxn modelId="{D6D08812-25C1-4B9C-8C2E-8A1E6E1E5E56}" type="presOf" srcId="{ADEE5DFA-C983-495D-9CD4-69267AD2AD3A}" destId="{3BBF5546-D7D7-4CBA-86C0-9DBACC48FEEF}" srcOrd="0" destOrd="0" presId="urn:microsoft.com/office/officeart/2005/8/layout/hierarchy5"/>
    <dgm:cxn modelId="{E21D5F30-A69A-459A-B674-A8C1151E7A7E}" srcId="{84C4661B-58BF-47D1-B5BF-8F9D0794FC9A}" destId="{CF353874-3A2D-4D22-86BC-AD48ED197ED0}" srcOrd="1" destOrd="0" parTransId="{682D5829-BC90-4044-AA4B-8D281D100E61}" sibTransId="{2CD41F2B-6B97-434C-9373-55AB4C6FCF01}"/>
    <dgm:cxn modelId="{39D1DF91-FDC3-4735-942B-601E39396D75}" type="presOf" srcId="{BA30AEA6-E30F-47DB-8BA4-9B7FBAADE551}" destId="{706F54CA-74D9-43A8-8C39-8BE8357B4D13}" srcOrd="1" destOrd="0" presId="urn:microsoft.com/office/officeart/2005/8/layout/hierarchy5"/>
    <dgm:cxn modelId="{48297800-0CA4-4628-A400-B082B7E08FF5}" type="presOf" srcId="{3C9A4B94-3825-4D64-9AD4-2231E4A0928E}" destId="{A42BD648-BFA2-4596-B570-43694F866A9E}" srcOrd="0" destOrd="0" presId="urn:microsoft.com/office/officeart/2005/8/layout/hierarchy5"/>
    <dgm:cxn modelId="{E2919C40-FE45-4F7B-9401-370A30B07DBD}" type="presOf" srcId="{8E6AE773-CFF4-4868-A16F-A87AEA3249B9}" destId="{20C6C71A-57AA-495B-94DA-DF0EFE9C00F5}" srcOrd="0" destOrd="0" presId="urn:microsoft.com/office/officeart/2005/8/layout/hierarchy5"/>
    <dgm:cxn modelId="{61254573-D3E7-4D2E-B595-F9F6A55146BC}" srcId="{6A06EA82-C86A-45FD-B866-A0DA0BD3A95B}" destId="{EAFA6E4F-F08E-4391-B3AE-BB6B6A6DDBEB}" srcOrd="0" destOrd="0" parTransId="{94DD8046-399B-4501-9394-B42418EBE5BD}" sibTransId="{541CCCBF-5012-4226-BAA4-BDA5DA452D99}"/>
    <dgm:cxn modelId="{153FF608-0E5B-4C40-9262-D5D56ADFEF6F}" srcId="{EAFA6E4F-F08E-4391-B3AE-BB6B6A6DDBEB}" destId="{2199ED7C-B937-4DCC-AAEB-7F2CED9E5588}" srcOrd="2" destOrd="0" parTransId="{8FE34627-1EA4-46AE-830E-CEBEDD40175B}" sibTransId="{8C7BBA92-2ADA-4894-9646-D4E704EBBCBC}"/>
    <dgm:cxn modelId="{A8E2A6A4-1F4F-4C31-84D0-F89E074D5C9D}" srcId="{202ECE4D-B1C9-4CD8-B045-357BD04D636B}" destId="{8E6AE773-CFF4-4868-A16F-A87AEA3249B9}" srcOrd="1" destOrd="0" parTransId="{FE419E38-C6ED-4469-AA64-D88238FD78E2}" sibTransId="{5171C152-DD80-4FD8-B77E-D4F3A0D1AA1B}"/>
    <dgm:cxn modelId="{29253612-B5F6-4E0B-BAD6-03DF55133F6E}" type="presOf" srcId="{2199ED7C-B937-4DCC-AAEB-7F2CED9E5588}" destId="{C26B61F4-9AAA-4615-852F-DE3E421E0A91}" srcOrd="0" destOrd="0" presId="urn:microsoft.com/office/officeart/2005/8/layout/hierarchy5"/>
    <dgm:cxn modelId="{047FDEEE-5AE8-49E0-B25E-7E35688FDA28}" srcId="{EAFA6E4F-F08E-4391-B3AE-BB6B6A6DDBEB}" destId="{61757704-C849-4714-9F14-989229E10878}" srcOrd="4" destOrd="0" parTransId="{9F34A255-02A3-412A-8BD8-7ABF749CAAF2}" sibTransId="{C28B7BDF-7551-4EB8-ADD8-4DFF711CC02D}"/>
    <dgm:cxn modelId="{D1E6AB5D-7389-4A98-8271-5A75CF6E40CE}" srcId="{2199ED7C-B937-4DCC-AAEB-7F2CED9E5588}" destId="{2DDAFEDD-0B01-44E9-BAAB-8AB9E9D8955D}" srcOrd="0" destOrd="0" parTransId="{189DBCEB-CBD5-4325-A580-211DE01D7F36}" sibTransId="{4992D21B-30E1-421B-AEDB-51A3B28359A2}"/>
    <dgm:cxn modelId="{2E8C0331-12E4-4EAA-8E97-6FEA8F857044}" type="presOf" srcId="{5A49D7FD-9DD1-412A-B1DE-1A08D985C316}" destId="{1EEEECC0-4673-442A-ADAF-50F343BC3DD0}" srcOrd="0" destOrd="0" presId="urn:microsoft.com/office/officeart/2005/8/layout/hierarchy5"/>
    <dgm:cxn modelId="{9B22FB6D-49A5-44A9-A43E-2CF7279EB424}" type="presOf" srcId="{42076035-4D55-47F8-9110-DBB8295FB2A2}" destId="{F59D1CAB-3533-4203-AF19-69C4B3640FDF}" srcOrd="0" destOrd="0" presId="urn:microsoft.com/office/officeart/2005/8/layout/hierarchy5"/>
    <dgm:cxn modelId="{ACCB2308-960A-45BF-87F7-6764C8FEF893}" type="presOf" srcId="{5D6475CF-4C59-4E6B-97EB-ED22DA58AE31}" destId="{2AF9F716-2B22-4031-BDCE-A9FE2B788FA9}" srcOrd="0" destOrd="0" presId="urn:microsoft.com/office/officeart/2005/8/layout/hierarchy5"/>
    <dgm:cxn modelId="{A27F60EA-1A91-4A64-8888-82CDD41A527F}" srcId="{EAFA6E4F-F08E-4391-B3AE-BB6B6A6DDBEB}" destId="{202ECE4D-B1C9-4CD8-B045-357BD04D636B}" srcOrd="1" destOrd="0" parTransId="{5A6ABF24-2369-4396-A795-AEED04C914CA}" sibTransId="{886FCA0A-AE6B-4C1A-8D36-466CE4DF70BE}"/>
    <dgm:cxn modelId="{27E4D755-C70C-4D52-AB0A-FB0524233FAB}" type="presOf" srcId="{6A06EA82-C86A-45FD-B866-A0DA0BD3A95B}" destId="{DC59DA20-8C04-4A32-95E2-DE5D9C7B58D5}" srcOrd="0" destOrd="0" presId="urn:microsoft.com/office/officeart/2005/8/layout/hierarchy5"/>
    <dgm:cxn modelId="{35AE8BFF-CFAE-4E76-80B1-FA105C6D25FB}" type="presOf" srcId="{5A49D7FD-9DD1-412A-B1DE-1A08D985C316}" destId="{9AB5EDA6-A6D1-4F24-AAEF-07C0A18D0829}" srcOrd="1" destOrd="0" presId="urn:microsoft.com/office/officeart/2005/8/layout/hierarchy5"/>
    <dgm:cxn modelId="{A335D61A-FF32-4421-A91D-2D124362AA91}" type="presOf" srcId="{BA30AEA6-E30F-47DB-8BA4-9B7FBAADE551}" destId="{E423A2E9-70B0-4645-B8F4-874D48D663F8}" srcOrd="0" destOrd="0" presId="urn:microsoft.com/office/officeart/2005/8/layout/hierarchy5"/>
    <dgm:cxn modelId="{24F58A10-1224-44F9-8500-FC35D35D4641}" type="presOf" srcId="{EAAB71AF-6704-4B67-B17C-76B2B6E60542}" destId="{94D59D2D-9010-4000-B236-B25B08B724B2}" srcOrd="0" destOrd="0" presId="urn:microsoft.com/office/officeart/2005/8/layout/hierarchy5"/>
    <dgm:cxn modelId="{BDE197EB-D2E8-48E8-941F-0675740276F3}" type="presOf" srcId="{95AEA2E1-661C-444C-9D4F-0EF376F8BF06}" destId="{5167593A-9FB8-40D3-A681-5DA45628A3E3}" srcOrd="1" destOrd="0" presId="urn:microsoft.com/office/officeart/2005/8/layout/hierarchy5"/>
    <dgm:cxn modelId="{E4447928-B23B-4B4F-983D-EC0FC83D37D7}" type="presOf" srcId="{682D5829-BC90-4044-AA4B-8D281D100E61}" destId="{5FB4B869-F40A-47BE-9022-A1116B143983}" srcOrd="1" destOrd="0" presId="urn:microsoft.com/office/officeart/2005/8/layout/hierarchy5"/>
    <dgm:cxn modelId="{7C7CD486-7E59-4AEE-B905-EC0FE394E08B}" type="presOf" srcId="{B9D207FD-C895-475A-A187-822DA3045921}" destId="{5BDDC3E8-108E-4B51-A774-E4E3DE5AFC25}" srcOrd="0" destOrd="0" presId="urn:microsoft.com/office/officeart/2005/8/layout/hierarchy5"/>
    <dgm:cxn modelId="{38D8CAB6-6138-460F-976B-C5056B7BF33D}" type="presOf" srcId="{FE419E38-C6ED-4469-AA64-D88238FD78E2}" destId="{DA274F8E-2BBC-484A-9DAC-EA4E39D5ED4A}" srcOrd="1" destOrd="0" presId="urn:microsoft.com/office/officeart/2005/8/layout/hierarchy5"/>
    <dgm:cxn modelId="{94976E11-73BA-47BF-A737-E6858E3F15D3}" type="presOf" srcId="{189DBCEB-CBD5-4325-A580-211DE01D7F36}" destId="{B21073D4-F7BD-4539-9335-3C95CA1DD0F9}" srcOrd="0" destOrd="0" presId="urn:microsoft.com/office/officeart/2005/8/layout/hierarchy5"/>
    <dgm:cxn modelId="{5BFBDBC0-4342-48DB-8921-0B5093D1231B}" type="presOf" srcId="{8FE34627-1EA4-46AE-830E-CEBEDD40175B}" destId="{4AEB0391-EC31-4545-93F0-3A362021839E}" srcOrd="0" destOrd="0" presId="urn:microsoft.com/office/officeart/2005/8/layout/hierarchy5"/>
    <dgm:cxn modelId="{BEC4D711-6A72-43AE-9780-4E84DD579299}" srcId="{202ECE4D-B1C9-4CD8-B045-357BD04D636B}" destId="{5D6475CF-4C59-4E6B-97EB-ED22DA58AE31}" srcOrd="0" destOrd="0" parTransId="{BA30AEA6-E30F-47DB-8BA4-9B7FBAADE551}" sibTransId="{3949B868-D5F1-4829-B7D9-A268E838F123}"/>
    <dgm:cxn modelId="{49B8E2CB-7C4A-43F4-9B84-C6080255430A}" type="presOf" srcId="{8FE34627-1EA4-46AE-830E-CEBEDD40175B}" destId="{AB8BF347-180F-4900-AED8-18A74368E1C0}" srcOrd="1" destOrd="0" presId="urn:microsoft.com/office/officeart/2005/8/layout/hierarchy5"/>
    <dgm:cxn modelId="{E3E2B4F3-52A4-478C-86D6-89DB785FA7B1}" srcId="{61757704-C849-4714-9F14-989229E10878}" destId="{ADEE5DFA-C983-495D-9CD4-69267AD2AD3A}" srcOrd="1" destOrd="0" parTransId="{ED36DA8F-E8D4-41E7-A303-CCD65E2404E7}" sibTransId="{0EDC3AD2-B7CC-4376-943C-B4EEFF9D0FAA}"/>
    <dgm:cxn modelId="{3A9C1226-F824-402A-8470-D67CEDD5AFE3}" type="presOf" srcId="{61757704-C849-4714-9F14-989229E10878}" destId="{C8D400F9-686E-4881-8BA0-8A7CF2E8C3A1}" srcOrd="0" destOrd="0" presId="urn:microsoft.com/office/officeart/2005/8/layout/hierarchy5"/>
    <dgm:cxn modelId="{546765A7-D34B-4664-A40C-758D840FD0C0}" type="presOf" srcId="{95AEA2E1-661C-444C-9D4F-0EF376F8BF06}" destId="{6C0DA05B-2DAC-4B1F-8E76-D2AA1E8F3DB3}" srcOrd="0" destOrd="0" presId="urn:microsoft.com/office/officeart/2005/8/layout/hierarchy5"/>
    <dgm:cxn modelId="{438AD540-0BE6-472A-9A1A-5C232E620A7E}" type="presOf" srcId="{84C4661B-58BF-47D1-B5BF-8F9D0794FC9A}" destId="{9AF88322-78C1-4A35-8925-C56E2393AAF2}" srcOrd="0" destOrd="0" presId="urn:microsoft.com/office/officeart/2005/8/layout/hierarchy5"/>
    <dgm:cxn modelId="{5A312A50-494F-4B65-9342-F084C211775B}" type="presOf" srcId="{3C9A4B94-3825-4D64-9AD4-2231E4A0928E}" destId="{4C007048-7B63-46D5-877A-6FA5ACCFBEC0}" srcOrd="1" destOrd="0" presId="urn:microsoft.com/office/officeart/2005/8/layout/hierarchy5"/>
    <dgm:cxn modelId="{01D6E92E-D0C7-47E6-97DE-854EE0C057D9}" type="presOf" srcId="{EAFA6E4F-F08E-4391-B3AE-BB6B6A6DDBEB}" destId="{BF7BC6FB-65A3-405E-BB33-20AC0D1D8F6A}" srcOrd="0" destOrd="0" presId="urn:microsoft.com/office/officeart/2005/8/layout/hierarchy5"/>
    <dgm:cxn modelId="{FDFA9B5E-4219-4289-9801-0ABE644C2AFB}" type="presOf" srcId="{682D5829-BC90-4044-AA4B-8D281D100E61}" destId="{2B362D83-4C3F-4513-8F3F-C59F703A7505}" srcOrd="0" destOrd="0" presId="urn:microsoft.com/office/officeart/2005/8/layout/hierarchy5"/>
    <dgm:cxn modelId="{A42EBAED-486F-4EA7-BAF0-7D0E8DEE0D2A}" type="presOf" srcId="{CF353874-3A2D-4D22-86BC-AD48ED197ED0}" destId="{AE24A87E-6FCF-4F69-93EA-1492940E0278}" srcOrd="0" destOrd="0" presId="urn:microsoft.com/office/officeart/2005/8/layout/hierarchy5"/>
    <dgm:cxn modelId="{87547121-250C-4E69-9802-CE9740A55AB9}" type="presOf" srcId="{FE419E38-C6ED-4469-AA64-D88238FD78E2}" destId="{3ED5A8BF-5F82-42C1-BF18-1A7026AC0DE6}" srcOrd="0" destOrd="0" presId="urn:microsoft.com/office/officeart/2005/8/layout/hierarchy5"/>
    <dgm:cxn modelId="{36848406-4918-4930-8254-62AC5AAF778C}" srcId="{EAFA6E4F-F08E-4391-B3AE-BB6B6A6DDBEB}" destId="{84C4661B-58BF-47D1-B5BF-8F9D0794FC9A}" srcOrd="0" destOrd="0" parTransId="{1CCB9703-4941-4F23-82D3-331DD0B46BDC}" sibTransId="{2005B6DE-F185-4637-ABE2-F085CE59E1F0}"/>
    <dgm:cxn modelId="{4BF47749-51DE-4211-A9E5-D343ED195BCC}" type="presOf" srcId="{202ECE4D-B1C9-4CD8-B045-357BD04D636B}" destId="{406DBFAC-4991-4988-AACA-B1FB7C5A374A}" srcOrd="0" destOrd="0" presId="urn:microsoft.com/office/officeart/2005/8/layout/hierarchy5"/>
    <dgm:cxn modelId="{DB75C148-CE09-4C15-81EB-6C8C92763562}" type="presOf" srcId="{2DDAFEDD-0B01-44E9-BAAB-8AB9E9D8955D}" destId="{D03309B5-3DF6-45C6-BE23-9E6F35EABCEF}" srcOrd="0" destOrd="0" presId="urn:microsoft.com/office/officeart/2005/8/layout/hierarchy5"/>
    <dgm:cxn modelId="{E71FFEE6-2E81-4BE7-9953-D0EF64D408E7}" type="presOf" srcId="{1CCB9703-4941-4F23-82D3-331DD0B46BDC}" destId="{BAC2CC61-7057-4A08-A11A-D75858565BBF}" srcOrd="0" destOrd="0" presId="urn:microsoft.com/office/officeart/2005/8/layout/hierarchy5"/>
    <dgm:cxn modelId="{351D696F-BFFE-4D8A-9361-78C67F9C406F}" type="presOf" srcId="{9F34A255-02A3-412A-8BD8-7ABF749CAAF2}" destId="{998DF2EA-DD2C-4AB4-9B54-BD0254A429B7}" srcOrd="0" destOrd="0" presId="urn:microsoft.com/office/officeart/2005/8/layout/hierarchy5"/>
    <dgm:cxn modelId="{579C5AB6-6DAF-4418-BEC7-35791575C719}" type="presOf" srcId="{ED36DA8F-E8D4-41E7-A303-CCD65E2404E7}" destId="{0BDFD994-3A07-4967-B2CA-C34BF8498F81}" srcOrd="0" destOrd="0" presId="urn:microsoft.com/office/officeart/2005/8/layout/hierarchy5"/>
    <dgm:cxn modelId="{1106A704-4E84-48A1-9B97-EC43015176A3}" srcId="{61757704-C849-4714-9F14-989229E10878}" destId="{B9D207FD-C895-475A-A187-822DA3045921}" srcOrd="0" destOrd="0" parTransId="{5A49D7FD-9DD1-412A-B1DE-1A08D985C316}" sibTransId="{7FBE4F51-4C26-459E-8849-ED7BD9D89672}"/>
    <dgm:cxn modelId="{00E7FBC4-AB26-431E-9738-63256D2C719C}" type="presOf" srcId="{189DBCEB-CBD5-4325-A580-211DE01D7F36}" destId="{49E02DD7-3CAC-438C-97EE-C7286AA88877}" srcOrd="1" destOrd="0" presId="urn:microsoft.com/office/officeart/2005/8/layout/hierarchy5"/>
    <dgm:cxn modelId="{6527FF5F-15D7-4D21-A21C-3536221826BB}" srcId="{EAFA6E4F-F08E-4391-B3AE-BB6B6A6DDBEB}" destId="{42076035-4D55-47F8-9110-DBB8295FB2A2}" srcOrd="3" destOrd="0" parTransId="{3C9A4B94-3825-4D64-9AD4-2231E4A0928E}" sibTransId="{8C62E46F-C4AC-4254-BD2C-F446E62C56E4}"/>
    <dgm:cxn modelId="{14A86437-57F9-4E73-9BD5-D72D08C1846F}" srcId="{84C4661B-58BF-47D1-B5BF-8F9D0794FC9A}" destId="{EAAB71AF-6704-4B67-B17C-76B2B6E60542}" srcOrd="0" destOrd="0" parTransId="{95AEA2E1-661C-444C-9D4F-0EF376F8BF06}" sibTransId="{4BE82459-F717-42C8-976D-DDA0B6E4B430}"/>
    <dgm:cxn modelId="{6530D668-F565-4324-91E3-A64EDDDC9DB9}" type="presParOf" srcId="{DC59DA20-8C04-4A32-95E2-DE5D9C7B58D5}" destId="{5954B0D8-38C2-4586-B88D-FF5007A0F6D6}" srcOrd="0" destOrd="0" presId="urn:microsoft.com/office/officeart/2005/8/layout/hierarchy5"/>
    <dgm:cxn modelId="{AFF54ACE-928C-45CA-8B9B-90D84B3CD2D8}" type="presParOf" srcId="{5954B0D8-38C2-4586-B88D-FF5007A0F6D6}" destId="{D6E3D749-37F8-40F6-B713-EE6996143763}" srcOrd="0" destOrd="0" presId="urn:microsoft.com/office/officeart/2005/8/layout/hierarchy5"/>
    <dgm:cxn modelId="{04025E4A-EFF2-4EB4-AD6B-943F582E3C24}" type="presParOf" srcId="{D6E3D749-37F8-40F6-B713-EE6996143763}" destId="{DD467797-1EFF-42DC-9E17-DA0C662EB36E}" srcOrd="0" destOrd="0" presId="urn:microsoft.com/office/officeart/2005/8/layout/hierarchy5"/>
    <dgm:cxn modelId="{D73D4229-9AB4-47F1-88D9-7458768CFAD8}" type="presParOf" srcId="{DD467797-1EFF-42DC-9E17-DA0C662EB36E}" destId="{BF7BC6FB-65A3-405E-BB33-20AC0D1D8F6A}" srcOrd="0" destOrd="0" presId="urn:microsoft.com/office/officeart/2005/8/layout/hierarchy5"/>
    <dgm:cxn modelId="{9013EC50-C10A-4FFA-A9A6-89047CF7AF21}" type="presParOf" srcId="{DD467797-1EFF-42DC-9E17-DA0C662EB36E}" destId="{30BA9041-3A15-4A7D-BA0E-0CCF644E2A05}" srcOrd="1" destOrd="0" presId="urn:microsoft.com/office/officeart/2005/8/layout/hierarchy5"/>
    <dgm:cxn modelId="{18D5D6B1-9EE7-4583-A735-8F074461B104}" type="presParOf" srcId="{30BA9041-3A15-4A7D-BA0E-0CCF644E2A05}" destId="{BAC2CC61-7057-4A08-A11A-D75858565BBF}" srcOrd="0" destOrd="0" presId="urn:microsoft.com/office/officeart/2005/8/layout/hierarchy5"/>
    <dgm:cxn modelId="{8A5C47D9-11F6-4D2C-930F-5455C6E451DB}" type="presParOf" srcId="{BAC2CC61-7057-4A08-A11A-D75858565BBF}" destId="{79239D70-49BE-450B-B1C4-4FBDB79B6E77}" srcOrd="0" destOrd="0" presId="urn:microsoft.com/office/officeart/2005/8/layout/hierarchy5"/>
    <dgm:cxn modelId="{8D77401A-0009-4A56-822E-263025D485C6}" type="presParOf" srcId="{30BA9041-3A15-4A7D-BA0E-0CCF644E2A05}" destId="{616BC781-B7D8-4048-AE6E-6C01EFC75350}" srcOrd="1" destOrd="0" presId="urn:microsoft.com/office/officeart/2005/8/layout/hierarchy5"/>
    <dgm:cxn modelId="{208F7BC4-51DC-41D5-ADBE-7C0DE526602D}" type="presParOf" srcId="{616BC781-B7D8-4048-AE6E-6C01EFC75350}" destId="{9AF88322-78C1-4A35-8925-C56E2393AAF2}" srcOrd="0" destOrd="0" presId="urn:microsoft.com/office/officeart/2005/8/layout/hierarchy5"/>
    <dgm:cxn modelId="{C3BDCDA6-D4C9-4CDC-9517-ED5615AB22B7}" type="presParOf" srcId="{616BC781-B7D8-4048-AE6E-6C01EFC75350}" destId="{0862929D-1949-439B-8D65-3F343111BDFB}" srcOrd="1" destOrd="0" presId="urn:microsoft.com/office/officeart/2005/8/layout/hierarchy5"/>
    <dgm:cxn modelId="{61DD4162-1621-4986-8A77-83A8095765B5}" type="presParOf" srcId="{0862929D-1949-439B-8D65-3F343111BDFB}" destId="{6C0DA05B-2DAC-4B1F-8E76-D2AA1E8F3DB3}" srcOrd="0" destOrd="0" presId="urn:microsoft.com/office/officeart/2005/8/layout/hierarchy5"/>
    <dgm:cxn modelId="{211421E3-F5CF-46A4-AB96-634220AD1474}" type="presParOf" srcId="{6C0DA05B-2DAC-4B1F-8E76-D2AA1E8F3DB3}" destId="{5167593A-9FB8-40D3-A681-5DA45628A3E3}" srcOrd="0" destOrd="0" presId="urn:microsoft.com/office/officeart/2005/8/layout/hierarchy5"/>
    <dgm:cxn modelId="{4A497618-0E88-41D3-A67C-191B5CB0B857}" type="presParOf" srcId="{0862929D-1949-439B-8D65-3F343111BDFB}" destId="{62CF6F88-9F2E-4CF9-AC14-3C367059098D}" srcOrd="1" destOrd="0" presId="urn:microsoft.com/office/officeart/2005/8/layout/hierarchy5"/>
    <dgm:cxn modelId="{1D12205A-E60F-4935-87A2-FEEE4D4CCD73}" type="presParOf" srcId="{62CF6F88-9F2E-4CF9-AC14-3C367059098D}" destId="{94D59D2D-9010-4000-B236-B25B08B724B2}" srcOrd="0" destOrd="0" presId="urn:microsoft.com/office/officeart/2005/8/layout/hierarchy5"/>
    <dgm:cxn modelId="{FE2891FB-1C32-482E-8EC1-AF621906A2AA}" type="presParOf" srcId="{62CF6F88-9F2E-4CF9-AC14-3C367059098D}" destId="{12DA787A-2F4E-4749-9B91-8A9C35C1F409}" srcOrd="1" destOrd="0" presId="urn:microsoft.com/office/officeart/2005/8/layout/hierarchy5"/>
    <dgm:cxn modelId="{A01FDEA9-4551-4C62-B2DE-C597E0E7FFE3}" type="presParOf" srcId="{0862929D-1949-439B-8D65-3F343111BDFB}" destId="{2B362D83-4C3F-4513-8F3F-C59F703A7505}" srcOrd="2" destOrd="0" presId="urn:microsoft.com/office/officeart/2005/8/layout/hierarchy5"/>
    <dgm:cxn modelId="{946C23EB-90E7-42F6-AEC4-36AB7E4697EB}" type="presParOf" srcId="{2B362D83-4C3F-4513-8F3F-C59F703A7505}" destId="{5FB4B869-F40A-47BE-9022-A1116B143983}" srcOrd="0" destOrd="0" presId="urn:microsoft.com/office/officeart/2005/8/layout/hierarchy5"/>
    <dgm:cxn modelId="{F9690173-8534-4EB1-982F-705DD5D5EDEA}" type="presParOf" srcId="{0862929D-1949-439B-8D65-3F343111BDFB}" destId="{A4D095B0-19E7-44EC-9791-030E108C04EF}" srcOrd="3" destOrd="0" presId="urn:microsoft.com/office/officeart/2005/8/layout/hierarchy5"/>
    <dgm:cxn modelId="{3618CC23-4E58-4708-B5D4-97E8CF5A903A}" type="presParOf" srcId="{A4D095B0-19E7-44EC-9791-030E108C04EF}" destId="{AE24A87E-6FCF-4F69-93EA-1492940E0278}" srcOrd="0" destOrd="0" presId="urn:microsoft.com/office/officeart/2005/8/layout/hierarchy5"/>
    <dgm:cxn modelId="{BBA82AA8-38C7-48CC-A27D-E526E5F8C8B9}" type="presParOf" srcId="{A4D095B0-19E7-44EC-9791-030E108C04EF}" destId="{D522299B-ADE9-4145-8999-FAFF4F5F4F8B}" srcOrd="1" destOrd="0" presId="urn:microsoft.com/office/officeart/2005/8/layout/hierarchy5"/>
    <dgm:cxn modelId="{60EC1D79-BEBC-4AF1-A01A-ECA7CD86AF96}" type="presParOf" srcId="{30BA9041-3A15-4A7D-BA0E-0CCF644E2A05}" destId="{5DBBC160-C610-4E92-8F0E-E16B240481C2}" srcOrd="2" destOrd="0" presId="urn:microsoft.com/office/officeart/2005/8/layout/hierarchy5"/>
    <dgm:cxn modelId="{D39E4FBE-1E73-4012-8D71-46D4ACE03AC8}" type="presParOf" srcId="{5DBBC160-C610-4E92-8F0E-E16B240481C2}" destId="{572E7640-6F42-4807-9B10-9171C597C86B}" srcOrd="0" destOrd="0" presId="urn:microsoft.com/office/officeart/2005/8/layout/hierarchy5"/>
    <dgm:cxn modelId="{4BAFEF24-74D8-46E4-9A7A-831D2C694262}" type="presParOf" srcId="{30BA9041-3A15-4A7D-BA0E-0CCF644E2A05}" destId="{ECBB7761-CAED-447D-B9E6-6FC6B93E5848}" srcOrd="3" destOrd="0" presId="urn:microsoft.com/office/officeart/2005/8/layout/hierarchy5"/>
    <dgm:cxn modelId="{FEA5DF7D-F00B-43B7-935D-13FAE3C2C5F8}" type="presParOf" srcId="{ECBB7761-CAED-447D-B9E6-6FC6B93E5848}" destId="{406DBFAC-4991-4988-AACA-B1FB7C5A374A}" srcOrd="0" destOrd="0" presId="urn:microsoft.com/office/officeart/2005/8/layout/hierarchy5"/>
    <dgm:cxn modelId="{73A7C0D3-A89A-4BDC-9A75-F6294AAD4A66}" type="presParOf" srcId="{ECBB7761-CAED-447D-B9E6-6FC6B93E5848}" destId="{AEFCB87A-7D3F-4365-83F3-66B44B603D93}" srcOrd="1" destOrd="0" presId="urn:microsoft.com/office/officeart/2005/8/layout/hierarchy5"/>
    <dgm:cxn modelId="{DE5AFEBC-59F8-4BBD-AF3E-F1DD120CB3B4}" type="presParOf" srcId="{AEFCB87A-7D3F-4365-83F3-66B44B603D93}" destId="{E423A2E9-70B0-4645-B8F4-874D48D663F8}" srcOrd="0" destOrd="0" presId="urn:microsoft.com/office/officeart/2005/8/layout/hierarchy5"/>
    <dgm:cxn modelId="{CF08F498-38C1-44CA-AF11-2801B002972D}" type="presParOf" srcId="{E423A2E9-70B0-4645-B8F4-874D48D663F8}" destId="{706F54CA-74D9-43A8-8C39-8BE8357B4D13}" srcOrd="0" destOrd="0" presId="urn:microsoft.com/office/officeart/2005/8/layout/hierarchy5"/>
    <dgm:cxn modelId="{A80E1DDA-7239-4101-8DC5-E3B8D0A24D3F}" type="presParOf" srcId="{AEFCB87A-7D3F-4365-83F3-66B44B603D93}" destId="{F412B10E-4887-4A89-A7C5-C2183F223028}" srcOrd="1" destOrd="0" presId="urn:microsoft.com/office/officeart/2005/8/layout/hierarchy5"/>
    <dgm:cxn modelId="{0CEE75C1-D359-444B-9566-E9BD65F58E11}" type="presParOf" srcId="{F412B10E-4887-4A89-A7C5-C2183F223028}" destId="{2AF9F716-2B22-4031-BDCE-A9FE2B788FA9}" srcOrd="0" destOrd="0" presId="urn:microsoft.com/office/officeart/2005/8/layout/hierarchy5"/>
    <dgm:cxn modelId="{349BF449-1B2A-48CE-B540-CFD76FA4A553}" type="presParOf" srcId="{F412B10E-4887-4A89-A7C5-C2183F223028}" destId="{343CC7E4-972C-4DD5-BAFA-910AEAFFC974}" srcOrd="1" destOrd="0" presId="urn:microsoft.com/office/officeart/2005/8/layout/hierarchy5"/>
    <dgm:cxn modelId="{9596FCCB-0181-4882-A238-E86A416C2EED}" type="presParOf" srcId="{AEFCB87A-7D3F-4365-83F3-66B44B603D93}" destId="{3ED5A8BF-5F82-42C1-BF18-1A7026AC0DE6}" srcOrd="2" destOrd="0" presId="urn:microsoft.com/office/officeart/2005/8/layout/hierarchy5"/>
    <dgm:cxn modelId="{84F9A35F-A8A2-411D-AFAD-848F49D42A97}" type="presParOf" srcId="{3ED5A8BF-5F82-42C1-BF18-1A7026AC0DE6}" destId="{DA274F8E-2BBC-484A-9DAC-EA4E39D5ED4A}" srcOrd="0" destOrd="0" presId="urn:microsoft.com/office/officeart/2005/8/layout/hierarchy5"/>
    <dgm:cxn modelId="{1E1C8FB3-F373-4991-881B-6A42F0C02478}" type="presParOf" srcId="{AEFCB87A-7D3F-4365-83F3-66B44B603D93}" destId="{32C834B8-C350-4968-AA51-29D3A5CEFEF8}" srcOrd="3" destOrd="0" presId="urn:microsoft.com/office/officeart/2005/8/layout/hierarchy5"/>
    <dgm:cxn modelId="{364B6E5C-7064-4F95-BF18-25CDCD922729}" type="presParOf" srcId="{32C834B8-C350-4968-AA51-29D3A5CEFEF8}" destId="{20C6C71A-57AA-495B-94DA-DF0EFE9C00F5}" srcOrd="0" destOrd="0" presId="urn:microsoft.com/office/officeart/2005/8/layout/hierarchy5"/>
    <dgm:cxn modelId="{8B2A18A0-BBD9-4FA5-BEB1-0CE72901E81C}" type="presParOf" srcId="{32C834B8-C350-4968-AA51-29D3A5CEFEF8}" destId="{B925C460-8C77-4DC4-8A94-6CB7CA3F151E}" srcOrd="1" destOrd="0" presId="urn:microsoft.com/office/officeart/2005/8/layout/hierarchy5"/>
    <dgm:cxn modelId="{427B9063-884A-4298-B2F7-C5EE0B139E5F}" type="presParOf" srcId="{30BA9041-3A15-4A7D-BA0E-0CCF644E2A05}" destId="{4AEB0391-EC31-4545-93F0-3A362021839E}" srcOrd="4" destOrd="0" presId="urn:microsoft.com/office/officeart/2005/8/layout/hierarchy5"/>
    <dgm:cxn modelId="{61C00ECB-8938-45CB-8492-222EF8D0DA9B}" type="presParOf" srcId="{4AEB0391-EC31-4545-93F0-3A362021839E}" destId="{AB8BF347-180F-4900-AED8-18A74368E1C0}" srcOrd="0" destOrd="0" presId="urn:microsoft.com/office/officeart/2005/8/layout/hierarchy5"/>
    <dgm:cxn modelId="{0B46DA61-9F63-4930-9BC6-7EA3576B6C52}" type="presParOf" srcId="{30BA9041-3A15-4A7D-BA0E-0CCF644E2A05}" destId="{DD7E0CAB-F98A-4B0F-9BE1-29BE7AA0EF7C}" srcOrd="5" destOrd="0" presId="urn:microsoft.com/office/officeart/2005/8/layout/hierarchy5"/>
    <dgm:cxn modelId="{2074B0EA-3AAA-4441-B1D5-5CD6DF2298E7}" type="presParOf" srcId="{DD7E0CAB-F98A-4B0F-9BE1-29BE7AA0EF7C}" destId="{C26B61F4-9AAA-4615-852F-DE3E421E0A91}" srcOrd="0" destOrd="0" presId="urn:microsoft.com/office/officeart/2005/8/layout/hierarchy5"/>
    <dgm:cxn modelId="{C7CA4D1A-5C3E-469F-8145-D0D141B5D854}" type="presParOf" srcId="{DD7E0CAB-F98A-4B0F-9BE1-29BE7AA0EF7C}" destId="{696529EF-B6DF-46CA-8D41-CA4675FDACEC}" srcOrd="1" destOrd="0" presId="urn:microsoft.com/office/officeart/2005/8/layout/hierarchy5"/>
    <dgm:cxn modelId="{E7507322-2462-4D87-8768-630761B49D76}" type="presParOf" srcId="{696529EF-B6DF-46CA-8D41-CA4675FDACEC}" destId="{B21073D4-F7BD-4539-9335-3C95CA1DD0F9}" srcOrd="0" destOrd="0" presId="urn:microsoft.com/office/officeart/2005/8/layout/hierarchy5"/>
    <dgm:cxn modelId="{61B5D52D-2735-45F3-BB80-ED7CB6398C49}" type="presParOf" srcId="{B21073D4-F7BD-4539-9335-3C95CA1DD0F9}" destId="{49E02DD7-3CAC-438C-97EE-C7286AA88877}" srcOrd="0" destOrd="0" presId="urn:microsoft.com/office/officeart/2005/8/layout/hierarchy5"/>
    <dgm:cxn modelId="{86E34F5A-1C15-450A-9364-EBB39F78AE40}" type="presParOf" srcId="{696529EF-B6DF-46CA-8D41-CA4675FDACEC}" destId="{7CD55463-2A8E-4D86-A8C2-6084DADA4E86}" srcOrd="1" destOrd="0" presId="urn:microsoft.com/office/officeart/2005/8/layout/hierarchy5"/>
    <dgm:cxn modelId="{0F4E9BFF-0FB5-4D91-A61A-1AABEC454247}" type="presParOf" srcId="{7CD55463-2A8E-4D86-A8C2-6084DADA4E86}" destId="{D03309B5-3DF6-45C6-BE23-9E6F35EABCEF}" srcOrd="0" destOrd="0" presId="urn:microsoft.com/office/officeart/2005/8/layout/hierarchy5"/>
    <dgm:cxn modelId="{BBAE39C7-484B-4C41-8B9C-4B22CF5F15A9}" type="presParOf" srcId="{7CD55463-2A8E-4D86-A8C2-6084DADA4E86}" destId="{569E78DA-4A61-411D-B773-40A78FCDBE6D}" srcOrd="1" destOrd="0" presId="urn:microsoft.com/office/officeart/2005/8/layout/hierarchy5"/>
    <dgm:cxn modelId="{A75069A3-4453-43DE-8D09-D16228366FA4}" type="presParOf" srcId="{30BA9041-3A15-4A7D-BA0E-0CCF644E2A05}" destId="{A42BD648-BFA2-4596-B570-43694F866A9E}" srcOrd="6" destOrd="0" presId="urn:microsoft.com/office/officeart/2005/8/layout/hierarchy5"/>
    <dgm:cxn modelId="{A33DF83D-BD8B-428D-8494-DD3DA83C5BF2}" type="presParOf" srcId="{A42BD648-BFA2-4596-B570-43694F866A9E}" destId="{4C007048-7B63-46D5-877A-6FA5ACCFBEC0}" srcOrd="0" destOrd="0" presId="urn:microsoft.com/office/officeart/2005/8/layout/hierarchy5"/>
    <dgm:cxn modelId="{5F086FFF-6190-4CBC-95E4-50C74E93EC17}" type="presParOf" srcId="{30BA9041-3A15-4A7D-BA0E-0CCF644E2A05}" destId="{2816B0A0-1530-4556-8109-45A3A3B123BD}" srcOrd="7" destOrd="0" presId="urn:microsoft.com/office/officeart/2005/8/layout/hierarchy5"/>
    <dgm:cxn modelId="{F69C6750-A46C-4462-A7C5-6F998409DD3D}" type="presParOf" srcId="{2816B0A0-1530-4556-8109-45A3A3B123BD}" destId="{F59D1CAB-3533-4203-AF19-69C4B3640FDF}" srcOrd="0" destOrd="0" presId="urn:microsoft.com/office/officeart/2005/8/layout/hierarchy5"/>
    <dgm:cxn modelId="{4A93178B-B047-41DD-A4A1-11608096BFF7}" type="presParOf" srcId="{2816B0A0-1530-4556-8109-45A3A3B123BD}" destId="{77342835-4514-4EDD-90F7-DA4184CA45CB}" srcOrd="1" destOrd="0" presId="urn:microsoft.com/office/officeart/2005/8/layout/hierarchy5"/>
    <dgm:cxn modelId="{4478CEA2-9344-4404-8A63-DA549068E538}" type="presParOf" srcId="{30BA9041-3A15-4A7D-BA0E-0CCF644E2A05}" destId="{998DF2EA-DD2C-4AB4-9B54-BD0254A429B7}" srcOrd="8" destOrd="0" presId="urn:microsoft.com/office/officeart/2005/8/layout/hierarchy5"/>
    <dgm:cxn modelId="{12E8F374-9529-413A-BD15-4CCFBFD4604B}" type="presParOf" srcId="{998DF2EA-DD2C-4AB4-9B54-BD0254A429B7}" destId="{3BAF52E4-2379-4AB5-9032-38C6E9523C0F}" srcOrd="0" destOrd="0" presId="urn:microsoft.com/office/officeart/2005/8/layout/hierarchy5"/>
    <dgm:cxn modelId="{EF93897A-D4A4-41C1-947A-DD2DF146AE1B}" type="presParOf" srcId="{30BA9041-3A15-4A7D-BA0E-0CCF644E2A05}" destId="{4998B6DE-B513-4731-B461-E70A8ED62A91}" srcOrd="9" destOrd="0" presId="urn:microsoft.com/office/officeart/2005/8/layout/hierarchy5"/>
    <dgm:cxn modelId="{EE4C7DA4-4DC3-4D24-ABBC-DB3AAC96E93D}" type="presParOf" srcId="{4998B6DE-B513-4731-B461-E70A8ED62A91}" destId="{C8D400F9-686E-4881-8BA0-8A7CF2E8C3A1}" srcOrd="0" destOrd="0" presId="urn:microsoft.com/office/officeart/2005/8/layout/hierarchy5"/>
    <dgm:cxn modelId="{7E23F3B3-AC8F-41FD-8462-87D399074010}" type="presParOf" srcId="{4998B6DE-B513-4731-B461-E70A8ED62A91}" destId="{DA440B17-A72E-466B-8774-BBE983549711}" srcOrd="1" destOrd="0" presId="urn:microsoft.com/office/officeart/2005/8/layout/hierarchy5"/>
    <dgm:cxn modelId="{B22D722B-1526-4D08-80EA-2FF6EB86D805}" type="presParOf" srcId="{DA440B17-A72E-466B-8774-BBE983549711}" destId="{1EEEECC0-4673-442A-ADAF-50F343BC3DD0}" srcOrd="0" destOrd="0" presId="urn:microsoft.com/office/officeart/2005/8/layout/hierarchy5"/>
    <dgm:cxn modelId="{859498FD-2356-4CA2-9B49-05D6FA982F65}" type="presParOf" srcId="{1EEEECC0-4673-442A-ADAF-50F343BC3DD0}" destId="{9AB5EDA6-A6D1-4F24-AAEF-07C0A18D0829}" srcOrd="0" destOrd="0" presId="urn:microsoft.com/office/officeart/2005/8/layout/hierarchy5"/>
    <dgm:cxn modelId="{72A5C51E-4312-46A4-977A-FD22263ECC40}" type="presParOf" srcId="{DA440B17-A72E-466B-8774-BBE983549711}" destId="{04F3B488-6DEE-4A89-8AA9-8B52318D2CF8}" srcOrd="1" destOrd="0" presId="urn:microsoft.com/office/officeart/2005/8/layout/hierarchy5"/>
    <dgm:cxn modelId="{617E77CF-87E1-47EC-B69C-DE14B4BED80D}" type="presParOf" srcId="{04F3B488-6DEE-4A89-8AA9-8B52318D2CF8}" destId="{5BDDC3E8-108E-4B51-A774-E4E3DE5AFC25}" srcOrd="0" destOrd="0" presId="urn:microsoft.com/office/officeart/2005/8/layout/hierarchy5"/>
    <dgm:cxn modelId="{C2EBC10F-1B16-45DA-84DF-7D8991A65B0B}" type="presParOf" srcId="{04F3B488-6DEE-4A89-8AA9-8B52318D2CF8}" destId="{D5FC157C-6A2A-45DF-B8EE-5F887EDB63D5}" srcOrd="1" destOrd="0" presId="urn:microsoft.com/office/officeart/2005/8/layout/hierarchy5"/>
    <dgm:cxn modelId="{23F17052-5488-409D-8C90-EDB118A19711}" type="presParOf" srcId="{DA440B17-A72E-466B-8774-BBE983549711}" destId="{0BDFD994-3A07-4967-B2CA-C34BF8498F81}" srcOrd="2" destOrd="0" presId="urn:microsoft.com/office/officeart/2005/8/layout/hierarchy5"/>
    <dgm:cxn modelId="{F19D44BA-2530-4D72-B1B8-DD8E3DF02018}" type="presParOf" srcId="{0BDFD994-3A07-4967-B2CA-C34BF8498F81}" destId="{75AF362D-F348-4672-BF66-623380EEC429}" srcOrd="0" destOrd="0" presId="urn:microsoft.com/office/officeart/2005/8/layout/hierarchy5"/>
    <dgm:cxn modelId="{651BC386-6478-4A3D-9380-0C1C82A44D6C}" type="presParOf" srcId="{DA440B17-A72E-466B-8774-BBE983549711}" destId="{2375DD23-53E2-49AE-812B-3395D1E59A2C}" srcOrd="3" destOrd="0" presId="urn:microsoft.com/office/officeart/2005/8/layout/hierarchy5"/>
    <dgm:cxn modelId="{CF3B7B85-32F3-40FE-9F8D-84B2129532C2}" type="presParOf" srcId="{2375DD23-53E2-49AE-812B-3395D1E59A2C}" destId="{3BBF5546-D7D7-4CBA-86C0-9DBACC48FEEF}" srcOrd="0" destOrd="0" presId="urn:microsoft.com/office/officeart/2005/8/layout/hierarchy5"/>
    <dgm:cxn modelId="{03EA248F-EC27-410C-BE3A-E5D1C768B996}" type="presParOf" srcId="{2375DD23-53E2-49AE-812B-3395D1E59A2C}" destId="{2DBA095F-D22C-47E8-9606-57BA9E3B9CC4}" srcOrd="1" destOrd="0" presId="urn:microsoft.com/office/officeart/2005/8/layout/hierarchy5"/>
    <dgm:cxn modelId="{AF18EE36-2BC1-4123-843B-6BD901C75824}" type="presParOf" srcId="{DC59DA20-8C04-4A32-95E2-DE5D9C7B58D5}" destId="{D442D836-E70E-457C-ADB2-21449217B775}"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27D2EE-5387-41B1-82E4-ED522F306690}"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MX"/>
        </a:p>
      </dgm:t>
    </dgm:pt>
    <dgm:pt modelId="{D2E4A189-42C4-4220-8667-08023BF3649C}">
      <dgm:prSet phldrT="[Texto]"/>
      <dgm:spPr/>
      <dgm:t>
        <a:bodyPr/>
        <a:lstStyle/>
        <a:p>
          <a:r>
            <a:rPr lang="es-MX" dirty="0" smtClean="0"/>
            <a:t>Consultas</a:t>
          </a:r>
          <a:endParaRPr lang="es-MX" dirty="0"/>
        </a:p>
      </dgm:t>
    </dgm:pt>
    <dgm:pt modelId="{4ED15459-0DE3-4D58-95D8-F1EB13BBC345}" type="parTrans" cxnId="{3EF04EE7-8840-4B72-A117-72A6E740560A}">
      <dgm:prSet/>
      <dgm:spPr/>
      <dgm:t>
        <a:bodyPr/>
        <a:lstStyle/>
        <a:p>
          <a:endParaRPr lang="es-MX"/>
        </a:p>
      </dgm:t>
    </dgm:pt>
    <dgm:pt modelId="{DEA99887-87C2-412F-B40B-CE535518FA96}" type="sibTrans" cxnId="{3EF04EE7-8840-4B72-A117-72A6E740560A}">
      <dgm:prSet/>
      <dgm:spPr/>
      <dgm:t>
        <a:bodyPr/>
        <a:lstStyle/>
        <a:p>
          <a:endParaRPr lang="es-MX"/>
        </a:p>
      </dgm:t>
    </dgm:pt>
    <dgm:pt modelId="{15937A61-039B-4652-8FF7-90A487CF09EE}">
      <dgm:prSet phldrT="[Texto]"/>
      <dgm:spPr/>
      <dgm:t>
        <a:bodyPr/>
        <a:lstStyle/>
        <a:p>
          <a:r>
            <a:rPr lang="es-MX" dirty="0" smtClean="0"/>
            <a:t>Por Ámbitos</a:t>
          </a:r>
          <a:endParaRPr lang="es-MX" dirty="0"/>
        </a:p>
      </dgm:t>
    </dgm:pt>
    <dgm:pt modelId="{D454D790-818C-4C43-A80B-0C7D0D8AC2C7}" type="parTrans" cxnId="{EC1AA2D2-FDF5-4340-951E-D18F3C7DA924}">
      <dgm:prSet/>
      <dgm:spPr/>
      <dgm:t>
        <a:bodyPr/>
        <a:lstStyle/>
        <a:p>
          <a:endParaRPr lang="es-MX"/>
        </a:p>
      </dgm:t>
    </dgm:pt>
    <dgm:pt modelId="{761DFEEC-F406-4EB5-BCF0-56A39F200801}" type="sibTrans" cxnId="{EC1AA2D2-FDF5-4340-951E-D18F3C7DA924}">
      <dgm:prSet/>
      <dgm:spPr/>
      <dgm:t>
        <a:bodyPr/>
        <a:lstStyle/>
        <a:p>
          <a:endParaRPr lang="es-MX"/>
        </a:p>
      </dgm:t>
    </dgm:pt>
    <dgm:pt modelId="{09F69F9A-0874-4DD9-843B-3388129B283F}">
      <dgm:prSet phldrT="[Texto]"/>
      <dgm:spPr/>
      <dgm:t>
        <a:bodyPr/>
        <a:lstStyle/>
        <a:p>
          <a:r>
            <a:rPr lang="es-MX" dirty="0" smtClean="0"/>
            <a:t>Dinámicas</a:t>
          </a:r>
          <a:endParaRPr lang="es-MX" dirty="0"/>
        </a:p>
      </dgm:t>
    </dgm:pt>
    <dgm:pt modelId="{EA2E9E77-3746-4BC3-9E9C-744DE65AF718}" type="parTrans" cxnId="{685D994C-E574-467A-9B64-74D63402B794}">
      <dgm:prSet/>
      <dgm:spPr/>
      <dgm:t>
        <a:bodyPr/>
        <a:lstStyle/>
        <a:p>
          <a:endParaRPr lang="es-MX"/>
        </a:p>
      </dgm:t>
    </dgm:pt>
    <dgm:pt modelId="{CA9896C8-A38E-49A5-8D84-C14C55CC6AFA}" type="sibTrans" cxnId="{685D994C-E574-467A-9B64-74D63402B794}">
      <dgm:prSet/>
      <dgm:spPr/>
      <dgm:t>
        <a:bodyPr/>
        <a:lstStyle/>
        <a:p>
          <a:endParaRPr lang="es-MX"/>
        </a:p>
      </dgm:t>
    </dgm:pt>
    <dgm:pt modelId="{698B9C9A-2045-4818-9C7E-CDFC86E62BA4}">
      <dgm:prSet phldrT="[Texto]"/>
      <dgm:spPr/>
      <dgm:t>
        <a:bodyPr/>
        <a:lstStyle/>
        <a:p>
          <a:r>
            <a:rPr lang="es-MX" dirty="0" smtClean="0"/>
            <a:t>Calificación</a:t>
          </a:r>
          <a:endParaRPr lang="es-MX" dirty="0"/>
        </a:p>
      </dgm:t>
    </dgm:pt>
    <dgm:pt modelId="{9CDB89C3-0125-4E4A-A957-86BFADD3648E}" type="parTrans" cxnId="{3AACB6DF-9F5A-452C-9DED-8EDE0A5858D4}">
      <dgm:prSet/>
      <dgm:spPr/>
      <dgm:t>
        <a:bodyPr/>
        <a:lstStyle/>
        <a:p>
          <a:endParaRPr lang="es-MX"/>
        </a:p>
      </dgm:t>
    </dgm:pt>
    <dgm:pt modelId="{71B539B2-1256-46BF-95AB-AF347B386687}" type="sibTrans" cxnId="{3AACB6DF-9F5A-452C-9DED-8EDE0A5858D4}">
      <dgm:prSet/>
      <dgm:spPr/>
      <dgm:t>
        <a:bodyPr/>
        <a:lstStyle/>
        <a:p>
          <a:endParaRPr lang="es-MX"/>
        </a:p>
      </dgm:t>
    </dgm:pt>
    <dgm:pt modelId="{CBE90F70-A019-45E4-9C9C-7C213E7DDDE9}">
      <dgm:prSet phldrT="[Texto]"/>
      <dgm:spPr/>
      <dgm:t>
        <a:bodyPr/>
        <a:lstStyle/>
        <a:p>
          <a:r>
            <a:rPr lang="es-MX" dirty="0" smtClean="0"/>
            <a:t>Combinación de ámbitos</a:t>
          </a:r>
          <a:endParaRPr lang="es-MX" dirty="0"/>
        </a:p>
      </dgm:t>
    </dgm:pt>
    <dgm:pt modelId="{4DDB456F-61FE-4AA5-A7FD-542EBB07D340}" type="parTrans" cxnId="{DEFFDF7C-4276-4069-8A2E-E2B2429D6D56}">
      <dgm:prSet/>
      <dgm:spPr/>
      <dgm:t>
        <a:bodyPr/>
        <a:lstStyle/>
        <a:p>
          <a:endParaRPr lang="es-CO"/>
        </a:p>
      </dgm:t>
    </dgm:pt>
    <dgm:pt modelId="{2B07FBA6-A84E-4415-9991-42815C5D59FC}" type="sibTrans" cxnId="{DEFFDF7C-4276-4069-8A2E-E2B2429D6D56}">
      <dgm:prSet/>
      <dgm:spPr/>
      <dgm:t>
        <a:bodyPr/>
        <a:lstStyle/>
        <a:p>
          <a:endParaRPr lang="es-CO"/>
        </a:p>
      </dgm:t>
    </dgm:pt>
    <dgm:pt modelId="{A355496C-66D4-4380-B5FF-6B646CEA7149}">
      <dgm:prSet phldrT="[Texto]"/>
      <dgm:spPr/>
      <dgm:t>
        <a:bodyPr/>
        <a:lstStyle/>
        <a:p>
          <a:r>
            <a:rPr lang="es-MX" dirty="0" smtClean="0"/>
            <a:t>Simulación</a:t>
          </a:r>
          <a:endParaRPr lang="es-MX" dirty="0"/>
        </a:p>
      </dgm:t>
    </dgm:pt>
    <dgm:pt modelId="{AF845B17-2AC0-4166-A5DE-D2FD14D49BB2}" type="parTrans" cxnId="{E9C600B0-3AB9-41F7-8B3A-7646BAC99982}">
      <dgm:prSet/>
      <dgm:spPr/>
      <dgm:t>
        <a:bodyPr/>
        <a:lstStyle/>
        <a:p>
          <a:endParaRPr lang="es-CO"/>
        </a:p>
      </dgm:t>
    </dgm:pt>
    <dgm:pt modelId="{3CDE0413-16EF-4ADE-AA46-7254BB7ECF9D}" type="sibTrans" cxnId="{E9C600B0-3AB9-41F7-8B3A-7646BAC99982}">
      <dgm:prSet/>
      <dgm:spPr/>
      <dgm:t>
        <a:bodyPr/>
        <a:lstStyle/>
        <a:p>
          <a:endParaRPr lang="es-CO"/>
        </a:p>
      </dgm:t>
    </dgm:pt>
    <dgm:pt modelId="{EA227C0A-9C91-421E-A53D-4266C1D47CF9}" type="pres">
      <dgm:prSet presAssocID="{DB27D2EE-5387-41B1-82E4-ED522F306690}" presName="diagram" presStyleCnt="0">
        <dgm:presLayoutVars>
          <dgm:chPref val="1"/>
          <dgm:dir/>
          <dgm:animOne val="branch"/>
          <dgm:animLvl val="lvl"/>
          <dgm:resizeHandles val="exact"/>
        </dgm:presLayoutVars>
      </dgm:prSet>
      <dgm:spPr/>
      <dgm:t>
        <a:bodyPr/>
        <a:lstStyle/>
        <a:p>
          <a:endParaRPr lang="es-CO"/>
        </a:p>
      </dgm:t>
    </dgm:pt>
    <dgm:pt modelId="{A76ACD1A-F2E8-4DDC-86D7-70C7652A26FD}" type="pres">
      <dgm:prSet presAssocID="{D2E4A189-42C4-4220-8667-08023BF3649C}" presName="root1" presStyleCnt="0"/>
      <dgm:spPr/>
    </dgm:pt>
    <dgm:pt modelId="{02808496-DE5E-4384-A693-2077212EACD8}" type="pres">
      <dgm:prSet presAssocID="{D2E4A189-42C4-4220-8667-08023BF3649C}" presName="LevelOneTextNode" presStyleLbl="node0" presStyleIdx="0" presStyleCnt="1">
        <dgm:presLayoutVars>
          <dgm:chPref val="3"/>
        </dgm:presLayoutVars>
      </dgm:prSet>
      <dgm:spPr/>
      <dgm:t>
        <a:bodyPr/>
        <a:lstStyle/>
        <a:p>
          <a:endParaRPr lang="es-CO"/>
        </a:p>
      </dgm:t>
    </dgm:pt>
    <dgm:pt modelId="{284AF81C-8E8B-4B71-87AA-19C91070E3BF}" type="pres">
      <dgm:prSet presAssocID="{D2E4A189-42C4-4220-8667-08023BF3649C}" presName="level2hierChild" presStyleCnt="0"/>
      <dgm:spPr/>
    </dgm:pt>
    <dgm:pt modelId="{ADDC972B-6B75-45FB-A211-5991600D4902}" type="pres">
      <dgm:prSet presAssocID="{D454D790-818C-4C43-A80B-0C7D0D8AC2C7}" presName="conn2-1" presStyleLbl="parChTrans1D2" presStyleIdx="0" presStyleCnt="4"/>
      <dgm:spPr/>
      <dgm:t>
        <a:bodyPr/>
        <a:lstStyle/>
        <a:p>
          <a:endParaRPr lang="es-CO"/>
        </a:p>
      </dgm:t>
    </dgm:pt>
    <dgm:pt modelId="{9D18B649-7258-466F-9CAA-83B95048D3D6}" type="pres">
      <dgm:prSet presAssocID="{D454D790-818C-4C43-A80B-0C7D0D8AC2C7}" presName="connTx" presStyleLbl="parChTrans1D2" presStyleIdx="0" presStyleCnt="4"/>
      <dgm:spPr/>
      <dgm:t>
        <a:bodyPr/>
        <a:lstStyle/>
        <a:p>
          <a:endParaRPr lang="es-CO"/>
        </a:p>
      </dgm:t>
    </dgm:pt>
    <dgm:pt modelId="{D6B55D21-134E-444E-8E09-03DD6EA21352}" type="pres">
      <dgm:prSet presAssocID="{15937A61-039B-4652-8FF7-90A487CF09EE}" presName="root2" presStyleCnt="0"/>
      <dgm:spPr/>
    </dgm:pt>
    <dgm:pt modelId="{CE5DF156-5692-4E38-A36E-BE9976C7B17E}" type="pres">
      <dgm:prSet presAssocID="{15937A61-039B-4652-8FF7-90A487CF09EE}" presName="LevelTwoTextNode" presStyleLbl="node2" presStyleIdx="0" presStyleCnt="4">
        <dgm:presLayoutVars>
          <dgm:chPref val="3"/>
        </dgm:presLayoutVars>
      </dgm:prSet>
      <dgm:spPr/>
      <dgm:t>
        <a:bodyPr/>
        <a:lstStyle/>
        <a:p>
          <a:endParaRPr lang="es-CO"/>
        </a:p>
      </dgm:t>
    </dgm:pt>
    <dgm:pt modelId="{4CFA7A3B-E75C-472E-9200-4CFD3B4D7E77}" type="pres">
      <dgm:prSet presAssocID="{15937A61-039B-4652-8FF7-90A487CF09EE}" presName="level3hierChild" presStyleCnt="0"/>
      <dgm:spPr/>
    </dgm:pt>
    <dgm:pt modelId="{3BA19E05-BE2F-48EB-AA5E-71FE3CE10946}" type="pres">
      <dgm:prSet presAssocID="{EA2E9E77-3746-4BC3-9E9C-744DE65AF718}" presName="conn2-1" presStyleLbl="parChTrans1D2" presStyleIdx="1" presStyleCnt="4"/>
      <dgm:spPr/>
      <dgm:t>
        <a:bodyPr/>
        <a:lstStyle/>
        <a:p>
          <a:endParaRPr lang="es-CO"/>
        </a:p>
      </dgm:t>
    </dgm:pt>
    <dgm:pt modelId="{BE8D1310-8908-4F51-A51E-9766DD3668C9}" type="pres">
      <dgm:prSet presAssocID="{EA2E9E77-3746-4BC3-9E9C-744DE65AF718}" presName="connTx" presStyleLbl="parChTrans1D2" presStyleIdx="1" presStyleCnt="4"/>
      <dgm:spPr/>
      <dgm:t>
        <a:bodyPr/>
        <a:lstStyle/>
        <a:p>
          <a:endParaRPr lang="es-CO"/>
        </a:p>
      </dgm:t>
    </dgm:pt>
    <dgm:pt modelId="{9F838D21-8E7F-4E3B-A06C-9D80860B7F35}" type="pres">
      <dgm:prSet presAssocID="{09F69F9A-0874-4DD9-843B-3388129B283F}" presName="root2" presStyleCnt="0"/>
      <dgm:spPr/>
    </dgm:pt>
    <dgm:pt modelId="{4ACE5060-623B-4802-B1C0-2859380979A8}" type="pres">
      <dgm:prSet presAssocID="{09F69F9A-0874-4DD9-843B-3388129B283F}" presName="LevelTwoTextNode" presStyleLbl="node2" presStyleIdx="1" presStyleCnt="4">
        <dgm:presLayoutVars>
          <dgm:chPref val="3"/>
        </dgm:presLayoutVars>
      </dgm:prSet>
      <dgm:spPr/>
      <dgm:t>
        <a:bodyPr/>
        <a:lstStyle/>
        <a:p>
          <a:endParaRPr lang="es-CO"/>
        </a:p>
      </dgm:t>
    </dgm:pt>
    <dgm:pt modelId="{4FAEDE43-141F-4721-95E1-224CBCA772A9}" type="pres">
      <dgm:prSet presAssocID="{09F69F9A-0874-4DD9-843B-3388129B283F}" presName="level3hierChild" presStyleCnt="0"/>
      <dgm:spPr/>
    </dgm:pt>
    <dgm:pt modelId="{AE22B317-AFC9-4665-844C-AB1B4BACAB05}" type="pres">
      <dgm:prSet presAssocID="{4DDB456F-61FE-4AA5-A7FD-542EBB07D340}" presName="conn2-1" presStyleLbl="parChTrans1D3" presStyleIdx="0" presStyleCnt="1"/>
      <dgm:spPr/>
      <dgm:t>
        <a:bodyPr/>
        <a:lstStyle/>
        <a:p>
          <a:endParaRPr lang="es-CO"/>
        </a:p>
      </dgm:t>
    </dgm:pt>
    <dgm:pt modelId="{55BCAFB2-BA36-4C1D-9A0D-1C39ED56DB4F}" type="pres">
      <dgm:prSet presAssocID="{4DDB456F-61FE-4AA5-A7FD-542EBB07D340}" presName="connTx" presStyleLbl="parChTrans1D3" presStyleIdx="0" presStyleCnt="1"/>
      <dgm:spPr/>
      <dgm:t>
        <a:bodyPr/>
        <a:lstStyle/>
        <a:p>
          <a:endParaRPr lang="es-CO"/>
        </a:p>
      </dgm:t>
    </dgm:pt>
    <dgm:pt modelId="{CBB89D47-F609-4C24-93F9-6FFA40D61957}" type="pres">
      <dgm:prSet presAssocID="{CBE90F70-A019-45E4-9C9C-7C213E7DDDE9}" presName="root2" presStyleCnt="0"/>
      <dgm:spPr/>
    </dgm:pt>
    <dgm:pt modelId="{659E3B0A-A70A-4CBA-A923-19E1172308A9}" type="pres">
      <dgm:prSet presAssocID="{CBE90F70-A019-45E4-9C9C-7C213E7DDDE9}" presName="LevelTwoTextNode" presStyleLbl="node3" presStyleIdx="0" presStyleCnt="1">
        <dgm:presLayoutVars>
          <dgm:chPref val="3"/>
        </dgm:presLayoutVars>
      </dgm:prSet>
      <dgm:spPr/>
      <dgm:t>
        <a:bodyPr/>
        <a:lstStyle/>
        <a:p>
          <a:endParaRPr lang="es-CO"/>
        </a:p>
      </dgm:t>
    </dgm:pt>
    <dgm:pt modelId="{A406F6FF-AABA-4657-ACB4-F1C5FA383891}" type="pres">
      <dgm:prSet presAssocID="{CBE90F70-A019-45E4-9C9C-7C213E7DDDE9}" presName="level3hierChild" presStyleCnt="0"/>
      <dgm:spPr/>
    </dgm:pt>
    <dgm:pt modelId="{DDDAC653-79DB-4EC3-875B-06A4AB04F976}" type="pres">
      <dgm:prSet presAssocID="{9CDB89C3-0125-4E4A-A957-86BFADD3648E}" presName="conn2-1" presStyleLbl="parChTrans1D2" presStyleIdx="2" presStyleCnt="4"/>
      <dgm:spPr/>
      <dgm:t>
        <a:bodyPr/>
        <a:lstStyle/>
        <a:p>
          <a:endParaRPr lang="es-CO"/>
        </a:p>
      </dgm:t>
    </dgm:pt>
    <dgm:pt modelId="{D46B07C2-727F-4089-AA3B-2EAD3FEBA56A}" type="pres">
      <dgm:prSet presAssocID="{9CDB89C3-0125-4E4A-A957-86BFADD3648E}" presName="connTx" presStyleLbl="parChTrans1D2" presStyleIdx="2" presStyleCnt="4"/>
      <dgm:spPr/>
      <dgm:t>
        <a:bodyPr/>
        <a:lstStyle/>
        <a:p>
          <a:endParaRPr lang="es-CO"/>
        </a:p>
      </dgm:t>
    </dgm:pt>
    <dgm:pt modelId="{2E0F8694-6E52-4586-9CB4-B0D292170132}" type="pres">
      <dgm:prSet presAssocID="{698B9C9A-2045-4818-9C7E-CDFC86E62BA4}" presName="root2" presStyleCnt="0"/>
      <dgm:spPr/>
    </dgm:pt>
    <dgm:pt modelId="{C311C452-55BE-4424-8D7D-E9946579AD63}" type="pres">
      <dgm:prSet presAssocID="{698B9C9A-2045-4818-9C7E-CDFC86E62BA4}" presName="LevelTwoTextNode" presStyleLbl="node2" presStyleIdx="2" presStyleCnt="4">
        <dgm:presLayoutVars>
          <dgm:chPref val="3"/>
        </dgm:presLayoutVars>
      </dgm:prSet>
      <dgm:spPr/>
      <dgm:t>
        <a:bodyPr/>
        <a:lstStyle/>
        <a:p>
          <a:endParaRPr lang="es-CO"/>
        </a:p>
      </dgm:t>
    </dgm:pt>
    <dgm:pt modelId="{DC83AE9C-1CA6-49C1-95F5-C1A56DAFBA39}" type="pres">
      <dgm:prSet presAssocID="{698B9C9A-2045-4818-9C7E-CDFC86E62BA4}" presName="level3hierChild" presStyleCnt="0"/>
      <dgm:spPr/>
    </dgm:pt>
    <dgm:pt modelId="{1CD91CC3-2835-4FC4-AD68-370BC886F90B}" type="pres">
      <dgm:prSet presAssocID="{AF845B17-2AC0-4166-A5DE-D2FD14D49BB2}" presName="conn2-1" presStyleLbl="parChTrans1D2" presStyleIdx="3" presStyleCnt="4"/>
      <dgm:spPr/>
      <dgm:t>
        <a:bodyPr/>
        <a:lstStyle/>
        <a:p>
          <a:endParaRPr lang="es-CO"/>
        </a:p>
      </dgm:t>
    </dgm:pt>
    <dgm:pt modelId="{401C8D25-6254-4206-9C01-B6E02973EAE1}" type="pres">
      <dgm:prSet presAssocID="{AF845B17-2AC0-4166-A5DE-D2FD14D49BB2}" presName="connTx" presStyleLbl="parChTrans1D2" presStyleIdx="3" presStyleCnt="4"/>
      <dgm:spPr/>
      <dgm:t>
        <a:bodyPr/>
        <a:lstStyle/>
        <a:p>
          <a:endParaRPr lang="es-CO"/>
        </a:p>
      </dgm:t>
    </dgm:pt>
    <dgm:pt modelId="{C44184AF-E780-4265-A9D2-890DE8A9AD6D}" type="pres">
      <dgm:prSet presAssocID="{A355496C-66D4-4380-B5FF-6B646CEA7149}" presName="root2" presStyleCnt="0"/>
      <dgm:spPr/>
    </dgm:pt>
    <dgm:pt modelId="{9EBEA08B-098B-4497-965C-E8CB2C80CC80}" type="pres">
      <dgm:prSet presAssocID="{A355496C-66D4-4380-B5FF-6B646CEA7149}" presName="LevelTwoTextNode" presStyleLbl="node2" presStyleIdx="3" presStyleCnt="4">
        <dgm:presLayoutVars>
          <dgm:chPref val="3"/>
        </dgm:presLayoutVars>
      </dgm:prSet>
      <dgm:spPr/>
      <dgm:t>
        <a:bodyPr/>
        <a:lstStyle/>
        <a:p>
          <a:endParaRPr lang="es-CO"/>
        </a:p>
      </dgm:t>
    </dgm:pt>
    <dgm:pt modelId="{04C98C99-CF63-42F4-96F7-031A6E0797C4}" type="pres">
      <dgm:prSet presAssocID="{A355496C-66D4-4380-B5FF-6B646CEA7149}" presName="level3hierChild" presStyleCnt="0"/>
      <dgm:spPr/>
    </dgm:pt>
  </dgm:ptLst>
  <dgm:cxnLst>
    <dgm:cxn modelId="{10B51F6B-384C-4C26-9C49-50A0A5DD2283}" type="presOf" srcId="{09F69F9A-0874-4DD9-843B-3388129B283F}" destId="{4ACE5060-623B-4802-B1C0-2859380979A8}" srcOrd="0" destOrd="0" presId="urn:microsoft.com/office/officeart/2005/8/layout/hierarchy2"/>
    <dgm:cxn modelId="{3AACB6DF-9F5A-452C-9DED-8EDE0A5858D4}" srcId="{D2E4A189-42C4-4220-8667-08023BF3649C}" destId="{698B9C9A-2045-4818-9C7E-CDFC86E62BA4}" srcOrd="2" destOrd="0" parTransId="{9CDB89C3-0125-4E4A-A957-86BFADD3648E}" sibTransId="{71B539B2-1256-46BF-95AB-AF347B386687}"/>
    <dgm:cxn modelId="{11F42402-4C9A-482E-B617-895EBEFA25CD}" type="presOf" srcId="{AF845B17-2AC0-4166-A5DE-D2FD14D49BB2}" destId="{401C8D25-6254-4206-9C01-B6E02973EAE1}" srcOrd="1" destOrd="0" presId="urn:microsoft.com/office/officeart/2005/8/layout/hierarchy2"/>
    <dgm:cxn modelId="{D8947E06-2268-4869-BE32-85C2E950DB31}" type="presOf" srcId="{4DDB456F-61FE-4AA5-A7FD-542EBB07D340}" destId="{AE22B317-AFC9-4665-844C-AB1B4BACAB05}" srcOrd="0" destOrd="0" presId="urn:microsoft.com/office/officeart/2005/8/layout/hierarchy2"/>
    <dgm:cxn modelId="{E9C600B0-3AB9-41F7-8B3A-7646BAC99982}" srcId="{D2E4A189-42C4-4220-8667-08023BF3649C}" destId="{A355496C-66D4-4380-B5FF-6B646CEA7149}" srcOrd="3" destOrd="0" parTransId="{AF845B17-2AC0-4166-A5DE-D2FD14D49BB2}" sibTransId="{3CDE0413-16EF-4ADE-AA46-7254BB7ECF9D}"/>
    <dgm:cxn modelId="{05360C6F-6505-4120-B87E-EDD11AFF395D}" type="presOf" srcId="{EA2E9E77-3746-4BC3-9E9C-744DE65AF718}" destId="{BE8D1310-8908-4F51-A51E-9766DD3668C9}" srcOrd="1" destOrd="0" presId="urn:microsoft.com/office/officeart/2005/8/layout/hierarchy2"/>
    <dgm:cxn modelId="{15E3B611-8366-45DD-8984-E1DD20207BD8}" type="presOf" srcId="{9CDB89C3-0125-4E4A-A957-86BFADD3648E}" destId="{D46B07C2-727F-4089-AA3B-2EAD3FEBA56A}" srcOrd="1" destOrd="0" presId="urn:microsoft.com/office/officeart/2005/8/layout/hierarchy2"/>
    <dgm:cxn modelId="{30BDF4A0-CA35-4184-9F95-AD7469E69200}" type="presOf" srcId="{AF845B17-2AC0-4166-A5DE-D2FD14D49BB2}" destId="{1CD91CC3-2835-4FC4-AD68-370BC886F90B}" srcOrd="0" destOrd="0" presId="urn:microsoft.com/office/officeart/2005/8/layout/hierarchy2"/>
    <dgm:cxn modelId="{A2DC8F00-06EC-457E-85AF-79CE7ED2B941}" type="presOf" srcId="{D454D790-818C-4C43-A80B-0C7D0D8AC2C7}" destId="{ADDC972B-6B75-45FB-A211-5991600D4902}" srcOrd="0" destOrd="0" presId="urn:microsoft.com/office/officeart/2005/8/layout/hierarchy2"/>
    <dgm:cxn modelId="{4AC46798-A050-423F-956D-219165C7EBE0}" type="presOf" srcId="{A355496C-66D4-4380-B5FF-6B646CEA7149}" destId="{9EBEA08B-098B-4497-965C-E8CB2C80CC80}" srcOrd="0" destOrd="0" presId="urn:microsoft.com/office/officeart/2005/8/layout/hierarchy2"/>
    <dgm:cxn modelId="{3EF04EE7-8840-4B72-A117-72A6E740560A}" srcId="{DB27D2EE-5387-41B1-82E4-ED522F306690}" destId="{D2E4A189-42C4-4220-8667-08023BF3649C}" srcOrd="0" destOrd="0" parTransId="{4ED15459-0DE3-4D58-95D8-F1EB13BBC345}" sibTransId="{DEA99887-87C2-412F-B40B-CE535518FA96}"/>
    <dgm:cxn modelId="{CBCE2B34-1689-4FA2-AA56-BF92DC3B2E9E}" type="presOf" srcId="{4DDB456F-61FE-4AA5-A7FD-542EBB07D340}" destId="{55BCAFB2-BA36-4C1D-9A0D-1C39ED56DB4F}" srcOrd="1" destOrd="0" presId="urn:microsoft.com/office/officeart/2005/8/layout/hierarchy2"/>
    <dgm:cxn modelId="{F173ABDF-B3C6-4C6C-8F06-027EF5E5A934}" type="presOf" srcId="{EA2E9E77-3746-4BC3-9E9C-744DE65AF718}" destId="{3BA19E05-BE2F-48EB-AA5E-71FE3CE10946}" srcOrd="0" destOrd="0" presId="urn:microsoft.com/office/officeart/2005/8/layout/hierarchy2"/>
    <dgm:cxn modelId="{7542F694-E635-4F36-B34E-9C1EE94B28E4}" type="presOf" srcId="{DB27D2EE-5387-41B1-82E4-ED522F306690}" destId="{EA227C0A-9C91-421E-A53D-4266C1D47CF9}" srcOrd="0" destOrd="0" presId="urn:microsoft.com/office/officeart/2005/8/layout/hierarchy2"/>
    <dgm:cxn modelId="{BD55B235-91D1-4D5B-9908-E55A7A95D784}" type="presOf" srcId="{D454D790-818C-4C43-A80B-0C7D0D8AC2C7}" destId="{9D18B649-7258-466F-9CAA-83B95048D3D6}" srcOrd="1" destOrd="0" presId="urn:microsoft.com/office/officeart/2005/8/layout/hierarchy2"/>
    <dgm:cxn modelId="{A0CB6507-90CA-4B84-96F7-7241AF15C056}" type="presOf" srcId="{9CDB89C3-0125-4E4A-A957-86BFADD3648E}" destId="{DDDAC653-79DB-4EC3-875B-06A4AB04F976}" srcOrd="0" destOrd="0" presId="urn:microsoft.com/office/officeart/2005/8/layout/hierarchy2"/>
    <dgm:cxn modelId="{685D994C-E574-467A-9B64-74D63402B794}" srcId="{D2E4A189-42C4-4220-8667-08023BF3649C}" destId="{09F69F9A-0874-4DD9-843B-3388129B283F}" srcOrd="1" destOrd="0" parTransId="{EA2E9E77-3746-4BC3-9E9C-744DE65AF718}" sibTransId="{CA9896C8-A38E-49A5-8D84-C14C55CC6AFA}"/>
    <dgm:cxn modelId="{EAAC347B-7641-4B40-BAE4-5390E4EFCA1A}" type="presOf" srcId="{698B9C9A-2045-4818-9C7E-CDFC86E62BA4}" destId="{C311C452-55BE-4424-8D7D-E9946579AD63}" srcOrd="0" destOrd="0" presId="urn:microsoft.com/office/officeart/2005/8/layout/hierarchy2"/>
    <dgm:cxn modelId="{526D9778-650D-47F2-8B1F-C0C369777385}" type="presOf" srcId="{15937A61-039B-4652-8FF7-90A487CF09EE}" destId="{CE5DF156-5692-4E38-A36E-BE9976C7B17E}" srcOrd="0" destOrd="0" presId="urn:microsoft.com/office/officeart/2005/8/layout/hierarchy2"/>
    <dgm:cxn modelId="{0B02C490-06B2-4884-ADB9-419CF0D6F31F}" type="presOf" srcId="{CBE90F70-A019-45E4-9C9C-7C213E7DDDE9}" destId="{659E3B0A-A70A-4CBA-A923-19E1172308A9}" srcOrd="0" destOrd="0" presId="urn:microsoft.com/office/officeart/2005/8/layout/hierarchy2"/>
    <dgm:cxn modelId="{DEFFDF7C-4276-4069-8A2E-E2B2429D6D56}" srcId="{09F69F9A-0874-4DD9-843B-3388129B283F}" destId="{CBE90F70-A019-45E4-9C9C-7C213E7DDDE9}" srcOrd="0" destOrd="0" parTransId="{4DDB456F-61FE-4AA5-A7FD-542EBB07D340}" sibTransId="{2B07FBA6-A84E-4415-9991-42815C5D59FC}"/>
    <dgm:cxn modelId="{EC1AA2D2-FDF5-4340-951E-D18F3C7DA924}" srcId="{D2E4A189-42C4-4220-8667-08023BF3649C}" destId="{15937A61-039B-4652-8FF7-90A487CF09EE}" srcOrd="0" destOrd="0" parTransId="{D454D790-818C-4C43-A80B-0C7D0D8AC2C7}" sibTransId="{761DFEEC-F406-4EB5-BCF0-56A39F200801}"/>
    <dgm:cxn modelId="{C8EBB973-154F-4BD3-B193-D41A0E857F20}" type="presOf" srcId="{D2E4A189-42C4-4220-8667-08023BF3649C}" destId="{02808496-DE5E-4384-A693-2077212EACD8}" srcOrd="0" destOrd="0" presId="urn:microsoft.com/office/officeart/2005/8/layout/hierarchy2"/>
    <dgm:cxn modelId="{FEC61D5D-D6BF-4F4B-8C45-5155B5861C35}" type="presParOf" srcId="{EA227C0A-9C91-421E-A53D-4266C1D47CF9}" destId="{A76ACD1A-F2E8-4DDC-86D7-70C7652A26FD}" srcOrd="0" destOrd="0" presId="urn:microsoft.com/office/officeart/2005/8/layout/hierarchy2"/>
    <dgm:cxn modelId="{4487171D-A7A9-4441-97FF-81884C6D3845}" type="presParOf" srcId="{A76ACD1A-F2E8-4DDC-86D7-70C7652A26FD}" destId="{02808496-DE5E-4384-A693-2077212EACD8}" srcOrd="0" destOrd="0" presId="urn:microsoft.com/office/officeart/2005/8/layout/hierarchy2"/>
    <dgm:cxn modelId="{9F5A0B6F-7B24-418C-9FF7-75D576DBEE7A}" type="presParOf" srcId="{A76ACD1A-F2E8-4DDC-86D7-70C7652A26FD}" destId="{284AF81C-8E8B-4B71-87AA-19C91070E3BF}" srcOrd="1" destOrd="0" presId="urn:microsoft.com/office/officeart/2005/8/layout/hierarchy2"/>
    <dgm:cxn modelId="{2DEFA087-595E-434A-A926-02EAAA5FDA24}" type="presParOf" srcId="{284AF81C-8E8B-4B71-87AA-19C91070E3BF}" destId="{ADDC972B-6B75-45FB-A211-5991600D4902}" srcOrd="0" destOrd="0" presId="urn:microsoft.com/office/officeart/2005/8/layout/hierarchy2"/>
    <dgm:cxn modelId="{202D238B-5839-4F6F-A65C-382691E69633}" type="presParOf" srcId="{ADDC972B-6B75-45FB-A211-5991600D4902}" destId="{9D18B649-7258-466F-9CAA-83B95048D3D6}" srcOrd="0" destOrd="0" presId="urn:microsoft.com/office/officeart/2005/8/layout/hierarchy2"/>
    <dgm:cxn modelId="{0EFC3AB7-26C3-46DC-926A-487C1BB47FA4}" type="presParOf" srcId="{284AF81C-8E8B-4B71-87AA-19C91070E3BF}" destId="{D6B55D21-134E-444E-8E09-03DD6EA21352}" srcOrd="1" destOrd="0" presId="urn:microsoft.com/office/officeart/2005/8/layout/hierarchy2"/>
    <dgm:cxn modelId="{C8642803-A92E-4A2F-8DEF-847455FE874E}" type="presParOf" srcId="{D6B55D21-134E-444E-8E09-03DD6EA21352}" destId="{CE5DF156-5692-4E38-A36E-BE9976C7B17E}" srcOrd="0" destOrd="0" presId="urn:microsoft.com/office/officeart/2005/8/layout/hierarchy2"/>
    <dgm:cxn modelId="{A498CC9E-82E4-47F7-9A89-68D5A66CD4E6}" type="presParOf" srcId="{D6B55D21-134E-444E-8E09-03DD6EA21352}" destId="{4CFA7A3B-E75C-472E-9200-4CFD3B4D7E77}" srcOrd="1" destOrd="0" presId="urn:microsoft.com/office/officeart/2005/8/layout/hierarchy2"/>
    <dgm:cxn modelId="{D5EF5057-433C-4D0A-AB3C-1FD78F2C1809}" type="presParOf" srcId="{284AF81C-8E8B-4B71-87AA-19C91070E3BF}" destId="{3BA19E05-BE2F-48EB-AA5E-71FE3CE10946}" srcOrd="2" destOrd="0" presId="urn:microsoft.com/office/officeart/2005/8/layout/hierarchy2"/>
    <dgm:cxn modelId="{6F9B3A6E-99A2-48A6-A141-C8F1E4DB8DAE}" type="presParOf" srcId="{3BA19E05-BE2F-48EB-AA5E-71FE3CE10946}" destId="{BE8D1310-8908-4F51-A51E-9766DD3668C9}" srcOrd="0" destOrd="0" presId="urn:microsoft.com/office/officeart/2005/8/layout/hierarchy2"/>
    <dgm:cxn modelId="{E723F902-5AE9-4CA7-BC6B-5E49AF1B339E}" type="presParOf" srcId="{284AF81C-8E8B-4B71-87AA-19C91070E3BF}" destId="{9F838D21-8E7F-4E3B-A06C-9D80860B7F35}" srcOrd="3" destOrd="0" presId="urn:microsoft.com/office/officeart/2005/8/layout/hierarchy2"/>
    <dgm:cxn modelId="{717A9860-5942-4324-AE21-DBF6A9355D8E}" type="presParOf" srcId="{9F838D21-8E7F-4E3B-A06C-9D80860B7F35}" destId="{4ACE5060-623B-4802-B1C0-2859380979A8}" srcOrd="0" destOrd="0" presId="urn:microsoft.com/office/officeart/2005/8/layout/hierarchy2"/>
    <dgm:cxn modelId="{9C382D4E-62AA-4BDE-B0FF-4FA5A7051036}" type="presParOf" srcId="{9F838D21-8E7F-4E3B-A06C-9D80860B7F35}" destId="{4FAEDE43-141F-4721-95E1-224CBCA772A9}" srcOrd="1" destOrd="0" presId="urn:microsoft.com/office/officeart/2005/8/layout/hierarchy2"/>
    <dgm:cxn modelId="{2259964A-6107-4815-8BC2-9A20287D2DDA}" type="presParOf" srcId="{4FAEDE43-141F-4721-95E1-224CBCA772A9}" destId="{AE22B317-AFC9-4665-844C-AB1B4BACAB05}" srcOrd="0" destOrd="0" presId="urn:microsoft.com/office/officeart/2005/8/layout/hierarchy2"/>
    <dgm:cxn modelId="{8F0A931B-6DCF-4278-8970-3147C4672409}" type="presParOf" srcId="{AE22B317-AFC9-4665-844C-AB1B4BACAB05}" destId="{55BCAFB2-BA36-4C1D-9A0D-1C39ED56DB4F}" srcOrd="0" destOrd="0" presId="urn:microsoft.com/office/officeart/2005/8/layout/hierarchy2"/>
    <dgm:cxn modelId="{AAF54182-1B13-4D35-8B86-9A51059C264E}" type="presParOf" srcId="{4FAEDE43-141F-4721-95E1-224CBCA772A9}" destId="{CBB89D47-F609-4C24-93F9-6FFA40D61957}" srcOrd="1" destOrd="0" presId="urn:microsoft.com/office/officeart/2005/8/layout/hierarchy2"/>
    <dgm:cxn modelId="{4F185563-36B6-48FB-A9A0-CC1D70AD3A8F}" type="presParOf" srcId="{CBB89D47-F609-4C24-93F9-6FFA40D61957}" destId="{659E3B0A-A70A-4CBA-A923-19E1172308A9}" srcOrd="0" destOrd="0" presId="urn:microsoft.com/office/officeart/2005/8/layout/hierarchy2"/>
    <dgm:cxn modelId="{5C93302A-D9F2-44C7-A16A-B2C9EB1F1CDB}" type="presParOf" srcId="{CBB89D47-F609-4C24-93F9-6FFA40D61957}" destId="{A406F6FF-AABA-4657-ACB4-F1C5FA383891}" srcOrd="1" destOrd="0" presId="urn:microsoft.com/office/officeart/2005/8/layout/hierarchy2"/>
    <dgm:cxn modelId="{696FF3EC-C52E-4880-ABDB-076D59BC0BDE}" type="presParOf" srcId="{284AF81C-8E8B-4B71-87AA-19C91070E3BF}" destId="{DDDAC653-79DB-4EC3-875B-06A4AB04F976}" srcOrd="4" destOrd="0" presId="urn:microsoft.com/office/officeart/2005/8/layout/hierarchy2"/>
    <dgm:cxn modelId="{5318D157-722E-4ECB-BBEA-BFD6F617A844}" type="presParOf" srcId="{DDDAC653-79DB-4EC3-875B-06A4AB04F976}" destId="{D46B07C2-727F-4089-AA3B-2EAD3FEBA56A}" srcOrd="0" destOrd="0" presId="urn:microsoft.com/office/officeart/2005/8/layout/hierarchy2"/>
    <dgm:cxn modelId="{AA5C7389-A763-4B99-AA4B-8FFD4148607B}" type="presParOf" srcId="{284AF81C-8E8B-4B71-87AA-19C91070E3BF}" destId="{2E0F8694-6E52-4586-9CB4-B0D292170132}" srcOrd="5" destOrd="0" presId="urn:microsoft.com/office/officeart/2005/8/layout/hierarchy2"/>
    <dgm:cxn modelId="{3D4D6516-A830-4226-BC02-A8BCE9FBCF8D}" type="presParOf" srcId="{2E0F8694-6E52-4586-9CB4-B0D292170132}" destId="{C311C452-55BE-4424-8D7D-E9946579AD63}" srcOrd="0" destOrd="0" presId="urn:microsoft.com/office/officeart/2005/8/layout/hierarchy2"/>
    <dgm:cxn modelId="{7ABACD28-A892-4345-A9A4-B02E79829F48}" type="presParOf" srcId="{2E0F8694-6E52-4586-9CB4-B0D292170132}" destId="{DC83AE9C-1CA6-49C1-95F5-C1A56DAFBA39}" srcOrd="1" destOrd="0" presId="urn:microsoft.com/office/officeart/2005/8/layout/hierarchy2"/>
    <dgm:cxn modelId="{7491E141-E4E2-4B9D-9E8D-7C5AA0478EB1}" type="presParOf" srcId="{284AF81C-8E8B-4B71-87AA-19C91070E3BF}" destId="{1CD91CC3-2835-4FC4-AD68-370BC886F90B}" srcOrd="6" destOrd="0" presId="urn:microsoft.com/office/officeart/2005/8/layout/hierarchy2"/>
    <dgm:cxn modelId="{B3E05E86-AFB7-4B03-8F75-06212B13075B}" type="presParOf" srcId="{1CD91CC3-2835-4FC4-AD68-370BC886F90B}" destId="{401C8D25-6254-4206-9C01-B6E02973EAE1}" srcOrd="0" destOrd="0" presId="urn:microsoft.com/office/officeart/2005/8/layout/hierarchy2"/>
    <dgm:cxn modelId="{D6F25798-CA03-4B27-B50A-21F0252F7FEE}" type="presParOf" srcId="{284AF81C-8E8B-4B71-87AA-19C91070E3BF}" destId="{C44184AF-E780-4265-A9D2-890DE8A9AD6D}" srcOrd="7" destOrd="0" presId="urn:microsoft.com/office/officeart/2005/8/layout/hierarchy2"/>
    <dgm:cxn modelId="{1E5086C1-A118-4315-915F-626A68CC928F}" type="presParOf" srcId="{C44184AF-E780-4265-A9D2-890DE8A9AD6D}" destId="{9EBEA08B-098B-4497-965C-E8CB2C80CC80}" srcOrd="0" destOrd="0" presId="urn:microsoft.com/office/officeart/2005/8/layout/hierarchy2"/>
    <dgm:cxn modelId="{F99084FA-974C-4262-B581-BB489BB7527B}" type="presParOf" srcId="{C44184AF-E780-4265-A9D2-890DE8A9AD6D}" destId="{04C98C99-CF63-42F4-96F7-031A6E0797C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5F1C6-3E2A-4765-9A3E-41D0A2CDA989}">
      <dsp:nvSpPr>
        <dsp:cNvPr id="0" name=""/>
        <dsp:cNvSpPr/>
      </dsp:nvSpPr>
      <dsp:spPr>
        <a:xfrm>
          <a:off x="0" y="0"/>
          <a:ext cx="7598590" cy="815336"/>
        </a:xfrm>
        <a:prstGeom prst="roundRect">
          <a:avLst>
            <a:gd name="adj" fmla="val 10000"/>
          </a:avLst>
        </a:prstGeom>
        <a:solidFill>
          <a:schemeClr val="bg1"/>
        </a:solidFill>
        <a:ln w="38100" cap="flat" cmpd="sng" algn="ctr">
          <a:solidFill>
            <a:schemeClr val="accent1">
              <a:shade val="80000"/>
              <a:hueOff val="0"/>
              <a:satOff val="0"/>
              <a:lumOff val="0"/>
              <a:alpha val="28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MX" sz="3600" u="none" kern="1200" dirty="0" smtClean="0">
              <a:solidFill>
                <a:schemeClr val="tx1">
                  <a:lumMod val="50000"/>
                  <a:lumOff val="50000"/>
                </a:schemeClr>
              </a:solidFill>
              <a:hlinkClick xmlns:r="http://schemas.openxmlformats.org/officeDocument/2006/relationships" r:id="" action="ppaction://hlinksldjump"/>
            </a:rPr>
            <a:t>Características</a:t>
          </a:r>
          <a:endParaRPr lang="es-MX" sz="3600" u="none" kern="1200" dirty="0">
            <a:solidFill>
              <a:schemeClr val="tx1">
                <a:lumMod val="50000"/>
                <a:lumOff val="50000"/>
              </a:schemeClr>
            </a:solidFill>
          </a:endParaRPr>
        </a:p>
      </dsp:txBody>
      <dsp:txXfrm>
        <a:off x="1601251" y="0"/>
        <a:ext cx="5997338" cy="815336"/>
      </dsp:txXfrm>
    </dsp:sp>
    <dsp:sp modelId="{843BA996-45C1-4043-97E6-5B17B1FD8917}">
      <dsp:nvSpPr>
        <dsp:cNvPr id="0" name=""/>
        <dsp:cNvSpPr/>
      </dsp:nvSpPr>
      <dsp:spPr>
        <a:xfrm>
          <a:off x="315631" y="81533"/>
          <a:ext cx="1051523" cy="652269"/>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74F585D-69DA-42EF-86A7-C530ECA46B7D}">
      <dsp:nvSpPr>
        <dsp:cNvPr id="0" name=""/>
        <dsp:cNvSpPr/>
      </dsp:nvSpPr>
      <dsp:spPr>
        <a:xfrm>
          <a:off x="0" y="896870"/>
          <a:ext cx="7598590" cy="815336"/>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 val="27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MX" sz="3600" kern="1200" dirty="0" smtClean="0">
              <a:solidFill>
                <a:schemeClr val="tx1">
                  <a:lumMod val="50000"/>
                  <a:lumOff val="50000"/>
                </a:schemeClr>
              </a:solidFill>
              <a:hlinkClick xmlns:r="http://schemas.openxmlformats.org/officeDocument/2006/relationships" r:id="" action="ppaction://hlinksldjump"/>
            </a:rPr>
            <a:t>Objetivos del Sistema</a:t>
          </a:r>
          <a:endParaRPr lang="es-MX" sz="3600" kern="1200" dirty="0">
            <a:solidFill>
              <a:schemeClr val="tx1">
                <a:lumMod val="50000"/>
                <a:lumOff val="50000"/>
              </a:schemeClr>
            </a:solidFill>
          </a:endParaRPr>
        </a:p>
      </dsp:txBody>
      <dsp:txXfrm>
        <a:off x="1601251" y="896870"/>
        <a:ext cx="5997338" cy="815336"/>
      </dsp:txXfrm>
    </dsp:sp>
    <dsp:sp modelId="{5BB64F92-CECA-4A53-9561-E924FE67D98C}">
      <dsp:nvSpPr>
        <dsp:cNvPr id="0" name=""/>
        <dsp:cNvSpPr/>
      </dsp:nvSpPr>
      <dsp:spPr>
        <a:xfrm>
          <a:off x="299863" y="978403"/>
          <a:ext cx="1083057" cy="652269"/>
        </a:xfrm>
        <a:prstGeom prst="roundRect">
          <a:avLst>
            <a:gd name="adj" fmla="val 10000"/>
          </a:avLst>
        </a:prstGeom>
        <a:blipFill rotWithShape="0">
          <a:blip xmlns:r="http://schemas.openxmlformats.org/officeDocument/2006/relationships" r:embed="rId2"/>
          <a:stretch>
            <a:fillRect/>
          </a:stretch>
        </a:blip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12E3082-ED8A-4402-8426-B0C9485192BB}">
      <dsp:nvSpPr>
        <dsp:cNvPr id="0" name=""/>
        <dsp:cNvSpPr/>
      </dsp:nvSpPr>
      <dsp:spPr>
        <a:xfrm>
          <a:off x="0" y="1793740"/>
          <a:ext cx="7598590" cy="815336"/>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 val="28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MX" sz="3600" kern="1200" dirty="0" smtClean="0">
              <a:solidFill>
                <a:schemeClr val="tx1">
                  <a:lumMod val="50000"/>
                  <a:lumOff val="50000"/>
                </a:schemeClr>
              </a:solidFill>
              <a:hlinkClick xmlns:r="http://schemas.openxmlformats.org/officeDocument/2006/relationships" r:id="" action="ppaction://hlinksldjump"/>
            </a:rPr>
            <a:t>Arquitectura</a:t>
          </a:r>
          <a:endParaRPr lang="es-MX" sz="3600" kern="1200" dirty="0">
            <a:solidFill>
              <a:schemeClr val="tx1">
                <a:lumMod val="50000"/>
                <a:lumOff val="50000"/>
              </a:schemeClr>
            </a:solidFill>
          </a:endParaRPr>
        </a:p>
      </dsp:txBody>
      <dsp:txXfrm>
        <a:off x="1601251" y="1793740"/>
        <a:ext cx="5997338" cy="815336"/>
      </dsp:txXfrm>
    </dsp:sp>
    <dsp:sp modelId="{6971FDCB-36BE-4F2C-8B18-D405715D2DF1}">
      <dsp:nvSpPr>
        <dsp:cNvPr id="0" name=""/>
        <dsp:cNvSpPr/>
      </dsp:nvSpPr>
      <dsp:spPr>
        <a:xfrm>
          <a:off x="299863" y="1875274"/>
          <a:ext cx="1083057" cy="652269"/>
        </a:xfrm>
        <a:prstGeom prst="roundRect">
          <a:avLst>
            <a:gd name="adj" fmla="val 10000"/>
          </a:avLst>
        </a:prstGeom>
        <a:blipFill rotWithShape="0">
          <a:blip xmlns:r="http://schemas.openxmlformats.org/officeDocument/2006/relationships" r:embed="rId3"/>
          <a:stretch>
            <a:fillRect/>
          </a:stretch>
        </a:blip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000A7E9-104A-4475-8B90-EFC05B272D13}">
      <dsp:nvSpPr>
        <dsp:cNvPr id="0" name=""/>
        <dsp:cNvSpPr/>
      </dsp:nvSpPr>
      <dsp:spPr>
        <a:xfrm>
          <a:off x="0" y="2690610"/>
          <a:ext cx="7598590" cy="815336"/>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 val="27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MX" sz="3600" kern="1200" dirty="0" smtClean="0">
              <a:solidFill>
                <a:schemeClr val="tx1">
                  <a:lumMod val="50000"/>
                  <a:lumOff val="50000"/>
                </a:schemeClr>
              </a:solidFill>
              <a:hlinkClick xmlns:r="http://schemas.openxmlformats.org/officeDocument/2006/relationships" r:id="" action="ppaction://hlinksldjump"/>
            </a:rPr>
            <a:t>Funcionalidades</a:t>
          </a:r>
          <a:endParaRPr lang="es-MX" sz="3600" kern="1200" dirty="0">
            <a:solidFill>
              <a:schemeClr val="tx1">
                <a:lumMod val="50000"/>
                <a:lumOff val="50000"/>
              </a:schemeClr>
            </a:solidFill>
          </a:endParaRPr>
        </a:p>
      </dsp:txBody>
      <dsp:txXfrm>
        <a:off x="1601251" y="2690610"/>
        <a:ext cx="5997338" cy="815336"/>
      </dsp:txXfrm>
    </dsp:sp>
    <dsp:sp modelId="{2AD71824-2795-4275-B8D9-64362BE8B7F3}">
      <dsp:nvSpPr>
        <dsp:cNvPr id="0" name=""/>
        <dsp:cNvSpPr/>
      </dsp:nvSpPr>
      <dsp:spPr>
        <a:xfrm>
          <a:off x="331390" y="2772144"/>
          <a:ext cx="1020004" cy="652269"/>
        </a:xfrm>
        <a:prstGeom prst="roundRect">
          <a:avLst>
            <a:gd name="adj" fmla="val 10000"/>
          </a:avLst>
        </a:prstGeom>
        <a:blipFill rotWithShape="0">
          <a:blip xmlns:r="http://schemas.openxmlformats.org/officeDocument/2006/relationships" r:embed="rId4"/>
          <a:stretch>
            <a:fillRect/>
          </a:stretch>
        </a:blip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63567C6-E302-4B8B-AC13-298B48875AF2}">
      <dsp:nvSpPr>
        <dsp:cNvPr id="0" name=""/>
        <dsp:cNvSpPr/>
      </dsp:nvSpPr>
      <dsp:spPr>
        <a:xfrm>
          <a:off x="0" y="3587480"/>
          <a:ext cx="7598590" cy="815336"/>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 val="27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MX" sz="3600" kern="1200" dirty="0" smtClean="0">
              <a:solidFill>
                <a:schemeClr val="tx1">
                  <a:lumMod val="50000"/>
                  <a:lumOff val="50000"/>
                </a:schemeClr>
              </a:solidFill>
              <a:hlinkClick xmlns:r="http://schemas.openxmlformats.org/officeDocument/2006/relationships" r:id="" action="ppaction://hlinksldjump"/>
            </a:rPr>
            <a:t>Recorrido Visual</a:t>
          </a:r>
          <a:endParaRPr lang="es-MX" sz="3600" kern="1200" dirty="0">
            <a:solidFill>
              <a:schemeClr val="tx1">
                <a:lumMod val="50000"/>
                <a:lumOff val="50000"/>
              </a:schemeClr>
            </a:solidFill>
          </a:endParaRPr>
        </a:p>
      </dsp:txBody>
      <dsp:txXfrm>
        <a:off x="1601251" y="3587480"/>
        <a:ext cx="5997338" cy="815336"/>
      </dsp:txXfrm>
    </dsp:sp>
    <dsp:sp modelId="{D55DBC1D-2BF6-483F-9326-C177725EDC59}">
      <dsp:nvSpPr>
        <dsp:cNvPr id="0" name=""/>
        <dsp:cNvSpPr/>
      </dsp:nvSpPr>
      <dsp:spPr>
        <a:xfrm>
          <a:off x="331390" y="3669014"/>
          <a:ext cx="1020004" cy="652269"/>
        </a:xfrm>
        <a:prstGeom prst="roundRect">
          <a:avLst>
            <a:gd name="adj" fmla="val 10000"/>
          </a:avLst>
        </a:prstGeom>
        <a:blipFill rotWithShape="0">
          <a:blip xmlns:r="http://schemas.openxmlformats.org/officeDocument/2006/relationships" r:embed="rId5"/>
          <a:stretch>
            <a:fillRect/>
          </a:stretch>
        </a:blip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F91B8CE-7255-4F51-8065-00FF61435B2D}">
      <dsp:nvSpPr>
        <dsp:cNvPr id="0" name=""/>
        <dsp:cNvSpPr/>
      </dsp:nvSpPr>
      <dsp:spPr>
        <a:xfrm>
          <a:off x="0" y="4484351"/>
          <a:ext cx="7598590" cy="815336"/>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 val="27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MX" sz="3600" kern="1200" dirty="0" smtClean="0">
              <a:solidFill>
                <a:schemeClr val="tx1">
                  <a:lumMod val="50000"/>
                  <a:lumOff val="50000"/>
                </a:schemeClr>
              </a:solidFill>
              <a:hlinkClick xmlns:r="http://schemas.openxmlformats.org/officeDocument/2006/relationships" r:id="" action="ppaction://hlinksldjump"/>
            </a:rPr>
            <a:t>Parametrización</a:t>
          </a:r>
          <a:endParaRPr lang="es-MX" sz="3600" kern="1200" dirty="0">
            <a:solidFill>
              <a:schemeClr val="tx1">
                <a:lumMod val="50000"/>
                <a:lumOff val="50000"/>
              </a:schemeClr>
            </a:solidFill>
          </a:endParaRPr>
        </a:p>
      </dsp:txBody>
      <dsp:txXfrm>
        <a:off x="1601251" y="4484351"/>
        <a:ext cx="5997338" cy="815336"/>
      </dsp:txXfrm>
    </dsp:sp>
    <dsp:sp modelId="{736437BB-43E2-4900-B876-EAD7E31E012D}">
      <dsp:nvSpPr>
        <dsp:cNvPr id="0" name=""/>
        <dsp:cNvSpPr/>
      </dsp:nvSpPr>
      <dsp:spPr>
        <a:xfrm>
          <a:off x="299058" y="4565884"/>
          <a:ext cx="1084668" cy="652269"/>
        </a:xfrm>
        <a:prstGeom prst="roundRect">
          <a:avLst>
            <a:gd name="adj" fmla="val 10000"/>
          </a:avLst>
        </a:prstGeom>
        <a:blipFill rotWithShape="0">
          <a:blip xmlns:r="http://schemas.openxmlformats.org/officeDocument/2006/relationships" r:embed="rId6"/>
          <a:stretch>
            <a:fillRect/>
          </a:stretch>
        </a:blip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377C6-12BE-4660-A056-3E226AD3EA00}">
      <dsp:nvSpPr>
        <dsp:cNvPr id="0" name=""/>
        <dsp:cNvSpPr/>
      </dsp:nvSpPr>
      <dsp:spPr>
        <a:xfrm rot="16200000">
          <a:off x="-1599032" y="2361090"/>
          <a:ext cx="3606944" cy="305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9803" bIns="0" numCol="1" spcCol="1270" anchor="t" anchorCtr="0">
          <a:noAutofit/>
        </a:bodyPr>
        <a:lstStyle/>
        <a:p>
          <a:pPr lvl="0" algn="r" defTabSz="800100">
            <a:lnSpc>
              <a:spcPct val="90000"/>
            </a:lnSpc>
            <a:spcBef>
              <a:spcPct val="0"/>
            </a:spcBef>
            <a:spcAft>
              <a:spcPct val="35000"/>
            </a:spcAft>
          </a:pPr>
          <a:r>
            <a:rPr lang="es-MX" sz="1800" kern="1200" dirty="0" smtClean="0">
              <a:solidFill>
                <a:schemeClr val="tx1">
                  <a:lumMod val="50000"/>
                  <a:lumOff val="50000"/>
                </a:schemeClr>
              </a:solidFill>
            </a:rPr>
            <a:t>Interoperabilidad</a:t>
          </a:r>
          <a:endParaRPr lang="es-MX" sz="1800" kern="1200" dirty="0">
            <a:solidFill>
              <a:schemeClr val="tx1">
                <a:lumMod val="50000"/>
                <a:lumOff val="50000"/>
              </a:schemeClr>
            </a:solidFill>
          </a:endParaRPr>
        </a:p>
      </dsp:txBody>
      <dsp:txXfrm>
        <a:off x="-1599032" y="2361090"/>
        <a:ext cx="3606944" cy="305918"/>
      </dsp:txXfrm>
    </dsp:sp>
    <dsp:sp modelId="{72D227F4-FD41-4B98-A846-2153F1925965}">
      <dsp:nvSpPr>
        <dsp:cNvPr id="0" name=""/>
        <dsp:cNvSpPr/>
      </dsp:nvSpPr>
      <dsp:spPr>
        <a:xfrm>
          <a:off x="357399" y="710577"/>
          <a:ext cx="1523798" cy="360694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69803" rIns="85344" bIns="85344" numCol="1" spcCol="1270" anchor="t" anchorCtr="0">
          <a:noAutofit/>
        </a:bodyPr>
        <a:lstStyle/>
        <a:p>
          <a:pPr marL="114300" lvl="1" indent="-114300" algn="l" defTabSz="533400">
            <a:lnSpc>
              <a:spcPct val="90000"/>
            </a:lnSpc>
            <a:spcBef>
              <a:spcPct val="0"/>
            </a:spcBef>
            <a:spcAft>
              <a:spcPct val="15000"/>
            </a:spcAft>
            <a:buChar char="••"/>
          </a:pPr>
          <a:r>
            <a:rPr lang="es-MX" sz="1200" kern="1200" dirty="0" smtClean="0"/>
            <a:t>Carga de información en lote.</a:t>
          </a:r>
          <a:endParaRPr lang="es-MX" sz="1200" kern="1200" dirty="0"/>
        </a:p>
        <a:p>
          <a:pPr marL="114300" lvl="1" indent="-114300" algn="l" defTabSz="533400">
            <a:lnSpc>
              <a:spcPct val="90000"/>
            </a:lnSpc>
            <a:spcBef>
              <a:spcPct val="0"/>
            </a:spcBef>
            <a:spcAft>
              <a:spcPct val="15000"/>
            </a:spcAft>
            <a:buChar char="••"/>
          </a:pPr>
          <a:endParaRPr lang="es-MX" sz="1200" kern="1200" dirty="0"/>
        </a:p>
        <a:p>
          <a:pPr marL="114300" lvl="1" indent="-114300" algn="l" defTabSz="533400">
            <a:lnSpc>
              <a:spcPct val="90000"/>
            </a:lnSpc>
            <a:spcBef>
              <a:spcPct val="0"/>
            </a:spcBef>
            <a:spcAft>
              <a:spcPct val="15000"/>
            </a:spcAft>
            <a:buChar char="••"/>
          </a:pPr>
          <a:r>
            <a:rPr lang="es-MX" sz="1200" kern="1200" dirty="0" smtClean="0"/>
            <a:t>Exportación de los resultados de las consultas en Excel. </a:t>
          </a:r>
          <a:endParaRPr lang="es-MX" sz="1200" kern="1200" dirty="0"/>
        </a:p>
        <a:p>
          <a:pPr marL="114300" lvl="1" indent="-114300" algn="l" defTabSz="533400">
            <a:lnSpc>
              <a:spcPct val="90000"/>
            </a:lnSpc>
            <a:spcBef>
              <a:spcPct val="0"/>
            </a:spcBef>
            <a:spcAft>
              <a:spcPct val="15000"/>
            </a:spcAft>
            <a:buChar char="••"/>
          </a:pPr>
          <a:endParaRPr lang="es-MX" sz="1200" kern="1200" dirty="0"/>
        </a:p>
        <a:p>
          <a:pPr marL="114300" lvl="1" indent="-114300" algn="l" defTabSz="533400">
            <a:lnSpc>
              <a:spcPct val="90000"/>
            </a:lnSpc>
            <a:spcBef>
              <a:spcPct val="0"/>
            </a:spcBef>
            <a:spcAft>
              <a:spcPct val="15000"/>
            </a:spcAft>
            <a:buChar char="••"/>
          </a:pPr>
          <a:r>
            <a:rPr lang="es-MX" sz="1200" kern="1200" dirty="0" smtClean="0"/>
            <a:t>Visualización de resultados de consultas en </a:t>
          </a:r>
          <a:r>
            <a:rPr lang="es-MX" sz="1200" kern="1200" dirty="0" err="1" smtClean="0"/>
            <a:t>Googlemaps</a:t>
          </a:r>
          <a:endParaRPr lang="es-MX" sz="1200" kern="1200" dirty="0"/>
        </a:p>
      </dsp:txBody>
      <dsp:txXfrm>
        <a:off x="357399" y="710577"/>
        <a:ext cx="1523798" cy="3606944"/>
      </dsp:txXfrm>
    </dsp:sp>
    <dsp:sp modelId="{E7DC31CD-0232-4B85-9DBB-C350F7D0C200}">
      <dsp:nvSpPr>
        <dsp:cNvPr id="0" name=""/>
        <dsp:cNvSpPr/>
      </dsp:nvSpPr>
      <dsp:spPr>
        <a:xfrm>
          <a:off x="51480" y="306765"/>
          <a:ext cx="611837" cy="611837"/>
        </a:xfrm>
        <a:prstGeom prst="rect">
          <a:avLst/>
        </a:prstGeom>
        <a:blipFill rotWithShape="0">
          <a:blip xmlns:r="http://schemas.openxmlformats.org/officeDocument/2006/relationships" r:embed="rId1"/>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58625E54-F539-4C48-A4EC-95A725ED3F7C}">
      <dsp:nvSpPr>
        <dsp:cNvPr id="0" name=""/>
        <dsp:cNvSpPr/>
      </dsp:nvSpPr>
      <dsp:spPr>
        <a:xfrm rot="16200000">
          <a:off x="625731" y="2361090"/>
          <a:ext cx="3606944" cy="305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9803" bIns="0" numCol="1" spcCol="1270" anchor="t" anchorCtr="0">
          <a:noAutofit/>
        </a:bodyPr>
        <a:lstStyle/>
        <a:p>
          <a:pPr lvl="0" algn="r" defTabSz="800100">
            <a:lnSpc>
              <a:spcPct val="90000"/>
            </a:lnSpc>
            <a:spcBef>
              <a:spcPct val="0"/>
            </a:spcBef>
            <a:spcAft>
              <a:spcPct val="35000"/>
            </a:spcAft>
          </a:pPr>
          <a:r>
            <a:rPr lang="es-CO" altLang="es-CO" sz="1800" kern="1200" dirty="0" smtClean="0">
              <a:solidFill>
                <a:schemeClr val="tx1">
                  <a:lumMod val="50000"/>
                  <a:lumOff val="50000"/>
                </a:schemeClr>
              </a:solidFill>
              <a:cs typeface="Times New Roman" pitchFamily="18" charset="0"/>
            </a:rPr>
            <a:t>Administración por perfiles </a:t>
          </a:r>
          <a:endParaRPr lang="es-MX" sz="1800" kern="1200" dirty="0">
            <a:solidFill>
              <a:schemeClr val="tx1">
                <a:lumMod val="50000"/>
                <a:lumOff val="50000"/>
              </a:schemeClr>
            </a:solidFill>
          </a:endParaRPr>
        </a:p>
      </dsp:txBody>
      <dsp:txXfrm>
        <a:off x="625731" y="2361090"/>
        <a:ext cx="3606944" cy="305918"/>
      </dsp:txXfrm>
    </dsp:sp>
    <dsp:sp modelId="{92B9AD2E-3EE2-43CB-8BE6-055393968024}">
      <dsp:nvSpPr>
        <dsp:cNvPr id="0" name=""/>
        <dsp:cNvSpPr/>
      </dsp:nvSpPr>
      <dsp:spPr>
        <a:xfrm>
          <a:off x="2582163" y="710577"/>
          <a:ext cx="1523798" cy="3606944"/>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69803" rIns="85344" bIns="85344" numCol="1" spcCol="1270" anchor="t" anchorCtr="0">
          <a:noAutofit/>
        </a:bodyPr>
        <a:lstStyle/>
        <a:p>
          <a:pPr marL="114300" lvl="1" indent="-114300" algn="just" defTabSz="533400">
            <a:lnSpc>
              <a:spcPct val="90000"/>
            </a:lnSpc>
            <a:spcBef>
              <a:spcPct val="0"/>
            </a:spcBef>
            <a:spcAft>
              <a:spcPct val="15000"/>
            </a:spcAft>
            <a:buChar char="••"/>
          </a:pPr>
          <a:r>
            <a:rPr lang="es-MX" sz="1200" kern="1200" dirty="0" smtClean="0"/>
            <a:t>Definición de Usuarios y Roles.</a:t>
          </a:r>
          <a:endParaRPr lang="es-MX" sz="1200" kern="1200" dirty="0"/>
        </a:p>
        <a:p>
          <a:pPr marL="114300" lvl="1" indent="-114300" algn="just" defTabSz="533400">
            <a:lnSpc>
              <a:spcPct val="90000"/>
            </a:lnSpc>
            <a:spcBef>
              <a:spcPct val="0"/>
            </a:spcBef>
            <a:spcAft>
              <a:spcPct val="15000"/>
            </a:spcAft>
            <a:buChar char="••"/>
          </a:pPr>
          <a:endParaRPr lang="es-MX" sz="1200" kern="1200" dirty="0"/>
        </a:p>
        <a:p>
          <a:pPr marL="114300" lvl="1" indent="-114300" algn="just" defTabSz="533400">
            <a:lnSpc>
              <a:spcPct val="90000"/>
            </a:lnSpc>
            <a:spcBef>
              <a:spcPct val="0"/>
            </a:spcBef>
            <a:spcAft>
              <a:spcPct val="15000"/>
            </a:spcAft>
            <a:buChar char="••"/>
          </a:pPr>
          <a:r>
            <a:rPr lang="es-CO" altLang="es-CO" sz="1200" kern="1200" dirty="0" smtClean="0">
              <a:cs typeface="Times New Roman" pitchFamily="18" charset="0"/>
            </a:rPr>
            <a:t>Asignación de múltiples roles a usuarios.</a:t>
          </a:r>
          <a:endParaRPr lang="es-MX" sz="1200" kern="1200" dirty="0"/>
        </a:p>
        <a:p>
          <a:pPr marL="228600" lvl="2" indent="-114300" algn="just" defTabSz="533400">
            <a:lnSpc>
              <a:spcPct val="90000"/>
            </a:lnSpc>
            <a:spcBef>
              <a:spcPct val="0"/>
            </a:spcBef>
            <a:spcAft>
              <a:spcPct val="15000"/>
            </a:spcAft>
            <a:buChar char="••"/>
          </a:pPr>
          <a:endParaRPr lang="es-MX" sz="1200" kern="1200" dirty="0"/>
        </a:p>
        <a:p>
          <a:pPr marL="114300" lvl="1" indent="-114300" algn="just" defTabSz="533400">
            <a:lnSpc>
              <a:spcPct val="90000"/>
            </a:lnSpc>
            <a:spcBef>
              <a:spcPct val="0"/>
            </a:spcBef>
            <a:spcAft>
              <a:spcPct val="15000"/>
            </a:spcAft>
            <a:buChar char="••"/>
          </a:pPr>
          <a:r>
            <a:rPr lang="es-CO" altLang="es-CO" sz="1200" kern="1200" dirty="0" smtClean="0">
              <a:cs typeface="Times New Roman" pitchFamily="18" charset="0"/>
            </a:rPr>
            <a:t>Acceso a opciones según rol.</a:t>
          </a:r>
          <a:endParaRPr lang="es-MX" sz="1200" kern="1200" dirty="0"/>
        </a:p>
        <a:p>
          <a:pPr marL="114300" lvl="1" indent="-114300" algn="just" defTabSz="533400">
            <a:lnSpc>
              <a:spcPct val="90000"/>
            </a:lnSpc>
            <a:spcBef>
              <a:spcPct val="0"/>
            </a:spcBef>
            <a:spcAft>
              <a:spcPct val="15000"/>
            </a:spcAft>
            <a:buChar char="••"/>
          </a:pPr>
          <a:endParaRPr lang="es-MX" sz="1200" kern="1200" dirty="0"/>
        </a:p>
        <a:p>
          <a:pPr marL="114300" lvl="1" indent="-114300" algn="just" defTabSz="533400">
            <a:lnSpc>
              <a:spcPct val="90000"/>
            </a:lnSpc>
            <a:spcBef>
              <a:spcPct val="0"/>
            </a:spcBef>
            <a:spcAft>
              <a:spcPct val="15000"/>
            </a:spcAft>
            <a:buChar char="••"/>
          </a:pPr>
          <a:r>
            <a:rPr lang="es-MX" sz="1200" kern="1200" dirty="0" smtClean="0"/>
            <a:t>Acceso a niveles de información según rol.</a:t>
          </a:r>
          <a:endParaRPr lang="es-MX" sz="1200" kern="1200" dirty="0"/>
        </a:p>
      </dsp:txBody>
      <dsp:txXfrm>
        <a:off x="2582163" y="710577"/>
        <a:ext cx="1523798" cy="3606944"/>
      </dsp:txXfrm>
    </dsp:sp>
    <dsp:sp modelId="{616916EF-E3BC-4505-A685-CB1196912178}">
      <dsp:nvSpPr>
        <dsp:cNvPr id="0" name=""/>
        <dsp:cNvSpPr/>
      </dsp:nvSpPr>
      <dsp:spPr>
        <a:xfrm>
          <a:off x="2276244" y="306765"/>
          <a:ext cx="611837" cy="611837"/>
        </a:xfrm>
        <a:prstGeom prst="rect">
          <a:avLst/>
        </a:prstGeom>
        <a:blipFill rotWithShape="0">
          <a:blip xmlns:r="http://schemas.openxmlformats.org/officeDocument/2006/relationships" r:embed="rId2"/>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5F27DAA-ECE3-4500-8A77-3680F0A8FD43}">
      <dsp:nvSpPr>
        <dsp:cNvPr id="0" name=""/>
        <dsp:cNvSpPr/>
      </dsp:nvSpPr>
      <dsp:spPr>
        <a:xfrm rot="16200000">
          <a:off x="2850495" y="2361090"/>
          <a:ext cx="3606944" cy="305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9803" bIns="0" numCol="1" spcCol="1270" anchor="t" anchorCtr="0">
          <a:noAutofit/>
        </a:bodyPr>
        <a:lstStyle/>
        <a:p>
          <a:pPr lvl="0" algn="r" defTabSz="800100">
            <a:lnSpc>
              <a:spcPct val="90000"/>
            </a:lnSpc>
            <a:spcBef>
              <a:spcPct val="0"/>
            </a:spcBef>
            <a:spcAft>
              <a:spcPct val="35000"/>
            </a:spcAft>
          </a:pPr>
          <a:r>
            <a:rPr lang="es-MX" sz="1800" kern="1200" dirty="0" smtClean="0">
              <a:solidFill>
                <a:schemeClr val="tx1">
                  <a:lumMod val="50000"/>
                  <a:lumOff val="50000"/>
                </a:schemeClr>
              </a:solidFill>
            </a:rPr>
            <a:t>Captura de Información</a:t>
          </a:r>
          <a:endParaRPr lang="es-MX" sz="1800" kern="1200" dirty="0">
            <a:solidFill>
              <a:schemeClr val="tx1">
                <a:lumMod val="50000"/>
                <a:lumOff val="50000"/>
              </a:schemeClr>
            </a:solidFill>
          </a:endParaRPr>
        </a:p>
      </dsp:txBody>
      <dsp:txXfrm>
        <a:off x="2850495" y="2361090"/>
        <a:ext cx="3606944" cy="305918"/>
      </dsp:txXfrm>
    </dsp:sp>
    <dsp:sp modelId="{3FFD9F47-6E91-4579-B5FF-412B22E2E0DE}">
      <dsp:nvSpPr>
        <dsp:cNvPr id="0" name=""/>
        <dsp:cNvSpPr/>
      </dsp:nvSpPr>
      <dsp:spPr>
        <a:xfrm>
          <a:off x="4806927" y="710577"/>
          <a:ext cx="1523798" cy="3606944"/>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269803" rIns="135128" bIns="135128" numCol="1" spcCol="1270" anchor="t" anchorCtr="0">
          <a:noAutofit/>
        </a:bodyPr>
        <a:lstStyle/>
        <a:p>
          <a:pPr marL="114300" lvl="1" indent="-114300" algn="l" defTabSz="666750">
            <a:lnSpc>
              <a:spcPct val="90000"/>
            </a:lnSpc>
            <a:spcBef>
              <a:spcPct val="0"/>
            </a:spcBef>
            <a:spcAft>
              <a:spcPct val="15000"/>
            </a:spcAft>
            <a:buChar char="••"/>
          </a:pPr>
          <a:r>
            <a:rPr lang="es-CO" sz="1500" kern="1200" dirty="0" smtClean="0"/>
            <a:t>Interfaz intuitiva para el ingreso de información</a:t>
          </a:r>
          <a:endParaRPr lang="es-CO" sz="1500" kern="1200" dirty="0"/>
        </a:p>
        <a:p>
          <a:pPr marL="114300" lvl="1" indent="-114300" algn="l" defTabSz="666750">
            <a:lnSpc>
              <a:spcPct val="90000"/>
            </a:lnSpc>
            <a:spcBef>
              <a:spcPct val="0"/>
            </a:spcBef>
            <a:spcAft>
              <a:spcPct val="15000"/>
            </a:spcAft>
            <a:buChar char="••"/>
          </a:pPr>
          <a:endParaRPr lang="es-CO" sz="1500" kern="1200" dirty="0"/>
        </a:p>
        <a:p>
          <a:pPr marL="114300" lvl="1" indent="-114300" algn="l" defTabSz="666750">
            <a:lnSpc>
              <a:spcPct val="90000"/>
            </a:lnSpc>
            <a:spcBef>
              <a:spcPct val="0"/>
            </a:spcBef>
            <a:spcAft>
              <a:spcPct val="15000"/>
            </a:spcAft>
            <a:buChar char="••"/>
          </a:pPr>
          <a:r>
            <a:rPr lang="es-CO" sz="1500" kern="1200" dirty="0" smtClean="0"/>
            <a:t>Carga de adjuntos, cómo planos e imágenes</a:t>
          </a:r>
          <a:endParaRPr lang="es-CO" sz="1500" kern="1200" dirty="0"/>
        </a:p>
        <a:p>
          <a:pPr marL="114300" lvl="1" indent="-114300" algn="l" defTabSz="666750">
            <a:lnSpc>
              <a:spcPct val="90000"/>
            </a:lnSpc>
            <a:spcBef>
              <a:spcPct val="0"/>
            </a:spcBef>
            <a:spcAft>
              <a:spcPct val="15000"/>
            </a:spcAft>
            <a:buChar char="••"/>
          </a:pPr>
          <a:endParaRPr lang="es-CO" sz="1500" kern="1200" dirty="0"/>
        </a:p>
        <a:p>
          <a:pPr marL="114300" lvl="1" indent="-114300" algn="l" defTabSz="666750">
            <a:lnSpc>
              <a:spcPct val="90000"/>
            </a:lnSpc>
            <a:spcBef>
              <a:spcPct val="0"/>
            </a:spcBef>
            <a:spcAft>
              <a:spcPct val="15000"/>
            </a:spcAft>
            <a:buChar char="••"/>
          </a:pPr>
          <a:r>
            <a:rPr lang="es-CO" sz="1500" kern="1200" dirty="0" smtClean="0"/>
            <a:t>Registro Histórico de la información digitada</a:t>
          </a:r>
          <a:endParaRPr lang="es-CO" sz="1500" kern="1200" dirty="0"/>
        </a:p>
      </dsp:txBody>
      <dsp:txXfrm>
        <a:off x="4806927" y="710577"/>
        <a:ext cx="1523798" cy="3606944"/>
      </dsp:txXfrm>
    </dsp:sp>
    <dsp:sp modelId="{F8103D46-51E0-4B59-8A67-4EC5A9B38915}">
      <dsp:nvSpPr>
        <dsp:cNvPr id="0" name=""/>
        <dsp:cNvSpPr/>
      </dsp:nvSpPr>
      <dsp:spPr>
        <a:xfrm>
          <a:off x="4501008" y="306765"/>
          <a:ext cx="611837" cy="611837"/>
        </a:xfrm>
        <a:prstGeom prst="rect">
          <a:avLst/>
        </a:prstGeom>
        <a:blipFill rotWithShape="0">
          <a:blip xmlns:r="http://schemas.openxmlformats.org/officeDocument/2006/relationships" r:embed="rId3"/>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112EE739-E3A5-48B6-8F8C-703B4A95B1E6}">
      <dsp:nvSpPr>
        <dsp:cNvPr id="0" name=""/>
        <dsp:cNvSpPr/>
      </dsp:nvSpPr>
      <dsp:spPr>
        <a:xfrm rot="16200000">
          <a:off x="5075259" y="2361090"/>
          <a:ext cx="3606944" cy="305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9803" bIns="0" numCol="1" spcCol="1270" anchor="t" anchorCtr="0">
          <a:noAutofit/>
        </a:bodyPr>
        <a:lstStyle/>
        <a:p>
          <a:pPr lvl="0" algn="r" defTabSz="800100">
            <a:lnSpc>
              <a:spcPct val="90000"/>
            </a:lnSpc>
            <a:spcBef>
              <a:spcPct val="0"/>
            </a:spcBef>
            <a:spcAft>
              <a:spcPct val="35000"/>
            </a:spcAft>
          </a:pPr>
          <a:r>
            <a:rPr lang="es-MX" sz="1800" kern="1200" dirty="0" smtClean="0">
              <a:solidFill>
                <a:schemeClr val="tx1">
                  <a:lumMod val="50000"/>
                  <a:lumOff val="50000"/>
                </a:schemeClr>
              </a:solidFill>
            </a:rPr>
            <a:t>Consultas y Reportes</a:t>
          </a:r>
          <a:endParaRPr lang="es-MX" sz="1800" kern="1200" dirty="0">
            <a:solidFill>
              <a:schemeClr val="tx1">
                <a:lumMod val="50000"/>
                <a:lumOff val="50000"/>
              </a:schemeClr>
            </a:solidFill>
          </a:endParaRPr>
        </a:p>
      </dsp:txBody>
      <dsp:txXfrm>
        <a:off x="5075259" y="2361090"/>
        <a:ext cx="3606944" cy="305918"/>
      </dsp:txXfrm>
    </dsp:sp>
    <dsp:sp modelId="{95540472-9AC5-42BA-878F-476C54335992}">
      <dsp:nvSpPr>
        <dsp:cNvPr id="0" name=""/>
        <dsp:cNvSpPr/>
      </dsp:nvSpPr>
      <dsp:spPr>
        <a:xfrm>
          <a:off x="7031691" y="710577"/>
          <a:ext cx="1523798" cy="3606944"/>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69803" rIns="99568" bIns="99568" numCol="1" spcCol="1270" anchor="t" anchorCtr="0">
          <a:noAutofit/>
        </a:bodyPr>
        <a:lstStyle/>
        <a:p>
          <a:pPr marL="114300" lvl="1" indent="-114300" algn="l" defTabSz="622300">
            <a:lnSpc>
              <a:spcPct val="90000"/>
            </a:lnSpc>
            <a:spcBef>
              <a:spcPct val="0"/>
            </a:spcBef>
            <a:spcAft>
              <a:spcPct val="15000"/>
            </a:spcAft>
            <a:buChar char="••"/>
          </a:pPr>
          <a:r>
            <a:rPr lang="es-MX" sz="1400" kern="1200" dirty="0" smtClean="0"/>
            <a:t>Módulos de consulta para cada aspecto de la infraestructura educativa</a:t>
          </a:r>
          <a:endParaRPr lang="es-MX" sz="1400" kern="1200" dirty="0"/>
        </a:p>
        <a:p>
          <a:pPr marL="114300" lvl="1" indent="-114300" algn="l" defTabSz="622300">
            <a:lnSpc>
              <a:spcPct val="90000"/>
            </a:lnSpc>
            <a:spcBef>
              <a:spcPct val="0"/>
            </a:spcBef>
            <a:spcAft>
              <a:spcPct val="15000"/>
            </a:spcAft>
            <a:buChar char="••"/>
          </a:pPr>
          <a:r>
            <a:rPr lang="es-MX" sz="1400" kern="1200" dirty="0" smtClean="0"/>
            <a:t>Consulta histórica de intervenciones y resultados de indicadores</a:t>
          </a:r>
          <a:endParaRPr lang="es-MX" sz="1400" kern="1200" dirty="0"/>
        </a:p>
      </dsp:txBody>
      <dsp:txXfrm>
        <a:off x="7031691" y="710577"/>
        <a:ext cx="1523798" cy="3606944"/>
      </dsp:txXfrm>
    </dsp:sp>
    <dsp:sp modelId="{FBCAFEBE-3361-4875-AD90-73C639D0650C}">
      <dsp:nvSpPr>
        <dsp:cNvPr id="0" name=""/>
        <dsp:cNvSpPr/>
      </dsp:nvSpPr>
      <dsp:spPr>
        <a:xfrm>
          <a:off x="6725772" y="306765"/>
          <a:ext cx="611837" cy="611837"/>
        </a:xfrm>
        <a:prstGeom prst="rect">
          <a:avLst/>
        </a:prstGeom>
        <a:blipFill rotWithShape="0">
          <a:blip xmlns:r="http://schemas.openxmlformats.org/officeDocument/2006/relationships" r:embed="rId4"/>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0F16E-C27F-4C32-B4BA-33F8CBE25E34}">
      <dsp:nvSpPr>
        <dsp:cNvPr id="0" name=""/>
        <dsp:cNvSpPr/>
      </dsp:nvSpPr>
      <dsp:spPr>
        <a:xfrm>
          <a:off x="1938" y="0"/>
          <a:ext cx="2031737" cy="531911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s-CO" sz="1800" kern="1200" dirty="0" smtClean="0"/>
            <a:t>Consolidar</a:t>
          </a:r>
          <a:endParaRPr lang="es-CO" sz="1800" kern="1200" dirty="0"/>
        </a:p>
        <a:p>
          <a:pPr marL="114300" lvl="1" indent="-114300" algn="l" defTabSz="622300">
            <a:lnSpc>
              <a:spcPct val="90000"/>
            </a:lnSpc>
            <a:spcBef>
              <a:spcPct val="0"/>
            </a:spcBef>
            <a:spcAft>
              <a:spcPct val="15000"/>
            </a:spcAft>
            <a:buChar char="••"/>
          </a:pPr>
          <a:r>
            <a:rPr lang="es-CO" altLang="es-CO" sz="1400" kern="1200" dirty="0" smtClean="0">
              <a:cs typeface="Times New Roman" pitchFamily="18" charset="0"/>
            </a:rPr>
            <a:t>La información de infraestructura educativa en las entidades territoriales asociados a autoridades educativas.</a:t>
          </a:r>
          <a:endParaRPr lang="es-CO" sz="1400" kern="1200" dirty="0"/>
        </a:p>
      </dsp:txBody>
      <dsp:txXfrm>
        <a:off x="1938" y="2127644"/>
        <a:ext cx="2031737" cy="2127644"/>
      </dsp:txXfrm>
    </dsp:sp>
    <dsp:sp modelId="{BADA8803-B617-4887-8ADB-BBE2F7CB9ADD}">
      <dsp:nvSpPr>
        <dsp:cNvPr id="0" name=""/>
        <dsp:cNvSpPr/>
      </dsp:nvSpPr>
      <dsp:spPr>
        <a:xfrm>
          <a:off x="132175" y="319146"/>
          <a:ext cx="1771263" cy="177126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8A9496-8556-4DA8-975D-78CDE88C3769}">
      <dsp:nvSpPr>
        <dsp:cNvPr id="0" name=""/>
        <dsp:cNvSpPr/>
      </dsp:nvSpPr>
      <dsp:spPr>
        <a:xfrm>
          <a:off x="2094627" y="0"/>
          <a:ext cx="2031737" cy="5319110"/>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s-CO" sz="1800" kern="1200" dirty="0" smtClean="0"/>
            <a:t>Administrar</a:t>
          </a:r>
          <a:endParaRPr lang="es-CO" sz="1800" kern="1200" dirty="0"/>
        </a:p>
        <a:p>
          <a:pPr marL="114300" lvl="1" indent="-114300" algn="l" defTabSz="622300">
            <a:lnSpc>
              <a:spcPct val="90000"/>
            </a:lnSpc>
            <a:spcBef>
              <a:spcPct val="0"/>
            </a:spcBef>
            <a:spcAft>
              <a:spcPct val="15000"/>
            </a:spcAft>
            <a:buChar char="••"/>
          </a:pPr>
          <a:r>
            <a:rPr lang="es-CO" altLang="es-CO" sz="1400" kern="1200" dirty="0" smtClean="0">
              <a:cs typeface="Times New Roman" pitchFamily="18" charset="0"/>
            </a:rPr>
            <a:t>La información para soportar la toma de decisiones en el sistema educativo.</a:t>
          </a:r>
          <a:endParaRPr lang="es-CO" sz="1400" kern="1200" dirty="0"/>
        </a:p>
      </dsp:txBody>
      <dsp:txXfrm>
        <a:off x="2094627" y="2127644"/>
        <a:ext cx="2031737" cy="2127644"/>
      </dsp:txXfrm>
    </dsp:sp>
    <dsp:sp modelId="{24C03011-D685-4A31-951E-D9985DAECADD}">
      <dsp:nvSpPr>
        <dsp:cNvPr id="0" name=""/>
        <dsp:cNvSpPr/>
      </dsp:nvSpPr>
      <dsp:spPr>
        <a:xfrm>
          <a:off x="2224864" y="319146"/>
          <a:ext cx="1771263" cy="1771263"/>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6B81C7-2DF6-4C24-89E7-B2EEE11BC110}">
      <dsp:nvSpPr>
        <dsp:cNvPr id="0" name=""/>
        <dsp:cNvSpPr/>
      </dsp:nvSpPr>
      <dsp:spPr>
        <a:xfrm>
          <a:off x="4187317" y="0"/>
          <a:ext cx="2031737" cy="5319110"/>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s-CO" sz="1800" kern="1200" dirty="0" smtClean="0"/>
            <a:t>Registrar</a:t>
          </a:r>
          <a:endParaRPr lang="es-CO" sz="1800" kern="1200" dirty="0"/>
        </a:p>
        <a:p>
          <a:pPr marL="114300" lvl="1" indent="-114300" algn="l" defTabSz="622300">
            <a:lnSpc>
              <a:spcPct val="90000"/>
            </a:lnSpc>
            <a:spcBef>
              <a:spcPct val="0"/>
            </a:spcBef>
            <a:spcAft>
              <a:spcPct val="15000"/>
            </a:spcAft>
            <a:buChar char="••"/>
          </a:pPr>
          <a:r>
            <a:rPr lang="es-CO" altLang="es-CO" sz="1400" kern="1200" dirty="0" smtClean="0">
              <a:cs typeface="Times New Roman" pitchFamily="18" charset="0"/>
            </a:rPr>
            <a:t>La información histórica de datos de infraestructura educativa.</a:t>
          </a:r>
          <a:endParaRPr lang="es-CO" sz="1400" kern="1200" dirty="0"/>
        </a:p>
      </dsp:txBody>
      <dsp:txXfrm>
        <a:off x="4187317" y="2127644"/>
        <a:ext cx="2031737" cy="2127644"/>
      </dsp:txXfrm>
    </dsp:sp>
    <dsp:sp modelId="{9FB77E03-5781-4FD3-AB7A-0990FCBA07B9}">
      <dsp:nvSpPr>
        <dsp:cNvPr id="0" name=""/>
        <dsp:cNvSpPr/>
      </dsp:nvSpPr>
      <dsp:spPr>
        <a:xfrm>
          <a:off x="4317554" y="319146"/>
          <a:ext cx="1771263" cy="1771263"/>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AC8BDE-7447-4DA7-BCE2-4B8F433F03DB}">
      <dsp:nvSpPr>
        <dsp:cNvPr id="0" name=""/>
        <dsp:cNvSpPr/>
      </dsp:nvSpPr>
      <dsp:spPr>
        <a:xfrm>
          <a:off x="6280007" y="0"/>
          <a:ext cx="2031737" cy="531911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s-CO" sz="1800" kern="1200" dirty="0" smtClean="0"/>
            <a:t>Combinar</a:t>
          </a:r>
          <a:endParaRPr lang="es-CO" sz="1800" kern="1200" dirty="0"/>
        </a:p>
        <a:p>
          <a:pPr marL="114300" lvl="1" indent="-114300" algn="l" defTabSz="622300">
            <a:lnSpc>
              <a:spcPct val="90000"/>
            </a:lnSpc>
            <a:spcBef>
              <a:spcPct val="0"/>
            </a:spcBef>
            <a:spcAft>
              <a:spcPct val="15000"/>
            </a:spcAft>
            <a:buChar char="••"/>
          </a:pPr>
          <a:r>
            <a:rPr lang="es-CO" altLang="es-CO" sz="1400" kern="1200" dirty="0" smtClean="0">
              <a:cs typeface="Times New Roman" pitchFamily="18" charset="0"/>
            </a:rPr>
            <a:t>Los datos o variables recolectados en la ficha, relacionarlos con estándares u otros valores de referencia y agregarlos por zonas geográficas.</a:t>
          </a:r>
          <a:endParaRPr lang="es-CO" sz="1400" kern="1200" dirty="0"/>
        </a:p>
      </dsp:txBody>
      <dsp:txXfrm>
        <a:off x="6280007" y="2127644"/>
        <a:ext cx="2031737" cy="2127644"/>
      </dsp:txXfrm>
    </dsp:sp>
    <dsp:sp modelId="{0C4BB5FB-4733-46C7-ADAC-56B9033DFD7B}">
      <dsp:nvSpPr>
        <dsp:cNvPr id="0" name=""/>
        <dsp:cNvSpPr/>
      </dsp:nvSpPr>
      <dsp:spPr>
        <a:xfrm>
          <a:off x="6410244" y="319146"/>
          <a:ext cx="1771263" cy="1771263"/>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41E05D-A024-42E8-BCC4-C6EB8DEA0ED0}">
      <dsp:nvSpPr>
        <dsp:cNvPr id="0" name=""/>
        <dsp:cNvSpPr/>
      </dsp:nvSpPr>
      <dsp:spPr>
        <a:xfrm>
          <a:off x="332547" y="4255288"/>
          <a:ext cx="7648588" cy="797866"/>
        </a:xfrm>
        <a:prstGeom prst="leftRight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9AB0A-C60F-42F8-AE9D-E3DE90116A72}">
      <dsp:nvSpPr>
        <dsp:cNvPr id="0" name=""/>
        <dsp:cNvSpPr/>
      </dsp:nvSpPr>
      <dsp:spPr>
        <a:xfrm>
          <a:off x="0" y="0"/>
          <a:ext cx="60960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CO" sz="1900" kern="1200" dirty="0" smtClean="0"/>
            <a:t>Aplicación Web</a:t>
          </a:r>
          <a:endParaRPr lang="es-CO" sz="1900" kern="1200" dirty="0"/>
        </a:p>
        <a:p>
          <a:pPr marL="114300" lvl="1" indent="-114300" algn="l" defTabSz="666750">
            <a:lnSpc>
              <a:spcPct val="90000"/>
            </a:lnSpc>
            <a:spcBef>
              <a:spcPct val="0"/>
            </a:spcBef>
            <a:spcAft>
              <a:spcPct val="15000"/>
            </a:spcAft>
            <a:buChar char="••"/>
          </a:pPr>
          <a:r>
            <a:rPr lang="es-CO" sz="1500" kern="1200" dirty="0" smtClean="0"/>
            <a:t>Google </a:t>
          </a:r>
          <a:r>
            <a:rPr lang="es-CO" sz="1500" kern="1200" dirty="0" err="1" smtClean="0"/>
            <a:t>Chrome</a:t>
          </a:r>
          <a:endParaRPr lang="es-CO" sz="1500" kern="1200" dirty="0"/>
        </a:p>
        <a:p>
          <a:pPr marL="114300" lvl="1" indent="-114300" algn="l" defTabSz="666750">
            <a:lnSpc>
              <a:spcPct val="90000"/>
            </a:lnSpc>
            <a:spcBef>
              <a:spcPct val="0"/>
            </a:spcBef>
            <a:spcAft>
              <a:spcPct val="15000"/>
            </a:spcAft>
            <a:buChar char="••"/>
          </a:pPr>
          <a:r>
            <a:rPr lang="es-CO" sz="1500" kern="1200" dirty="0" smtClean="0"/>
            <a:t>Internet Explorer</a:t>
          </a:r>
          <a:endParaRPr lang="es-CO" sz="1500" kern="1200" dirty="0"/>
        </a:p>
        <a:p>
          <a:pPr marL="114300" lvl="1" indent="-114300" algn="l" defTabSz="666750">
            <a:lnSpc>
              <a:spcPct val="90000"/>
            </a:lnSpc>
            <a:spcBef>
              <a:spcPct val="0"/>
            </a:spcBef>
            <a:spcAft>
              <a:spcPct val="15000"/>
            </a:spcAft>
            <a:buChar char="••"/>
          </a:pPr>
          <a:r>
            <a:rPr lang="es-CO" sz="1500" kern="1200" dirty="0" smtClean="0"/>
            <a:t>Java</a:t>
          </a:r>
          <a:endParaRPr lang="es-CO" sz="1500" kern="1200" dirty="0"/>
        </a:p>
      </dsp:txBody>
      <dsp:txXfrm>
        <a:off x="1346200" y="0"/>
        <a:ext cx="4749800" cy="1269999"/>
      </dsp:txXfrm>
    </dsp:sp>
    <dsp:sp modelId="{2C2967F0-E55A-4E9F-B661-1C7A66849918}">
      <dsp:nvSpPr>
        <dsp:cNvPr id="0" name=""/>
        <dsp:cNvSpPr/>
      </dsp:nvSpPr>
      <dsp:spPr>
        <a:xfrm>
          <a:off x="126999" y="126999"/>
          <a:ext cx="1219200" cy="101599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0C41A2-F3B2-4A29-9BE9-BDD20337FA07}">
      <dsp:nvSpPr>
        <dsp:cNvPr id="0" name=""/>
        <dsp:cNvSpPr/>
      </dsp:nvSpPr>
      <dsp:spPr>
        <a:xfrm>
          <a:off x="0" y="1396999"/>
          <a:ext cx="60960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CO" sz="1900" kern="1200" dirty="0" smtClean="0"/>
            <a:t>Arquitectura de 3 niveles</a:t>
          </a:r>
          <a:endParaRPr lang="es-CO" sz="1900" kern="1200" dirty="0"/>
        </a:p>
        <a:p>
          <a:pPr marL="114300" lvl="1" indent="-114300" algn="l" defTabSz="666750">
            <a:lnSpc>
              <a:spcPct val="90000"/>
            </a:lnSpc>
            <a:spcBef>
              <a:spcPct val="0"/>
            </a:spcBef>
            <a:spcAft>
              <a:spcPct val="15000"/>
            </a:spcAft>
            <a:buChar char="••"/>
          </a:pPr>
          <a:r>
            <a:rPr lang="es-CO" sz="1500" kern="1200" dirty="0" smtClean="0"/>
            <a:t>Capa de BD</a:t>
          </a:r>
          <a:endParaRPr lang="es-CO" sz="1500" kern="1200" dirty="0"/>
        </a:p>
        <a:p>
          <a:pPr marL="114300" lvl="1" indent="-114300" algn="l" defTabSz="666750">
            <a:lnSpc>
              <a:spcPct val="90000"/>
            </a:lnSpc>
            <a:spcBef>
              <a:spcPct val="0"/>
            </a:spcBef>
            <a:spcAft>
              <a:spcPct val="15000"/>
            </a:spcAft>
            <a:buChar char="••"/>
          </a:pPr>
          <a:r>
            <a:rPr lang="es-CO" sz="1500" kern="1200" dirty="0" smtClean="0"/>
            <a:t>Capa Lógica</a:t>
          </a:r>
          <a:endParaRPr lang="es-CO" sz="1500" kern="1200" dirty="0"/>
        </a:p>
        <a:p>
          <a:pPr marL="114300" lvl="1" indent="-114300" algn="l" defTabSz="666750">
            <a:lnSpc>
              <a:spcPct val="90000"/>
            </a:lnSpc>
            <a:spcBef>
              <a:spcPct val="0"/>
            </a:spcBef>
            <a:spcAft>
              <a:spcPct val="15000"/>
            </a:spcAft>
            <a:buChar char="••"/>
          </a:pPr>
          <a:r>
            <a:rPr lang="es-CO" sz="1500" kern="1200" dirty="0" smtClean="0"/>
            <a:t>Capa de Presentación</a:t>
          </a:r>
          <a:endParaRPr lang="es-CO" sz="1500" kern="1200" dirty="0"/>
        </a:p>
      </dsp:txBody>
      <dsp:txXfrm>
        <a:off x="1346200" y="1396999"/>
        <a:ext cx="4749800" cy="1269999"/>
      </dsp:txXfrm>
    </dsp:sp>
    <dsp:sp modelId="{792F2514-8561-4EAB-B813-E19627ED3DD8}">
      <dsp:nvSpPr>
        <dsp:cNvPr id="0" name=""/>
        <dsp:cNvSpPr/>
      </dsp:nvSpPr>
      <dsp:spPr>
        <a:xfrm>
          <a:off x="126999" y="1523999"/>
          <a:ext cx="1219200" cy="101599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C4C960-BBFE-4D48-AC96-D0E672604EEF}">
      <dsp:nvSpPr>
        <dsp:cNvPr id="0" name=""/>
        <dsp:cNvSpPr/>
      </dsp:nvSpPr>
      <dsp:spPr>
        <a:xfrm>
          <a:off x="0" y="2793999"/>
          <a:ext cx="60960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CO" sz="1900" kern="1200" dirty="0" smtClean="0"/>
            <a:t>Múltiples Motores de BD</a:t>
          </a:r>
          <a:endParaRPr lang="es-CO" sz="1900" kern="1200" dirty="0"/>
        </a:p>
        <a:p>
          <a:pPr marL="114300" lvl="1" indent="-114300" algn="l" defTabSz="666750">
            <a:lnSpc>
              <a:spcPct val="90000"/>
            </a:lnSpc>
            <a:spcBef>
              <a:spcPct val="0"/>
            </a:spcBef>
            <a:spcAft>
              <a:spcPct val="15000"/>
            </a:spcAft>
            <a:buChar char="••"/>
          </a:pPr>
          <a:r>
            <a:rPr lang="es-CO" sz="1500" kern="1200" dirty="0" smtClean="0"/>
            <a:t>Oracle</a:t>
          </a:r>
          <a:endParaRPr lang="es-CO" sz="1500" kern="1200" dirty="0"/>
        </a:p>
        <a:p>
          <a:pPr marL="114300" lvl="1" indent="-114300" algn="l" defTabSz="666750">
            <a:lnSpc>
              <a:spcPct val="90000"/>
            </a:lnSpc>
            <a:spcBef>
              <a:spcPct val="0"/>
            </a:spcBef>
            <a:spcAft>
              <a:spcPct val="15000"/>
            </a:spcAft>
            <a:buChar char="••"/>
          </a:pPr>
          <a:r>
            <a:rPr lang="es-CO" sz="1500" kern="1200" dirty="0" smtClean="0"/>
            <a:t>PostgreSQL</a:t>
          </a:r>
          <a:endParaRPr lang="es-CO" sz="1500" kern="1200" dirty="0"/>
        </a:p>
      </dsp:txBody>
      <dsp:txXfrm>
        <a:off x="1346200" y="2793999"/>
        <a:ext cx="4749800" cy="1269999"/>
      </dsp:txXfrm>
    </dsp:sp>
    <dsp:sp modelId="{B7870FCF-BBCE-4C90-91C3-5D8990AAAAE4}">
      <dsp:nvSpPr>
        <dsp:cNvPr id="0" name=""/>
        <dsp:cNvSpPr/>
      </dsp:nvSpPr>
      <dsp:spPr>
        <a:xfrm>
          <a:off x="126999" y="2920999"/>
          <a:ext cx="1219200" cy="1015999"/>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A68B7-AB1E-44B2-8A24-C7762917D9D6}">
      <dsp:nvSpPr>
        <dsp:cNvPr id="0" name=""/>
        <dsp:cNvSpPr/>
      </dsp:nvSpPr>
      <dsp:spPr>
        <a:xfrm>
          <a:off x="0" y="121396"/>
          <a:ext cx="6096000" cy="123443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5A4643-A6F5-4CCA-8A47-3596DD9147A6}">
      <dsp:nvSpPr>
        <dsp:cNvPr id="0" name=""/>
        <dsp:cNvSpPr/>
      </dsp:nvSpPr>
      <dsp:spPr>
        <a:xfrm>
          <a:off x="198638" y="255575"/>
          <a:ext cx="1790700" cy="97272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D17AC9-D198-4784-968E-523EA66A2F10}">
      <dsp:nvSpPr>
        <dsp:cNvPr id="0" name=""/>
        <dsp:cNvSpPr/>
      </dsp:nvSpPr>
      <dsp:spPr>
        <a:xfrm rot="10800000">
          <a:off x="167121" y="1548832"/>
          <a:ext cx="1790700" cy="134677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CO" sz="1200" b="1" kern="1200" dirty="0" smtClean="0"/>
            <a:t>CAPA DE DATOS</a:t>
          </a:r>
        </a:p>
        <a:p>
          <a:pPr lvl="0" algn="ctr" defTabSz="533400">
            <a:lnSpc>
              <a:spcPct val="90000"/>
            </a:lnSpc>
            <a:spcBef>
              <a:spcPct val="0"/>
            </a:spcBef>
            <a:spcAft>
              <a:spcPct val="35000"/>
            </a:spcAft>
          </a:pPr>
          <a:endParaRPr lang="es-CO" sz="1200" b="1" kern="1200" dirty="0" smtClean="0"/>
        </a:p>
        <a:p>
          <a:pPr lvl="0" algn="ctr" defTabSz="533400">
            <a:lnSpc>
              <a:spcPct val="90000"/>
            </a:lnSpc>
            <a:spcBef>
              <a:spcPct val="0"/>
            </a:spcBef>
            <a:spcAft>
              <a:spcPct val="35000"/>
            </a:spcAft>
          </a:pPr>
          <a:r>
            <a:rPr lang="es-CO" sz="1200" kern="1200" dirty="0" smtClean="0"/>
            <a:t>PostgreSQL 9.3.1</a:t>
          </a:r>
        </a:p>
        <a:p>
          <a:pPr lvl="0" algn="ctr" defTabSz="533400">
            <a:lnSpc>
              <a:spcPct val="90000"/>
            </a:lnSpc>
            <a:spcBef>
              <a:spcPct val="0"/>
            </a:spcBef>
            <a:spcAft>
              <a:spcPct val="35000"/>
            </a:spcAft>
          </a:pPr>
          <a:r>
            <a:rPr lang="es-CO" sz="1200" kern="1200" dirty="0" smtClean="0"/>
            <a:t>Oracle 11G</a:t>
          </a:r>
          <a:endParaRPr lang="es-CO" sz="1200" b="1" kern="1200" dirty="0" smtClean="0"/>
        </a:p>
        <a:p>
          <a:pPr lvl="0" algn="ctr" defTabSz="533400">
            <a:lnSpc>
              <a:spcPct val="90000"/>
            </a:lnSpc>
            <a:spcBef>
              <a:spcPct val="0"/>
            </a:spcBef>
            <a:spcAft>
              <a:spcPct val="35000"/>
            </a:spcAft>
          </a:pPr>
          <a:endParaRPr lang="es-CO" sz="800" b="1" kern="1200" dirty="0"/>
        </a:p>
      </dsp:txBody>
      <dsp:txXfrm rot="10800000">
        <a:off x="208539" y="1548832"/>
        <a:ext cx="1707864" cy="1305361"/>
      </dsp:txXfrm>
    </dsp:sp>
    <dsp:sp modelId="{7902A39B-0766-400D-816E-1BF6F1656CDF}">
      <dsp:nvSpPr>
        <dsp:cNvPr id="0" name=""/>
        <dsp:cNvSpPr/>
      </dsp:nvSpPr>
      <dsp:spPr>
        <a:xfrm>
          <a:off x="2136891" y="242735"/>
          <a:ext cx="1790700" cy="982246"/>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97A313-E625-4803-BE3D-CBBE50C040E3}">
      <dsp:nvSpPr>
        <dsp:cNvPr id="0" name=""/>
        <dsp:cNvSpPr/>
      </dsp:nvSpPr>
      <dsp:spPr>
        <a:xfrm rot="10800000">
          <a:off x="2168408" y="1540896"/>
          <a:ext cx="1790700" cy="135728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CO" sz="1200" b="1" kern="1200" dirty="0" smtClean="0"/>
            <a:t>CAPA LÓGICA</a:t>
          </a:r>
        </a:p>
        <a:p>
          <a:pPr lvl="0" algn="ctr" defTabSz="533400">
            <a:lnSpc>
              <a:spcPct val="90000"/>
            </a:lnSpc>
            <a:spcBef>
              <a:spcPct val="0"/>
            </a:spcBef>
            <a:spcAft>
              <a:spcPct val="35000"/>
            </a:spcAft>
          </a:pPr>
          <a:r>
            <a:rPr lang="es-CO" sz="1200" b="1" kern="1200" dirty="0" smtClean="0"/>
            <a:t> </a:t>
          </a:r>
          <a:r>
            <a:rPr lang="es-CO" sz="1400" kern="1200" dirty="0" err="1" smtClean="0"/>
            <a:t>GlassFish</a:t>
          </a:r>
          <a:r>
            <a:rPr lang="es-CO" sz="1400" kern="1200" dirty="0" smtClean="0"/>
            <a:t> Server Open </a:t>
          </a:r>
          <a:r>
            <a:rPr lang="es-CO" sz="1400" kern="1200" dirty="0" err="1" smtClean="0"/>
            <a:t>Source</a:t>
          </a:r>
          <a:r>
            <a:rPr lang="es-CO" sz="1400" kern="1200" dirty="0" smtClean="0"/>
            <a:t> </a:t>
          </a:r>
          <a:r>
            <a:rPr lang="es-CO" sz="1400" kern="1200" dirty="0" err="1" smtClean="0"/>
            <a:t>Edition</a:t>
          </a:r>
          <a:r>
            <a:rPr lang="es-CO" sz="1400" kern="1200" dirty="0" smtClean="0"/>
            <a:t> 3.1.2.2 /Oracle </a:t>
          </a:r>
          <a:r>
            <a:rPr lang="es-CO" sz="1400" kern="1200" dirty="0" err="1" smtClean="0"/>
            <a:t>GlassFish</a:t>
          </a:r>
          <a:r>
            <a:rPr lang="es-CO" sz="1400" kern="1200" dirty="0" smtClean="0"/>
            <a:t> 3.1.2.2</a:t>
          </a:r>
          <a:endParaRPr lang="es-CO" sz="1400" kern="1200" dirty="0"/>
        </a:p>
      </dsp:txBody>
      <dsp:txXfrm rot="10800000">
        <a:off x="2210149" y="1540896"/>
        <a:ext cx="1707218" cy="1315539"/>
      </dsp:txXfrm>
    </dsp:sp>
    <dsp:sp modelId="{6F86D165-DE0D-4B9B-BF50-87A82A9DACC2}">
      <dsp:nvSpPr>
        <dsp:cNvPr id="0" name=""/>
        <dsp:cNvSpPr/>
      </dsp:nvSpPr>
      <dsp:spPr>
        <a:xfrm>
          <a:off x="4059369" y="238425"/>
          <a:ext cx="1790700" cy="982264"/>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5DEB63-4A13-4368-8037-4C5FD07BF66A}">
      <dsp:nvSpPr>
        <dsp:cNvPr id="0" name=""/>
        <dsp:cNvSpPr/>
      </dsp:nvSpPr>
      <dsp:spPr>
        <a:xfrm rot="10800000">
          <a:off x="4090885" y="1545959"/>
          <a:ext cx="1790700" cy="133156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CO" sz="1200" b="1" kern="1200" dirty="0" smtClean="0"/>
            <a:t>CAPA DE PRESENTACIÓN</a:t>
          </a:r>
          <a:endParaRPr lang="es-CO" sz="1200" kern="1200" dirty="0" smtClean="0"/>
        </a:p>
        <a:p>
          <a:pPr lvl="0" algn="ctr" defTabSz="533400">
            <a:lnSpc>
              <a:spcPct val="90000"/>
            </a:lnSpc>
            <a:spcBef>
              <a:spcPct val="0"/>
            </a:spcBef>
            <a:spcAft>
              <a:spcPct val="35000"/>
            </a:spcAft>
          </a:pPr>
          <a:r>
            <a:rPr lang="es-CO" sz="1200" kern="1200" dirty="0" smtClean="0"/>
            <a:t>Google </a:t>
          </a:r>
          <a:r>
            <a:rPr lang="es-CO" sz="1200" kern="1200" dirty="0" err="1" smtClean="0"/>
            <a:t>Chrome</a:t>
          </a:r>
          <a:r>
            <a:rPr lang="es-CO" sz="1200" kern="1200" dirty="0" smtClean="0"/>
            <a:t>  v.33</a:t>
          </a:r>
        </a:p>
        <a:p>
          <a:pPr lvl="0" algn="ctr" defTabSz="533400">
            <a:lnSpc>
              <a:spcPct val="90000"/>
            </a:lnSpc>
            <a:spcBef>
              <a:spcPct val="0"/>
            </a:spcBef>
            <a:spcAft>
              <a:spcPct val="35000"/>
            </a:spcAft>
          </a:pPr>
          <a:r>
            <a:rPr lang="es-CO" sz="1200" kern="1200" dirty="0" smtClean="0"/>
            <a:t>Internet Explorer V.10</a:t>
          </a:r>
        </a:p>
        <a:p>
          <a:pPr lvl="0" algn="ctr" defTabSz="533400">
            <a:lnSpc>
              <a:spcPct val="90000"/>
            </a:lnSpc>
            <a:spcBef>
              <a:spcPct val="0"/>
            </a:spcBef>
            <a:spcAft>
              <a:spcPct val="35000"/>
            </a:spcAft>
          </a:pPr>
          <a:r>
            <a:rPr lang="es-ES" sz="1200" kern="1200" dirty="0" smtClean="0"/>
            <a:t>Java </a:t>
          </a:r>
          <a:r>
            <a:rPr lang="es-ES" sz="1200" kern="1200" dirty="0" err="1" smtClean="0"/>
            <a:t>Runtime</a:t>
          </a:r>
          <a:r>
            <a:rPr lang="es-ES" sz="1200" kern="1200" dirty="0" smtClean="0"/>
            <a:t> </a:t>
          </a:r>
          <a:r>
            <a:rPr lang="es-ES" sz="1200" kern="1200" dirty="0" err="1" smtClean="0"/>
            <a:t>Enviroment</a:t>
          </a:r>
          <a:r>
            <a:rPr lang="es-ES" sz="1200" kern="1200" dirty="0" smtClean="0"/>
            <a:t> versión 6 o superior</a:t>
          </a:r>
          <a:r>
            <a:rPr lang="es-CO" sz="1200" kern="1200" dirty="0" smtClean="0"/>
            <a:t> </a:t>
          </a:r>
        </a:p>
      </dsp:txBody>
      <dsp:txXfrm rot="10800000">
        <a:off x="4131835" y="1545959"/>
        <a:ext cx="1708800" cy="12906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3FE37-AB2E-4968-8B8A-8F193B2B74D7}">
      <dsp:nvSpPr>
        <dsp:cNvPr id="0" name=""/>
        <dsp:cNvSpPr/>
      </dsp:nvSpPr>
      <dsp:spPr>
        <a:xfrm>
          <a:off x="176509" y="2062267"/>
          <a:ext cx="1023239" cy="5116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CIER</a:t>
          </a:r>
          <a:endParaRPr lang="es-MX" sz="2000" b="1" kern="1200" dirty="0"/>
        </a:p>
      </dsp:txBody>
      <dsp:txXfrm>
        <a:off x="191494" y="2077252"/>
        <a:ext cx="993269" cy="481649"/>
      </dsp:txXfrm>
    </dsp:sp>
    <dsp:sp modelId="{D45ECDA5-1BBF-46E3-B879-214B21953C67}">
      <dsp:nvSpPr>
        <dsp:cNvPr id="0" name=""/>
        <dsp:cNvSpPr/>
      </dsp:nvSpPr>
      <dsp:spPr>
        <a:xfrm rot="18027761">
          <a:off x="694952" y="1426719"/>
          <a:ext cx="2047763" cy="17626"/>
        </a:xfrm>
        <a:custGeom>
          <a:avLst/>
          <a:gdLst/>
          <a:ahLst/>
          <a:cxnLst/>
          <a:rect l="0" t="0" r="0" b="0"/>
          <a:pathLst>
            <a:path>
              <a:moveTo>
                <a:pt x="0" y="8813"/>
              </a:moveTo>
              <a:lnTo>
                <a:pt x="2047763" y="881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CO" sz="700" kern="1200"/>
        </a:p>
      </dsp:txBody>
      <dsp:txXfrm>
        <a:off x="1667639" y="1384338"/>
        <a:ext cx="102388" cy="102388"/>
      </dsp:txXfrm>
    </dsp:sp>
    <dsp:sp modelId="{57296AE9-5747-474E-A7B9-06E293D32363}">
      <dsp:nvSpPr>
        <dsp:cNvPr id="0" name=""/>
        <dsp:cNvSpPr/>
      </dsp:nvSpPr>
      <dsp:spPr>
        <a:xfrm>
          <a:off x="2237918" y="297178"/>
          <a:ext cx="1389825" cy="51161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Configuración</a:t>
          </a:r>
          <a:endParaRPr lang="es-MX" sz="1400" kern="1200" dirty="0"/>
        </a:p>
      </dsp:txBody>
      <dsp:txXfrm>
        <a:off x="2252903" y="312163"/>
        <a:ext cx="1359855" cy="481649"/>
      </dsp:txXfrm>
    </dsp:sp>
    <dsp:sp modelId="{48904376-A7EC-4F97-AC7B-7DAFEF72F4D2}">
      <dsp:nvSpPr>
        <dsp:cNvPr id="0" name=""/>
        <dsp:cNvSpPr/>
      </dsp:nvSpPr>
      <dsp:spPr>
        <a:xfrm rot="20527751">
          <a:off x="3604617" y="397084"/>
          <a:ext cx="958646" cy="17626"/>
        </a:xfrm>
        <a:custGeom>
          <a:avLst/>
          <a:gdLst/>
          <a:ahLst/>
          <a:cxnLst/>
          <a:rect l="0" t="0" r="0" b="0"/>
          <a:pathLst>
            <a:path>
              <a:moveTo>
                <a:pt x="0" y="8813"/>
              </a:moveTo>
              <a:lnTo>
                <a:pt x="958646" y="881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059974" y="381931"/>
        <a:ext cx="47932" cy="47932"/>
      </dsp:txXfrm>
    </dsp:sp>
    <dsp:sp modelId="{86910041-F897-458B-93BD-745F400E9A8B}">
      <dsp:nvSpPr>
        <dsp:cNvPr id="0" name=""/>
        <dsp:cNvSpPr/>
      </dsp:nvSpPr>
      <dsp:spPr>
        <a:xfrm>
          <a:off x="4540136" y="2997"/>
          <a:ext cx="1023239" cy="51161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Técnica</a:t>
          </a:r>
          <a:endParaRPr lang="es-MX" sz="1400" kern="1200" dirty="0"/>
        </a:p>
      </dsp:txBody>
      <dsp:txXfrm>
        <a:off x="4555121" y="17982"/>
        <a:ext cx="993269" cy="481649"/>
      </dsp:txXfrm>
    </dsp:sp>
    <dsp:sp modelId="{9DE22C77-4029-4576-9CEF-7691CEC0FA35}">
      <dsp:nvSpPr>
        <dsp:cNvPr id="0" name=""/>
        <dsp:cNvSpPr/>
      </dsp:nvSpPr>
      <dsp:spPr>
        <a:xfrm rot="1072249">
          <a:off x="3604617" y="691265"/>
          <a:ext cx="958646" cy="17626"/>
        </a:xfrm>
        <a:custGeom>
          <a:avLst/>
          <a:gdLst/>
          <a:ahLst/>
          <a:cxnLst/>
          <a:rect l="0" t="0" r="0" b="0"/>
          <a:pathLst>
            <a:path>
              <a:moveTo>
                <a:pt x="0" y="8813"/>
              </a:moveTo>
              <a:lnTo>
                <a:pt x="958646" y="881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059974" y="676113"/>
        <a:ext cx="47932" cy="47932"/>
      </dsp:txXfrm>
    </dsp:sp>
    <dsp:sp modelId="{016938AB-A48A-4A9E-AC03-FFF0A871251C}">
      <dsp:nvSpPr>
        <dsp:cNvPr id="0" name=""/>
        <dsp:cNvSpPr/>
      </dsp:nvSpPr>
      <dsp:spPr>
        <a:xfrm>
          <a:off x="4540136" y="591360"/>
          <a:ext cx="1023239" cy="51161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Funcional</a:t>
          </a:r>
          <a:endParaRPr lang="es-MX" sz="1400" kern="1200" dirty="0"/>
        </a:p>
      </dsp:txBody>
      <dsp:txXfrm>
        <a:off x="4555121" y="606345"/>
        <a:ext cx="993269" cy="481649"/>
      </dsp:txXfrm>
    </dsp:sp>
    <dsp:sp modelId="{A6796A1F-36C8-4B1F-9911-045A16AA2B82}">
      <dsp:nvSpPr>
        <dsp:cNvPr id="0" name=""/>
        <dsp:cNvSpPr/>
      </dsp:nvSpPr>
      <dsp:spPr>
        <a:xfrm rot="21417643">
          <a:off x="1198998" y="2280961"/>
          <a:ext cx="1067615" cy="17626"/>
        </a:xfrm>
        <a:custGeom>
          <a:avLst/>
          <a:gdLst/>
          <a:ahLst/>
          <a:cxnLst/>
          <a:rect l="0" t="0" r="0" b="0"/>
          <a:pathLst>
            <a:path>
              <a:moveTo>
                <a:pt x="0" y="8813"/>
              </a:moveTo>
              <a:lnTo>
                <a:pt x="1067615" y="881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706116" y="2263084"/>
        <a:ext cx="53380" cy="53380"/>
      </dsp:txXfrm>
    </dsp:sp>
    <dsp:sp modelId="{9F6297BE-E020-42F6-B95B-C3BAF4D5DAC6}">
      <dsp:nvSpPr>
        <dsp:cNvPr id="0" name=""/>
        <dsp:cNvSpPr/>
      </dsp:nvSpPr>
      <dsp:spPr>
        <a:xfrm>
          <a:off x="2265863" y="2005661"/>
          <a:ext cx="2153735" cy="51161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Digitación de la ficha</a:t>
          </a:r>
          <a:endParaRPr lang="es-MX" sz="1400" kern="1200" dirty="0"/>
        </a:p>
      </dsp:txBody>
      <dsp:txXfrm>
        <a:off x="2280848" y="2020646"/>
        <a:ext cx="2123765" cy="481649"/>
      </dsp:txXfrm>
    </dsp:sp>
    <dsp:sp modelId="{22BB1835-E178-4274-863E-A7DEA9E3D80A}">
      <dsp:nvSpPr>
        <dsp:cNvPr id="0" name=""/>
        <dsp:cNvSpPr/>
      </dsp:nvSpPr>
      <dsp:spPr>
        <a:xfrm rot="19017553">
          <a:off x="4256756" y="1839689"/>
          <a:ext cx="1210133" cy="17626"/>
        </a:xfrm>
        <a:custGeom>
          <a:avLst/>
          <a:gdLst/>
          <a:ahLst/>
          <a:cxnLst/>
          <a:rect l="0" t="0" r="0" b="0"/>
          <a:pathLst>
            <a:path>
              <a:moveTo>
                <a:pt x="0" y="8813"/>
              </a:moveTo>
              <a:lnTo>
                <a:pt x="1210133" y="881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831569" y="1818249"/>
        <a:ext cx="60506" cy="60506"/>
      </dsp:txXfrm>
    </dsp:sp>
    <dsp:sp modelId="{14E6F98E-DADF-41E7-AD51-94B081361F18}">
      <dsp:nvSpPr>
        <dsp:cNvPr id="0" name=""/>
        <dsp:cNvSpPr/>
      </dsp:nvSpPr>
      <dsp:spPr>
        <a:xfrm>
          <a:off x="5304046" y="1179723"/>
          <a:ext cx="1023239" cy="51161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Ingreso</a:t>
          </a:r>
          <a:r>
            <a:rPr lang="es-MX" sz="1800" kern="1200" dirty="0" smtClean="0"/>
            <a:t> </a:t>
          </a:r>
          <a:endParaRPr lang="es-MX" sz="1800" kern="1200" dirty="0"/>
        </a:p>
      </dsp:txBody>
      <dsp:txXfrm>
        <a:off x="5319031" y="1194708"/>
        <a:ext cx="993269" cy="481649"/>
      </dsp:txXfrm>
    </dsp:sp>
    <dsp:sp modelId="{F1566503-358D-43C6-A6CA-3D5B85DE4B75}">
      <dsp:nvSpPr>
        <dsp:cNvPr id="0" name=""/>
        <dsp:cNvSpPr/>
      </dsp:nvSpPr>
      <dsp:spPr>
        <a:xfrm rot="20697865">
          <a:off x="4403923" y="2133870"/>
          <a:ext cx="915800" cy="17626"/>
        </a:xfrm>
        <a:custGeom>
          <a:avLst/>
          <a:gdLst/>
          <a:ahLst/>
          <a:cxnLst/>
          <a:rect l="0" t="0" r="0" b="0"/>
          <a:pathLst>
            <a:path>
              <a:moveTo>
                <a:pt x="0" y="8813"/>
              </a:moveTo>
              <a:lnTo>
                <a:pt x="915800" y="881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838928" y="2119788"/>
        <a:ext cx="45790" cy="45790"/>
      </dsp:txXfrm>
    </dsp:sp>
    <dsp:sp modelId="{14344921-F6D7-4C25-AB56-65183CCABEC4}">
      <dsp:nvSpPr>
        <dsp:cNvPr id="0" name=""/>
        <dsp:cNvSpPr/>
      </dsp:nvSpPr>
      <dsp:spPr>
        <a:xfrm>
          <a:off x="5304046" y="1768086"/>
          <a:ext cx="1023239" cy="51161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t>Consulta</a:t>
          </a:r>
          <a:endParaRPr lang="es-MX" sz="1800" kern="1200" dirty="0"/>
        </a:p>
      </dsp:txBody>
      <dsp:txXfrm>
        <a:off x="5319031" y="1783071"/>
        <a:ext cx="993269" cy="481649"/>
      </dsp:txXfrm>
    </dsp:sp>
    <dsp:sp modelId="{EFC2EAF3-E975-42E0-83FA-55FD3EEA3D03}">
      <dsp:nvSpPr>
        <dsp:cNvPr id="0" name=""/>
        <dsp:cNvSpPr/>
      </dsp:nvSpPr>
      <dsp:spPr>
        <a:xfrm rot="1298048">
          <a:off x="4386087" y="2428052"/>
          <a:ext cx="951472" cy="17626"/>
        </a:xfrm>
        <a:custGeom>
          <a:avLst/>
          <a:gdLst/>
          <a:ahLst/>
          <a:cxnLst/>
          <a:rect l="0" t="0" r="0" b="0"/>
          <a:pathLst>
            <a:path>
              <a:moveTo>
                <a:pt x="0" y="8813"/>
              </a:moveTo>
              <a:lnTo>
                <a:pt x="951472" y="881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838036" y="2413078"/>
        <a:ext cx="47573" cy="47573"/>
      </dsp:txXfrm>
    </dsp:sp>
    <dsp:sp modelId="{B6425E47-E7C6-4219-89B2-E4DFFB6C4FCE}">
      <dsp:nvSpPr>
        <dsp:cNvPr id="0" name=""/>
        <dsp:cNvSpPr/>
      </dsp:nvSpPr>
      <dsp:spPr>
        <a:xfrm>
          <a:off x="5304046" y="2356449"/>
          <a:ext cx="1023239" cy="51161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Actualización</a:t>
          </a:r>
          <a:endParaRPr lang="es-MX" sz="1400" kern="1200" dirty="0"/>
        </a:p>
      </dsp:txBody>
      <dsp:txXfrm>
        <a:off x="5319031" y="2371434"/>
        <a:ext cx="993269" cy="481649"/>
      </dsp:txXfrm>
    </dsp:sp>
    <dsp:sp modelId="{C09F10B4-50F5-4D7E-9BCE-0C5A22CC2035}">
      <dsp:nvSpPr>
        <dsp:cNvPr id="0" name=""/>
        <dsp:cNvSpPr/>
      </dsp:nvSpPr>
      <dsp:spPr>
        <a:xfrm rot="3453413">
          <a:off x="714998" y="3191808"/>
          <a:ext cx="2091524" cy="17626"/>
        </a:xfrm>
        <a:custGeom>
          <a:avLst/>
          <a:gdLst/>
          <a:ahLst/>
          <a:cxnLst/>
          <a:rect l="0" t="0" r="0" b="0"/>
          <a:pathLst>
            <a:path>
              <a:moveTo>
                <a:pt x="0" y="8813"/>
              </a:moveTo>
              <a:lnTo>
                <a:pt x="2091524" y="881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CO" sz="700" kern="1200"/>
        </a:p>
      </dsp:txBody>
      <dsp:txXfrm>
        <a:off x="1708473" y="3148333"/>
        <a:ext cx="104576" cy="104576"/>
      </dsp:txXfrm>
    </dsp:sp>
    <dsp:sp modelId="{C105E3BE-D151-44F0-AF2D-4FB6E0812D47}">
      <dsp:nvSpPr>
        <dsp:cNvPr id="0" name=""/>
        <dsp:cNvSpPr/>
      </dsp:nvSpPr>
      <dsp:spPr>
        <a:xfrm>
          <a:off x="2321773" y="3827356"/>
          <a:ext cx="1457953" cy="51161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Consultas</a:t>
          </a:r>
          <a:endParaRPr lang="es-MX" sz="1400" kern="1200" dirty="0"/>
        </a:p>
      </dsp:txBody>
      <dsp:txXfrm>
        <a:off x="2336758" y="3842341"/>
        <a:ext cx="1427983" cy="481649"/>
      </dsp:txXfrm>
    </dsp:sp>
    <dsp:sp modelId="{E0299D62-6A57-4ED5-BA03-8F76C97E4503}">
      <dsp:nvSpPr>
        <dsp:cNvPr id="0" name=""/>
        <dsp:cNvSpPr/>
      </dsp:nvSpPr>
      <dsp:spPr>
        <a:xfrm rot="18791531">
          <a:off x="3588735" y="3633080"/>
          <a:ext cx="1210520" cy="17626"/>
        </a:xfrm>
        <a:custGeom>
          <a:avLst/>
          <a:gdLst/>
          <a:ahLst/>
          <a:cxnLst/>
          <a:rect l="0" t="0" r="0" b="0"/>
          <a:pathLst>
            <a:path>
              <a:moveTo>
                <a:pt x="0" y="8813"/>
              </a:moveTo>
              <a:lnTo>
                <a:pt x="1210520" y="881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163732" y="3611631"/>
        <a:ext cx="60526" cy="60526"/>
      </dsp:txXfrm>
    </dsp:sp>
    <dsp:sp modelId="{80DF87EF-A9F0-4B47-8233-3F2506F298B1}">
      <dsp:nvSpPr>
        <dsp:cNvPr id="0" name=""/>
        <dsp:cNvSpPr/>
      </dsp:nvSpPr>
      <dsp:spPr>
        <a:xfrm>
          <a:off x="4608264" y="2944811"/>
          <a:ext cx="1023239" cy="51161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Por ámbito</a:t>
          </a:r>
          <a:endParaRPr lang="es-MX" sz="1400" kern="1200" dirty="0"/>
        </a:p>
      </dsp:txBody>
      <dsp:txXfrm>
        <a:off x="4623249" y="2959796"/>
        <a:ext cx="993269" cy="481649"/>
      </dsp:txXfrm>
    </dsp:sp>
    <dsp:sp modelId="{9F69DAFF-F225-408F-9566-2706FEF46FC5}">
      <dsp:nvSpPr>
        <dsp:cNvPr id="0" name=""/>
        <dsp:cNvSpPr/>
      </dsp:nvSpPr>
      <dsp:spPr>
        <a:xfrm rot="20427122">
          <a:off x="3754388" y="3927262"/>
          <a:ext cx="879214" cy="17626"/>
        </a:xfrm>
        <a:custGeom>
          <a:avLst/>
          <a:gdLst/>
          <a:ahLst/>
          <a:cxnLst/>
          <a:rect l="0" t="0" r="0" b="0"/>
          <a:pathLst>
            <a:path>
              <a:moveTo>
                <a:pt x="0" y="8813"/>
              </a:moveTo>
              <a:lnTo>
                <a:pt x="879214" y="881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172014" y="3914095"/>
        <a:ext cx="43960" cy="43960"/>
      </dsp:txXfrm>
    </dsp:sp>
    <dsp:sp modelId="{DAAF07C5-F411-4A5C-84B0-C1EA2D58F00B}">
      <dsp:nvSpPr>
        <dsp:cNvPr id="0" name=""/>
        <dsp:cNvSpPr/>
      </dsp:nvSpPr>
      <dsp:spPr>
        <a:xfrm>
          <a:off x="4608264" y="3533174"/>
          <a:ext cx="1023239" cy="51161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Dinámicas</a:t>
          </a:r>
          <a:endParaRPr lang="es-MX" sz="1400" kern="1200" dirty="0"/>
        </a:p>
      </dsp:txBody>
      <dsp:txXfrm>
        <a:off x="4623249" y="3548159"/>
        <a:ext cx="993269" cy="481649"/>
      </dsp:txXfrm>
    </dsp:sp>
    <dsp:sp modelId="{A24F5C78-E47A-448D-9BCB-37F937FCE038}">
      <dsp:nvSpPr>
        <dsp:cNvPr id="0" name=""/>
        <dsp:cNvSpPr/>
      </dsp:nvSpPr>
      <dsp:spPr>
        <a:xfrm rot="1172878">
          <a:off x="3754388" y="4221443"/>
          <a:ext cx="879214" cy="17626"/>
        </a:xfrm>
        <a:custGeom>
          <a:avLst/>
          <a:gdLst/>
          <a:ahLst/>
          <a:cxnLst/>
          <a:rect l="0" t="0" r="0" b="0"/>
          <a:pathLst>
            <a:path>
              <a:moveTo>
                <a:pt x="0" y="8813"/>
              </a:moveTo>
              <a:lnTo>
                <a:pt x="879214" y="881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172014" y="4208276"/>
        <a:ext cx="43960" cy="43960"/>
      </dsp:txXfrm>
    </dsp:sp>
    <dsp:sp modelId="{69F79A2E-2557-4515-927C-F8C56989DA2A}">
      <dsp:nvSpPr>
        <dsp:cNvPr id="0" name=""/>
        <dsp:cNvSpPr/>
      </dsp:nvSpPr>
      <dsp:spPr>
        <a:xfrm>
          <a:off x="4608264" y="4121537"/>
          <a:ext cx="1023239" cy="51161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Calificación</a:t>
          </a:r>
          <a:endParaRPr lang="es-MX" sz="1400" kern="1200" dirty="0"/>
        </a:p>
      </dsp:txBody>
      <dsp:txXfrm>
        <a:off x="4623249" y="4136522"/>
        <a:ext cx="993269" cy="481649"/>
      </dsp:txXfrm>
    </dsp:sp>
    <dsp:sp modelId="{A6DC5EA3-086D-45ED-AC02-4C76E4EE4452}">
      <dsp:nvSpPr>
        <dsp:cNvPr id="0" name=""/>
        <dsp:cNvSpPr/>
      </dsp:nvSpPr>
      <dsp:spPr>
        <a:xfrm rot="2808469">
          <a:off x="3588735" y="4515625"/>
          <a:ext cx="1210520" cy="17626"/>
        </a:xfrm>
        <a:custGeom>
          <a:avLst/>
          <a:gdLst/>
          <a:ahLst/>
          <a:cxnLst/>
          <a:rect l="0" t="0" r="0" b="0"/>
          <a:pathLst>
            <a:path>
              <a:moveTo>
                <a:pt x="0" y="8813"/>
              </a:moveTo>
              <a:lnTo>
                <a:pt x="1210520" y="881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163732" y="4494175"/>
        <a:ext cx="60526" cy="60526"/>
      </dsp:txXfrm>
    </dsp:sp>
    <dsp:sp modelId="{865E7BF6-D810-4676-8253-4654ABA62F34}">
      <dsp:nvSpPr>
        <dsp:cNvPr id="0" name=""/>
        <dsp:cNvSpPr/>
      </dsp:nvSpPr>
      <dsp:spPr>
        <a:xfrm>
          <a:off x="4608264" y="4709900"/>
          <a:ext cx="1023239" cy="51161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Simulación</a:t>
          </a:r>
          <a:endParaRPr lang="es-MX" sz="1400" kern="1200" dirty="0"/>
        </a:p>
      </dsp:txBody>
      <dsp:txXfrm>
        <a:off x="4623249" y="4724885"/>
        <a:ext cx="993269" cy="4816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83AD9-3E01-444C-A580-E3FC2E18FF76}">
      <dsp:nvSpPr>
        <dsp:cNvPr id="0" name=""/>
        <dsp:cNvSpPr/>
      </dsp:nvSpPr>
      <dsp:spPr>
        <a:xfrm>
          <a:off x="4081" y="2143174"/>
          <a:ext cx="1715543" cy="85777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Configuración</a:t>
          </a:r>
          <a:endParaRPr lang="es-MX" sz="1800" b="1" kern="1200" dirty="0"/>
        </a:p>
      </dsp:txBody>
      <dsp:txXfrm>
        <a:off x="29204" y="2168297"/>
        <a:ext cx="1665297" cy="807525"/>
      </dsp:txXfrm>
    </dsp:sp>
    <dsp:sp modelId="{3DAA0E5C-5CD1-4CB5-B946-12AB1E275BC7}">
      <dsp:nvSpPr>
        <dsp:cNvPr id="0" name=""/>
        <dsp:cNvSpPr/>
      </dsp:nvSpPr>
      <dsp:spPr>
        <a:xfrm rot="18289469">
          <a:off x="1461911" y="2063833"/>
          <a:ext cx="1201646" cy="30014"/>
        </a:xfrm>
        <a:custGeom>
          <a:avLst/>
          <a:gdLst/>
          <a:ahLst/>
          <a:cxnLst/>
          <a:rect l="0" t="0" r="0" b="0"/>
          <a:pathLst>
            <a:path>
              <a:moveTo>
                <a:pt x="0" y="15007"/>
              </a:moveTo>
              <a:lnTo>
                <a:pt x="1201646" y="1500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032693" y="2048799"/>
        <a:ext cx="60082" cy="60082"/>
      </dsp:txXfrm>
    </dsp:sp>
    <dsp:sp modelId="{DC74C3F1-E7A7-4AB7-AE1B-DB6FF77611A0}">
      <dsp:nvSpPr>
        <dsp:cNvPr id="0" name=""/>
        <dsp:cNvSpPr/>
      </dsp:nvSpPr>
      <dsp:spPr>
        <a:xfrm>
          <a:off x="2405843" y="1156736"/>
          <a:ext cx="1715543" cy="85777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Técnica</a:t>
          </a:r>
          <a:endParaRPr lang="es-MX" sz="1800" b="1" kern="1200" dirty="0"/>
        </a:p>
      </dsp:txBody>
      <dsp:txXfrm>
        <a:off x="2430966" y="1181859"/>
        <a:ext cx="1665297" cy="807525"/>
      </dsp:txXfrm>
    </dsp:sp>
    <dsp:sp modelId="{A1A7FA83-E1F0-459D-B8A4-E6BBE3B66F93}">
      <dsp:nvSpPr>
        <dsp:cNvPr id="0" name=""/>
        <dsp:cNvSpPr/>
      </dsp:nvSpPr>
      <dsp:spPr>
        <a:xfrm>
          <a:off x="4121387" y="1570614"/>
          <a:ext cx="686217" cy="30014"/>
        </a:xfrm>
        <a:custGeom>
          <a:avLst/>
          <a:gdLst/>
          <a:ahLst/>
          <a:cxnLst/>
          <a:rect l="0" t="0" r="0" b="0"/>
          <a:pathLst>
            <a:path>
              <a:moveTo>
                <a:pt x="0" y="15007"/>
              </a:moveTo>
              <a:lnTo>
                <a:pt x="686217" y="1500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4447340" y="1568466"/>
        <a:ext cx="34310" cy="34310"/>
      </dsp:txXfrm>
    </dsp:sp>
    <dsp:sp modelId="{BF052B3D-AC63-48E4-BF0F-4BC1EA5B6729}">
      <dsp:nvSpPr>
        <dsp:cNvPr id="0" name=""/>
        <dsp:cNvSpPr/>
      </dsp:nvSpPr>
      <dsp:spPr>
        <a:xfrm>
          <a:off x="4807604" y="1156736"/>
          <a:ext cx="1715543" cy="85777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Acceso</a:t>
          </a:r>
          <a:endParaRPr lang="es-MX" sz="1800" b="1" kern="1200" dirty="0"/>
        </a:p>
      </dsp:txBody>
      <dsp:txXfrm>
        <a:off x="4832727" y="1181859"/>
        <a:ext cx="1665297" cy="807525"/>
      </dsp:txXfrm>
    </dsp:sp>
    <dsp:sp modelId="{2DA015FE-7D92-4950-8DC7-274ED88F0432}">
      <dsp:nvSpPr>
        <dsp:cNvPr id="0" name=""/>
        <dsp:cNvSpPr/>
      </dsp:nvSpPr>
      <dsp:spPr>
        <a:xfrm rot="19457599">
          <a:off x="6443717" y="1324005"/>
          <a:ext cx="845079" cy="30014"/>
        </a:xfrm>
        <a:custGeom>
          <a:avLst/>
          <a:gdLst/>
          <a:ahLst/>
          <a:cxnLst/>
          <a:rect l="0" t="0" r="0" b="0"/>
          <a:pathLst>
            <a:path>
              <a:moveTo>
                <a:pt x="0" y="15007"/>
              </a:moveTo>
              <a:lnTo>
                <a:pt x="845079" y="1500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6845130" y="1317885"/>
        <a:ext cx="42253" cy="42253"/>
      </dsp:txXfrm>
    </dsp:sp>
    <dsp:sp modelId="{D7C473AC-22DD-48D9-8733-797F22217637}">
      <dsp:nvSpPr>
        <dsp:cNvPr id="0" name=""/>
        <dsp:cNvSpPr/>
      </dsp:nvSpPr>
      <dsp:spPr>
        <a:xfrm>
          <a:off x="7209366" y="663517"/>
          <a:ext cx="1715543" cy="8577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Definición  de Usuarios</a:t>
          </a:r>
          <a:endParaRPr lang="es-MX" sz="1600" kern="1200" dirty="0"/>
        </a:p>
      </dsp:txBody>
      <dsp:txXfrm>
        <a:off x="7234489" y="688640"/>
        <a:ext cx="1665297" cy="807525"/>
      </dsp:txXfrm>
    </dsp:sp>
    <dsp:sp modelId="{1E98EB65-E738-42AF-84B1-A842B711A002}">
      <dsp:nvSpPr>
        <dsp:cNvPr id="0" name=""/>
        <dsp:cNvSpPr/>
      </dsp:nvSpPr>
      <dsp:spPr>
        <a:xfrm rot="2142401">
          <a:off x="6443717" y="1817224"/>
          <a:ext cx="845079" cy="30014"/>
        </a:xfrm>
        <a:custGeom>
          <a:avLst/>
          <a:gdLst/>
          <a:ahLst/>
          <a:cxnLst/>
          <a:rect l="0" t="0" r="0" b="0"/>
          <a:pathLst>
            <a:path>
              <a:moveTo>
                <a:pt x="0" y="15007"/>
              </a:moveTo>
              <a:lnTo>
                <a:pt x="845079" y="1500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6845130" y="1811104"/>
        <a:ext cx="42253" cy="42253"/>
      </dsp:txXfrm>
    </dsp:sp>
    <dsp:sp modelId="{3C4B112A-C185-4086-8874-16FA5C48F3DF}">
      <dsp:nvSpPr>
        <dsp:cNvPr id="0" name=""/>
        <dsp:cNvSpPr/>
      </dsp:nvSpPr>
      <dsp:spPr>
        <a:xfrm>
          <a:off x="7209366" y="1649955"/>
          <a:ext cx="1715543" cy="8577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Configuración de variables de niveles de acceso</a:t>
          </a:r>
          <a:endParaRPr lang="es-MX" sz="1400" kern="1200" dirty="0"/>
        </a:p>
      </dsp:txBody>
      <dsp:txXfrm>
        <a:off x="7234489" y="1675078"/>
        <a:ext cx="1665297" cy="807525"/>
      </dsp:txXfrm>
    </dsp:sp>
    <dsp:sp modelId="{57DA4008-0144-4A20-B89A-5738CE3865D9}">
      <dsp:nvSpPr>
        <dsp:cNvPr id="0" name=""/>
        <dsp:cNvSpPr/>
      </dsp:nvSpPr>
      <dsp:spPr>
        <a:xfrm rot="3310531">
          <a:off x="1461911" y="3050271"/>
          <a:ext cx="1201646" cy="30014"/>
        </a:xfrm>
        <a:custGeom>
          <a:avLst/>
          <a:gdLst/>
          <a:ahLst/>
          <a:cxnLst/>
          <a:rect l="0" t="0" r="0" b="0"/>
          <a:pathLst>
            <a:path>
              <a:moveTo>
                <a:pt x="0" y="15007"/>
              </a:moveTo>
              <a:lnTo>
                <a:pt x="1201646" y="1500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032693" y="3035237"/>
        <a:ext cx="60082" cy="60082"/>
      </dsp:txXfrm>
    </dsp:sp>
    <dsp:sp modelId="{63188BA2-979E-46B3-826B-8FBE1019A65A}">
      <dsp:nvSpPr>
        <dsp:cNvPr id="0" name=""/>
        <dsp:cNvSpPr/>
      </dsp:nvSpPr>
      <dsp:spPr>
        <a:xfrm>
          <a:off x="2405843" y="3129611"/>
          <a:ext cx="1715543" cy="85777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Funcional</a:t>
          </a:r>
          <a:endParaRPr lang="es-CO" sz="1800" kern="1200" dirty="0"/>
        </a:p>
      </dsp:txBody>
      <dsp:txXfrm>
        <a:off x="2430966" y="3154734"/>
        <a:ext cx="1665297" cy="807525"/>
      </dsp:txXfrm>
    </dsp:sp>
    <dsp:sp modelId="{CC19EDBD-DFCB-4662-9168-D53C92B30594}">
      <dsp:nvSpPr>
        <dsp:cNvPr id="0" name=""/>
        <dsp:cNvSpPr/>
      </dsp:nvSpPr>
      <dsp:spPr>
        <a:xfrm rot="19457599">
          <a:off x="4041956" y="3296880"/>
          <a:ext cx="845079" cy="30014"/>
        </a:xfrm>
        <a:custGeom>
          <a:avLst/>
          <a:gdLst/>
          <a:ahLst/>
          <a:cxnLst/>
          <a:rect l="0" t="0" r="0" b="0"/>
          <a:pathLst>
            <a:path>
              <a:moveTo>
                <a:pt x="0" y="15007"/>
              </a:moveTo>
              <a:lnTo>
                <a:pt x="845079" y="1500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443369" y="3290761"/>
        <a:ext cx="42253" cy="42253"/>
      </dsp:txXfrm>
    </dsp:sp>
    <dsp:sp modelId="{65077CE6-8BBB-432F-92C3-D816B2F5AFD1}">
      <dsp:nvSpPr>
        <dsp:cNvPr id="0" name=""/>
        <dsp:cNvSpPr/>
      </dsp:nvSpPr>
      <dsp:spPr>
        <a:xfrm>
          <a:off x="4807604" y="2636392"/>
          <a:ext cx="1715543" cy="85777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Parametrización</a:t>
          </a:r>
          <a:endParaRPr lang="es-MX" sz="1600" b="1" kern="1200" dirty="0"/>
        </a:p>
      </dsp:txBody>
      <dsp:txXfrm>
        <a:off x="4832727" y="2661515"/>
        <a:ext cx="1665297" cy="807525"/>
      </dsp:txXfrm>
    </dsp:sp>
    <dsp:sp modelId="{80131487-B01A-4E0D-A9EA-D7A6A90499F4}">
      <dsp:nvSpPr>
        <dsp:cNvPr id="0" name=""/>
        <dsp:cNvSpPr/>
      </dsp:nvSpPr>
      <dsp:spPr>
        <a:xfrm>
          <a:off x="6523148" y="3050271"/>
          <a:ext cx="686217" cy="30014"/>
        </a:xfrm>
        <a:custGeom>
          <a:avLst/>
          <a:gdLst/>
          <a:ahLst/>
          <a:cxnLst/>
          <a:rect l="0" t="0" r="0" b="0"/>
          <a:pathLst>
            <a:path>
              <a:moveTo>
                <a:pt x="0" y="15007"/>
              </a:moveTo>
              <a:lnTo>
                <a:pt x="686217" y="1500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6849102" y="3048123"/>
        <a:ext cx="34310" cy="34310"/>
      </dsp:txXfrm>
    </dsp:sp>
    <dsp:sp modelId="{5D552D6D-A510-4A5A-AEE6-6A8E06F5E0EF}">
      <dsp:nvSpPr>
        <dsp:cNvPr id="0" name=""/>
        <dsp:cNvSpPr/>
      </dsp:nvSpPr>
      <dsp:spPr>
        <a:xfrm>
          <a:off x="7209366" y="2636392"/>
          <a:ext cx="1715543" cy="8577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Configuración de datos por país</a:t>
          </a:r>
          <a:endParaRPr lang="es-MX" sz="1600" kern="1200" dirty="0"/>
        </a:p>
      </dsp:txBody>
      <dsp:txXfrm>
        <a:off x="7234489" y="2661515"/>
        <a:ext cx="1665297" cy="807525"/>
      </dsp:txXfrm>
    </dsp:sp>
    <dsp:sp modelId="{72987FA8-C0EA-4972-8517-2B558D7D629C}">
      <dsp:nvSpPr>
        <dsp:cNvPr id="0" name=""/>
        <dsp:cNvSpPr/>
      </dsp:nvSpPr>
      <dsp:spPr>
        <a:xfrm rot="2142401">
          <a:off x="4041956" y="3790099"/>
          <a:ext cx="845079" cy="30014"/>
        </a:xfrm>
        <a:custGeom>
          <a:avLst/>
          <a:gdLst/>
          <a:ahLst/>
          <a:cxnLst/>
          <a:rect l="0" t="0" r="0" b="0"/>
          <a:pathLst>
            <a:path>
              <a:moveTo>
                <a:pt x="0" y="15007"/>
              </a:moveTo>
              <a:lnTo>
                <a:pt x="845079" y="1500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443369" y="3783980"/>
        <a:ext cx="42253" cy="42253"/>
      </dsp:txXfrm>
    </dsp:sp>
    <dsp:sp modelId="{9134D78E-727B-45DB-A82E-6C813B736541}">
      <dsp:nvSpPr>
        <dsp:cNvPr id="0" name=""/>
        <dsp:cNvSpPr/>
      </dsp:nvSpPr>
      <dsp:spPr>
        <a:xfrm>
          <a:off x="4807604" y="3622830"/>
          <a:ext cx="1715543" cy="85777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Alistamiento</a:t>
          </a:r>
          <a:endParaRPr lang="es-MX" sz="1600" b="1" kern="1200" dirty="0"/>
        </a:p>
      </dsp:txBody>
      <dsp:txXfrm>
        <a:off x="4832727" y="3647953"/>
        <a:ext cx="1665297" cy="807525"/>
      </dsp:txXfrm>
    </dsp:sp>
    <dsp:sp modelId="{B34A0E3C-D7BE-4904-8379-7525DECAB3F0}">
      <dsp:nvSpPr>
        <dsp:cNvPr id="0" name=""/>
        <dsp:cNvSpPr/>
      </dsp:nvSpPr>
      <dsp:spPr>
        <a:xfrm>
          <a:off x="6523148" y="4036709"/>
          <a:ext cx="686217" cy="30014"/>
        </a:xfrm>
        <a:custGeom>
          <a:avLst/>
          <a:gdLst/>
          <a:ahLst/>
          <a:cxnLst/>
          <a:rect l="0" t="0" r="0" b="0"/>
          <a:pathLst>
            <a:path>
              <a:moveTo>
                <a:pt x="0" y="15007"/>
              </a:moveTo>
              <a:lnTo>
                <a:pt x="686217" y="1500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6849102" y="4034561"/>
        <a:ext cx="34310" cy="34310"/>
      </dsp:txXfrm>
    </dsp:sp>
    <dsp:sp modelId="{2E75B9B0-1794-4F70-8A61-48AA43B41688}">
      <dsp:nvSpPr>
        <dsp:cNvPr id="0" name=""/>
        <dsp:cNvSpPr/>
      </dsp:nvSpPr>
      <dsp:spPr>
        <a:xfrm>
          <a:off x="7209366" y="3622830"/>
          <a:ext cx="1715543" cy="8577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Cargue de datos previos</a:t>
          </a:r>
          <a:endParaRPr lang="es-MX" sz="1600" kern="1200" dirty="0"/>
        </a:p>
      </dsp:txBody>
      <dsp:txXfrm>
        <a:off x="7234489" y="3647953"/>
        <a:ext cx="1665297" cy="8075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BC6FB-65A3-405E-BB33-20AC0D1D8F6A}">
      <dsp:nvSpPr>
        <dsp:cNvPr id="0" name=""/>
        <dsp:cNvSpPr/>
      </dsp:nvSpPr>
      <dsp:spPr>
        <a:xfrm>
          <a:off x="0" y="3115970"/>
          <a:ext cx="2012113" cy="66287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t>Digitación de la Ficha</a:t>
          </a:r>
          <a:endParaRPr lang="es-MX" sz="1800" kern="1200" dirty="0"/>
        </a:p>
      </dsp:txBody>
      <dsp:txXfrm>
        <a:off x="19415" y="3135385"/>
        <a:ext cx="1973283" cy="624040"/>
      </dsp:txXfrm>
    </dsp:sp>
    <dsp:sp modelId="{BAC2CC61-7057-4A08-A11A-D75858565BBF}">
      <dsp:nvSpPr>
        <dsp:cNvPr id="0" name=""/>
        <dsp:cNvSpPr/>
      </dsp:nvSpPr>
      <dsp:spPr>
        <a:xfrm rot="17432403">
          <a:off x="1119296" y="2148841"/>
          <a:ext cx="2750777" cy="21225"/>
        </a:xfrm>
        <a:custGeom>
          <a:avLst/>
          <a:gdLst/>
          <a:ahLst/>
          <a:cxnLst/>
          <a:rect l="0" t="0" r="0" b="0"/>
          <a:pathLst>
            <a:path>
              <a:moveTo>
                <a:pt x="0" y="10612"/>
              </a:moveTo>
              <a:lnTo>
                <a:pt x="2750777" y="1061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2425915" y="2090684"/>
        <a:ext cx="137538" cy="137538"/>
      </dsp:txXfrm>
    </dsp:sp>
    <dsp:sp modelId="{9AF88322-78C1-4A35-8925-C56E2393AAF2}">
      <dsp:nvSpPr>
        <dsp:cNvPr id="0" name=""/>
        <dsp:cNvSpPr/>
      </dsp:nvSpPr>
      <dsp:spPr>
        <a:xfrm>
          <a:off x="2977257" y="467155"/>
          <a:ext cx="1617389" cy="80869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Captura</a:t>
          </a:r>
          <a:endParaRPr lang="es-MX" sz="1400" kern="1200" dirty="0"/>
        </a:p>
      </dsp:txBody>
      <dsp:txXfrm>
        <a:off x="3000943" y="490841"/>
        <a:ext cx="1570017" cy="761322"/>
      </dsp:txXfrm>
    </dsp:sp>
    <dsp:sp modelId="{6C0DA05B-2DAC-4B1F-8E76-D2AA1E8F3DB3}">
      <dsp:nvSpPr>
        <dsp:cNvPr id="0" name=""/>
        <dsp:cNvSpPr/>
      </dsp:nvSpPr>
      <dsp:spPr>
        <a:xfrm rot="19911584">
          <a:off x="4551460" y="688577"/>
          <a:ext cx="730708" cy="21225"/>
        </a:xfrm>
        <a:custGeom>
          <a:avLst/>
          <a:gdLst/>
          <a:ahLst/>
          <a:cxnLst/>
          <a:rect l="0" t="0" r="0" b="0"/>
          <a:pathLst>
            <a:path>
              <a:moveTo>
                <a:pt x="0" y="10612"/>
              </a:moveTo>
              <a:lnTo>
                <a:pt x="730708" y="1061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4898546" y="680922"/>
        <a:ext cx="36535" cy="36535"/>
      </dsp:txXfrm>
    </dsp:sp>
    <dsp:sp modelId="{94D59D2D-9010-4000-B236-B25B08B724B2}">
      <dsp:nvSpPr>
        <dsp:cNvPr id="0" name=""/>
        <dsp:cNvSpPr/>
      </dsp:nvSpPr>
      <dsp:spPr>
        <a:xfrm>
          <a:off x="5238982" y="122529"/>
          <a:ext cx="2022254" cy="80869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Diligenciar ficha por predio</a:t>
          </a:r>
          <a:endParaRPr lang="es-MX" sz="1400" kern="1200" dirty="0"/>
        </a:p>
      </dsp:txBody>
      <dsp:txXfrm>
        <a:off x="5262668" y="146215"/>
        <a:ext cx="1974882" cy="761322"/>
      </dsp:txXfrm>
    </dsp:sp>
    <dsp:sp modelId="{2B362D83-4C3F-4513-8F3F-C59F703A7505}">
      <dsp:nvSpPr>
        <dsp:cNvPr id="0" name=""/>
        <dsp:cNvSpPr/>
      </dsp:nvSpPr>
      <dsp:spPr>
        <a:xfrm rot="2217081">
          <a:off x="4511696" y="1109151"/>
          <a:ext cx="825972" cy="21225"/>
        </a:xfrm>
        <a:custGeom>
          <a:avLst/>
          <a:gdLst/>
          <a:ahLst/>
          <a:cxnLst/>
          <a:rect l="0" t="0" r="0" b="0"/>
          <a:pathLst>
            <a:path>
              <a:moveTo>
                <a:pt x="0" y="10612"/>
              </a:moveTo>
              <a:lnTo>
                <a:pt x="825972" y="1061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4904033" y="1099114"/>
        <a:ext cx="41298" cy="41298"/>
      </dsp:txXfrm>
    </dsp:sp>
    <dsp:sp modelId="{AE24A87E-6FCF-4F69-93EA-1492940E0278}">
      <dsp:nvSpPr>
        <dsp:cNvPr id="0" name=""/>
        <dsp:cNvSpPr/>
      </dsp:nvSpPr>
      <dsp:spPr>
        <a:xfrm>
          <a:off x="5254719" y="963677"/>
          <a:ext cx="2059082" cy="80869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Validación estado de la ficha</a:t>
          </a:r>
          <a:endParaRPr lang="es-MX" sz="1400" kern="1200" dirty="0"/>
        </a:p>
      </dsp:txBody>
      <dsp:txXfrm>
        <a:off x="5278405" y="987363"/>
        <a:ext cx="2011710" cy="761322"/>
      </dsp:txXfrm>
    </dsp:sp>
    <dsp:sp modelId="{5DBBC160-C610-4E92-8F0E-E16B240481C2}">
      <dsp:nvSpPr>
        <dsp:cNvPr id="0" name=""/>
        <dsp:cNvSpPr/>
      </dsp:nvSpPr>
      <dsp:spPr>
        <a:xfrm rot="18865511">
          <a:off x="1813725" y="2964555"/>
          <a:ext cx="1322487" cy="21225"/>
        </a:xfrm>
        <a:custGeom>
          <a:avLst/>
          <a:gdLst/>
          <a:ahLst/>
          <a:cxnLst/>
          <a:rect l="0" t="0" r="0" b="0"/>
          <a:pathLst>
            <a:path>
              <a:moveTo>
                <a:pt x="0" y="10612"/>
              </a:moveTo>
              <a:lnTo>
                <a:pt x="1322487" y="1061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441907" y="2942106"/>
        <a:ext cx="66124" cy="66124"/>
      </dsp:txXfrm>
    </dsp:sp>
    <dsp:sp modelId="{406DBFAC-4991-4988-AACA-B1FB7C5A374A}">
      <dsp:nvSpPr>
        <dsp:cNvPr id="0" name=""/>
        <dsp:cNvSpPr/>
      </dsp:nvSpPr>
      <dsp:spPr>
        <a:xfrm>
          <a:off x="2937825" y="2098583"/>
          <a:ext cx="1617389" cy="80869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Generar Reportes</a:t>
          </a:r>
          <a:endParaRPr lang="es-MX" sz="1600" kern="1200" dirty="0"/>
        </a:p>
      </dsp:txBody>
      <dsp:txXfrm>
        <a:off x="2961511" y="2122269"/>
        <a:ext cx="1570017" cy="761322"/>
      </dsp:txXfrm>
    </dsp:sp>
    <dsp:sp modelId="{E423A2E9-70B0-4645-B8F4-874D48D663F8}">
      <dsp:nvSpPr>
        <dsp:cNvPr id="0" name=""/>
        <dsp:cNvSpPr/>
      </dsp:nvSpPr>
      <dsp:spPr>
        <a:xfrm rot="20442055">
          <a:off x="4533999" y="2367540"/>
          <a:ext cx="755085" cy="21225"/>
        </a:xfrm>
        <a:custGeom>
          <a:avLst/>
          <a:gdLst/>
          <a:ahLst/>
          <a:cxnLst/>
          <a:rect l="0" t="0" r="0" b="0"/>
          <a:pathLst>
            <a:path>
              <a:moveTo>
                <a:pt x="0" y="10612"/>
              </a:moveTo>
              <a:lnTo>
                <a:pt x="755085" y="1061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4892664" y="2359276"/>
        <a:ext cx="37754" cy="37754"/>
      </dsp:txXfrm>
    </dsp:sp>
    <dsp:sp modelId="{2AF9F716-2B22-4031-BDCE-A9FE2B788FA9}">
      <dsp:nvSpPr>
        <dsp:cNvPr id="0" name=""/>
        <dsp:cNvSpPr/>
      </dsp:nvSpPr>
      <dsp:spPr>
        <a:xfrm>
          <a:off x="5267868" y="1849028"/>
          <a:ext cx="2059066" cy="80869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Visualizar Ficha, Fotos , Planos</a:t>
          </a:r>
          <a:endParaRPr lang="es-MX" sz="1400" kern="1200" dirty="0"/>
        </a:p>
      </dsp:txBody>
      <dsp:txXfrm>
        <a:off x="5291554" y="1872714"/>
        <a:ext cx="2011694" cy="761322"/>
      </dsp:txXfrm>
    </dsp:sp>
    <dsp:sp modelId="{3ED5A8BF-5F82-42C1-BF18-1A7026AC0DE6}">
      <dsp:nvSpPr>
        <dsp:cNvPr id="0" name=""/>
        <dsp:cNvSpPr/>
      </dsp:nvSpPr>
      <dsp:spPr>
        <a:xfrm rot="2710035">
          <a:off x="4399497" y="2866707"/>
          <a:ext cx="1055855" cy="21225"/>
        </a:xfrm>
        <a:custGeom>
          <a:avLst/>
          <a:gdLst/>
          <a:ahLst/>
          <a:cxnLst/>
          <a:rect l="0" t="0" r="0" b="0"/>
          <a:pathLst>
            <a:path>
              <a:moveTo>
                <a:pt x="0" y="10612"/>
              </a:moveTo>
              <a:lnTo>
                <a:pt x="1055855" y="1061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4901028" y="2850924"/>
        <a:ext cx="52792" cy="52792"/>
      </dsp:txXfrm>
    </dsp:sp>
    <dsp:sp modelId="{20C6C71A-57AA-495B-94DA-DF0EFE9C00F5}">
      <dsp:nvSpPr>
        <dsp:cNvPr id="0" name=""/>
        <dsp:cNvSpPr/>
      </dsp:nvSpPr>
      <dsp:spPr>
        <a:xfrm>
          <a:off x="5299634" y="2847362"/>
          <a:ext cx="2022286" cy="80869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Imprimir Ficha </a:t>
          </a:r>
          <a:endParaRPr lang="es-MX" sz="1400" kern="1200" dirty="0"/>
        </a:p>
      </dsp:txBody>
      <dsp:txXfrm>
        <a:off x="5323320" y="2871048"/>
        <a:ext cx="1974914" cy="761322"/>
      </dsp:txXfrm>
    </dsp:sp>
    <dsp:sp modelId="{4AEB0391-EC31-4545-93F0-3A362021839E}">
      <dsp:nvSpPr>
        <dsp:cNvPr id="0" name=""/>
        <dsp:cNvSpPr/>
      </dsp:nvSpPr>
      <dsp:spPr>
        <a:xfrm rot="2320474">
          <a:off x="1886500" y="3794741"/>
          <a:ext cx="1145625" cy="21225"/>
        </a:xfrm>
        <a:custGeom>
          <a:avLst/>
          <a:gdLst/>
          <a:ahLst/>
          <a:cxnLst/>
          <a:rect l="0" t="0" r="0" b="0"/>
          <a:pathLst>
            <a:path>
              <a:moveTo>
                <a:pt x="0" y="10612"/>
              </a:moveTo>
              <a:lnTo>
                <a:pt x="1145625" y="1061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2430672" y="3776713"/>
        <a:ext cx="57281" cy="57281"/>
      </dsp:txXfrm>
    </dsp:sp>
    <dsp:sp modelId="{C26B61F4-9AAA-4615-852F-DE3E421E0A91}">
      <dsp:nvSpPr>
        <dsp:cNvPr id="0" name=""/>
        <dsp:cNvSpPr/>
      </dsp:nvSpPr>
      <dsp:spPr>
        <a:xfrm>
          <a:off x="2906512" y="3758955"/>
          <a:ext cx="1617389" cy="80869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Modificar</a:t>
          </a:r>
          <a:endParaRPr lang="es-MX" sz="1600" kern="1200" dirty="0"/>
        </a:p>
      </dsp:txBody>
      <dsp:txXfrm>
        <a:off x="2930198" y="3782641"/>
        <a:ext cx="1570017" cy="761322"/>
      </dsp:txXfrm>
    </dsp:sp>
    <dsp:sp modelId="{B21073D4-F7BD-4539-9335-3C95CA1DD0F9}">
      <dsp:nvSpPr>
        <dsp:cNvPr id="0" name=""/>
        <dsp:cNvSpPr/>
      </dsp:nvSpPr>
      <dsp:spPr>
        <a:xfrm rot="83495">
          <a:off x="4523790" y="4161889"/>
          <a:ext cx="757566" cy="21225"/>
        </a:xfrm>
        <a:custGeom>
          <a:avLst/>
          <a:gdLst/>
          <a:ahLst/>
          <a:cxnLst/>
          <a:rect l="0" t="0" r="0" b="0"/>
          <a:pathLst>
            <a:path>
              <a:moveTo>
                <a:pt x="0" y="10612"/>
              </a:moveTo>
              <a:lnTo>
                <a:pt x="757566" y="1061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s-MX" sz="300" kern="1200"/>
        </a:p>
      </dsp:txBody>
      <dsp:txXfrm>
        <a:off x="4883634" y="4153562"/>
        <a:ext cx="37878" cy="37878"/>
      </dsp:txXfrm>
    </dsp:sp>
    <dsp:sp modelId="{D03309B5-3DF6-45C6-BE23-9E6F35EABCEF}">
      <dsp:nvSpPr>
        <dsp:cNvPr id="0" name=""/>
        <dsp:cNvSpPr/>
      </dsp:nvSpPr>
      <dsp:spPr>
        <a:xfrm>
          <a:off x="5281244" y="3777353"/>
          <a:ext cx="2022222" cy="80869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Corregir datos</a:t>
          </a:r>
          <a:endParaRPr lang="es-MX" sz="1600" kern="1200" dirty="0"/>
        </a:p>
      </dsp:txBody>
      <dsp:txXfrm>
        <a:off x="5304930" y="3801039"/>
        <a:ext cx="1974850" cy="761322"/>
      </dsp:txXfrm>
    </dsp:sp>
    <dsp:sp modelId="{A42BD648-BFA2-4596-B570-43694F866A9E}">
      <dsp:nvSpPr>
        <dsp:cNvPr id="0" name=""/>
        <dsp:cNvSpPr/>
      </dsp:nvSpPr>
      <dsp:spPr>
        <a:xfrm rot="3675417">
          <a:off x="1519422" y="4268944"/>
          <a:ext cx="1898186" cy="21225"/>
        </a:xfrm>
        <a:custGeom>
          <a:avLst/>
          <a:gdLst/>
          <a:ahLst/>
          <a:cxnLst/>
          <a:rect l="0" t="0" r="0" b="0"/>
          <a:pathLst>
            <a:path>
              <a:moveTo>
                <a:pt x="0" y="10612"/>
              </a:moveTo>
              <a:lnTo>
                <a:pt x="1898186" y="1061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O" sz="600" kern="1200"/>
        </a:p>
      </dsp:txBody>
      <dsp:txXfrm>
        <a:off x="2421061" y="4232102"/>
        <a:ext cx="94909" cy="94909"/>
      </dsp:txXfrm>
    </dsp:sp>
    <dsp:sp modelId="{F59D1CAB-3533-4203-AF19-69C4B3640FDF}">
      <dsp:nvSpPr>
        <dsp:cNvPr id="0" name=""/>
        <dsp:cNvSpPr/>
      </dsp:nvSpPr>
      <dsp:spPr>
        <a:xfrm>
          <a:off x="2924918" y="4707360"/>
          <a:ext cx="1617389" cy="80869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Consulta histórica</a:t>
          </a:r>
          <a:endParaRPr lang="es-MX" sz="1600" kern="1200" dirty="0"/>
        </a:p>
      </dsp:txBody>
      <dsp:txXfrm>
        <a:off x="2948604" y="4731046"/>
        <a:ext cx="1570017" cy="761322"/>
      </dsp:txXfrm>
    </dsp:sp>
    <dsp:sp modelId="{998DF2EA-DD2C-4AB4-9B54-BD0254A429B7}">
      <dsp:nvSpPr>
        <dsp:cNvPr id="0" name=""/>
        <dsp:cNvSpPr/>
      </dsp:nvSpPr>
      <dsp:spPr>
        <a:xfrm rot="4252014">
          <a:off x="1076042" y="4752345"/>
          <a:ext cx="2784946" cy="21225"/>
        </a:xfrm>
        <a:custGeom>
          <a:avLst/>
          <a:gdLst/>
          <a:ahLst/>
          <a:cxnLst/>
          <a:rect l="0" t="0" r="0" b="0"/>
          <a:pathLst>
            <a:path>
              <a:moveTo>
                <a:pt x="0" y="10612"/>
              </a:moveTo>
              <a:lnTo>
                <a:pt x="2784946" y="1061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2398892" y="4693334"/>
        <a:ext cx="139247" cy="139247"/>
      </dsp:txXfrm>
    </dsp:sp>
    <dsp:sp modelId="{C8D400F9-686E-4881-8BA0-8A7CF2E8C3A1}">
      <dsp:nvSpPr>
        <dsp:cNvPr id="0" name=""/>
        <dsp:cNvSpPr/>
      </dsp:nvSpPr>
      <dsp:spPr>
        <a:xfrm>
          <a:off x="2924918" y="5674163"/>
          <a:ext cx="1617389" cy="80869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 Actualizar</a:t>
          </a:r>
          <a:endParaRPr lang="es-MX" sz="1600" kern="1200" dirty="0"/>
        </a:p>
      </dsp:txBody>
      <dsp:txXfrm>
        <a:off x="2948604" y="5697849"/>
        <a:ext cx="1570017" cy="761322"/>
      </dsp:txXfrm>
    </dsp:sp>
    <dsp:sp modelId="{1EEEECC0-4673-442A-ADAF-50F343BC3DD0}">
      <dsp:nvSpPr>
        <dsp:cNvPr id="0" name=""/>
        <dsp:cNvSpPr/>
      </dsp:nvSpPr>
      <dsp:spPr>
        <a:xfrm rot="18809647">
          <a:off x="4379144" y="5688179"/>
          <a:ext cx="1046857" cy="21225"/>
        </a:xfrm>
        <a:custGeom>
          <a:avLst/>
          <a:gdLst/>
          <a:ahLst/>
          <a:cxnLst/>
          <a:rect l="0" t="0" r="0" b="0"/>
          <a:pathLst>
            <a:path>
              <a:moveTo>
                <a:pt x="0" y="10612"/>
              </a:moveTo>
              <a:lnTo>
                <a:pt x="1046857" y="1061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s-MX" sz="300" kern="1200"/>
        </a:p>
      </dsp:txBody>
      <dsp:txXfrm>
        <a:off x="4876401" y="5672620"/>
        <a:ext cx="52342" cy="52342"/>
      </dsp:txXfrm>
    </dsp:sp>
    <dsp:sp modelId="{5BDDC3E8-108E-4B51-A774-E4E3DE5AFC25}">
      <dsp:nvSpPr>
        <dsp:cNvPr id="0" name=""/>
        <dsp:cNvSpPr/>
      </dsp:nvSpPr>
      <dsp:spPr>
        <a:xfrm>
          <a:off x="5262838" y="4914726"/>
          <a:ext cx="2022270" cy="80869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Registrar una novedad a un predio existente</a:t>
          </a:r>
          <a:endParaRPr lang="es-MX" sz="1400" kern="1200" dirty="0"/>
        </a:p>
      </dsp:txBody>
      <dsp:txXfrm>
        <a:off x="5286524" y="4938412"/>
        <a:ext cx="1974898" cy="761322"/>
      </dsp:txXfrm>
    </dsp:sp>
    <dsp:sp modelId="{0BDFD994-3A07-4967-B2CA-C34BF8498F81}">
      <dsp:nvSpPr>
        <dsp:cNvPr id="0" name=""/>
        <dsp:cNvSpPr/>
      </dsp:nvSpPr>
      <dsp:spPr>
        <a:xfrm rot="715482">
          <a:off x="4534361" y="6143979"/>
          <a:ext cx="736422" cy="21225"/>
        </a:xfrm>
        <a:custGeom>
          <a:avLst/>
          <a:gdLst/>
          <a:ahLst/>
          <a:cxnLst/>
          <a:rect l="0" t="0" r="0" b="0"/>
          <a:pathLst>
            <a:path>
              <a:moveTo>
                <a:pt x="0" y="10612"/>
              </a:moveTo>
              <a:lnTo>
                <a:pt x="736422" y="1061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s-CO" sz="300" kern="1200"/>
        </a:p>
      </dsp:txBody>
      <dsp:txXfrm>
        <a:off x="4884162" y="6136182"/>
        <a:ext cx="36821" cy="36821"/>
      </dsp:txXfrm>
    </dsp:sp>
    <dsp:sp modelId="{3BBF5546-D7D7-4CBA-86C0-9DBACC48FEEF}">
      <dsp:nvSpPr>
        <dsp:cNvPr id="0" name=""/>
        <dsp:cNvSpPr/>
      </dsp:nvSpPr>
      <dsp:spPr>
        <a:xfrm>
          <a:off x="5262838" y="5826327"/>
          <a:ext cx="2022286" cy="80869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Creo un predio nuevo</a:t>
          </a:r>
          <a:endParaRPr lang="es-MX" sz="1600" kern="1200" dirty="0"/>
        </a:p>
      </dsp:txBody>
      <dsp:txXfrm>
        <a:off x="5286524" y="5850013"/>
        <a:ext cx="1974914" cy="7613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08496-DE5E-4384-A693-2077212EACD8}">
      <dsp:nvSpPr>
        <dsp:cNvPr id="0" name=""/>
        <dsp:cNvSpPr/>
      </dsp:nvSpPr>
      <dsp:spPr>
        <a:xfrm>
          <a:off x="3728" y="1831685"/>
          <a:ext cx="1602248" cy="80112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kern="1200" dirty="0" smtClean="0"/>
            <a:t>Consultas</a:t>
          </a:r>
          <a:endParaRPr lang="es-MX" sz="2200" kern="1200" dirty="0"/>
        </a:p>
      </dsp:txBody>
      <dsp:txXfrm>
        <a:off x="27192" y="1855149"/>
        <a:ext cx="1555320" cy="754196"/>
      </dsp:txXfrm>
    </dsp:sp>
    <dsp:sp modelId="{ADDC972B-6B75-45FB-A211-5991600D4902}">
      <dsp:nvSpPr>
        <dsp:cNvPr id="0" name=""/>
        <dsp:cNvSpPr/>
      </dsp:nvSpPr>
      <dsp:spPr>
        <a:xfrm rot="17692822">
          <a:off x="1164765" y="1525128"/>
          <a:ext cx="1523321" cy="32299"/>
        </a:xfrm>
        <a:custGeom>
          <a:avLst/>
          <a:gdLst/>
          <a:ahLst/>
          <a:cxnLst/>
          <a:rect l="0" t="0" r="0" b="0"/>
          <a:pathLst>
            <a:path>
              <a:moveTo>
                <a:pt x="0" y="16149"/>
              </a:moveTo>
              <a:lnTo>
                <a:pt x="1523321" y="1614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888343" y="1503195"/>
        <a:ext cx="76166" cy="76166"/>
      </dsp:txXfrm>
    </dsp:sp>
    <dsp:sp modelId="{CE5DF156-5692-4E38-A36E-BE9976C7B17E}">
      <dsp:nvSpPr>
        <dsp:cNvPr id="0" name=""/>
        <dsp:cNvSpPr/>
      </dsp:nvSpPr>
      <dsp:spPr>
        <a:xfrm>
          <a:off x="2246875" y="449746"/>
          <a:ext cx="1602248" cy="80112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kern="1200" dirty="0" smtClean="0"/>
            <a:t>Por Ámbitos</a:t>
          </a:r>
          <a:endParaRPr lang="es-MX" sz="2200" kern="1200" dirty="0"/>
        </a:p>
      </dsp:txBody>
      <dsp:txXfrm>
        <a:off x="2270339" y="473210"/>
        <a:ext cx="1555320" cy="754196"/>
      </dsp:txXfrm>
    </dsp:sp>
    <dsp:sp modelId="{3BA19E05-BE2F-48EB-AA5E-71FE3CE10946}">
      <dsp:nvSpPr>
        <dsp:cNvPr id="0" name=""/>
        <dsp:cNvSpPr/>
      </dsp:nvSpPr>
      <dsp:spPr>
        <a:xfrm rot="19457599">
          <a:off x="1531791" y="1985774"/>
          <a:ext cx="789269" cy="32299"/>
        </a:xfrm>
        <a:custGeom>
          <a:avLst/>
          <a:gdLst/>
          <a:ahLst/>
          <a:cxnLst/>
          <a:rect l="0" t="0" r="0" b="0"/>
          <a:pathLst>
            <a:path>
              <a:moveTo>
                <a:pt x="0" y="16149"/>
              </a:moveTo>
              <a:lnTo>
                <a:pt x="789269" y="1614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906694" y="1982193"/>
        <a:ext cx="39463" cy="39463"/>
      </dsp:txXfrm>
    </dsp:sp>
    <dsp:sp modelId="{4ACE5060-623B-4802-B1C0-2859380979A8}">
      <dsp:nvSpPr>
        <dsp:cNvPr id="0" name=""/>
        <dsp:cNvSpPr/>
      </dsp:nvSpPr>
      <dsp:spPr>
        <a:xfrm>
          <a:off x="2246875" y="1371039"/>
          <a:ext cx="1602248" cy="80112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kern="1200" dirty="0" smtClean="0"/>
            <a:t>Dinámicas</a:t>
          </a:r>
          <a:endParaRPr lang="es-MX" sz="2200" kern="1200" dirty="0"/>
        </a:p>
      </dsp:txBody>
      <dsp:txXfrm>
        <a:off x="2270339" y="1394503"/>
        <a:ext cx="1555320" cy="754196"/>
      </dsp:txXfrm>
    </dsp:sp>
    <dsp:sp modelId="{AE22B317-AFC9-4665-844C-AB1B4BACAB05}">
      <dsp:nvSpPr>
        <dsp:cNvPr id="0" name=""/>
        <dsp:cNvSpPr/>
      </dsp:nvSpPr>
      <dsp:spPr>
        <a:xfrm>
          <a:off x="3849124" y="1755451"/>
          <a:ext cx="640899" cy="32299"/>
        </a:xfrm>
        <a:custGeom>
          <a:avLst/>
          <a:gdLst/>
          <a:ahLst/>
          <a:cxnLst/>
          <a:rect l="0" t="0" r="0" b="0"/>
          <a:pathLst>
            <a:path>
              <a:moveTo>
                <a:pt x="0" y="16149"/>
              </a:moveTo>
              <a:lnTo>
                <a:pt x="640899" y="1614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153551" y="1755579"/>
        <a:ext cx="32044" cy="32044"/>
      </dsp:txXfrm>
    </dsp:sp>
    <dsp:sp modelId="{659E3B0A-A70A-4CBA-A923-19E1172308A9}">
      <dsp:nvSpPr>
        <dsp:cNvPr id="0" name=""/>
        <dsp:cNvSpPr/>
      </dsp:nvSpPr>
      <dsp:spPr>
        <a:xfrm>
          <a:off x="4490023" y="1371039"/>
          <a:ext cx="1602248" cy="80112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kern="1200" dirty="0" smtClean="0"/>
            <a:t>Combinación de ámbitos</a:t>
          </a:r>
          <a:endParaRPr lang="es-MX" sz="2200" kern="1200" dirty="0"/>
        </a:p>
      </dsp:txBody>
      <dsp:txXfrm>
        <a:off x="4513487" y="1394503"/>
        <a:ext cx="1555320" cy="754196"/>
      </dsp:txXfrm>
    </dsp:sp>
    <dsp:sp modelId="{DDDAC653-79DB-4EC3-875B-06A4AB04F976}">
      <dsp:nvSpPr>
        <dsp:cNvPr id="0" name=""/>
        <dsp:cNvSpPr/>
      </dsp:nvSpPr>
      <dsp:spPr>
        <a:xfrm rot="2142401">
          <a:off x="1531791" y="2446421"/>
          <a:ext cx="789269" cy="32299"/>
        </a:xfrm>
        <a:custGeom>
          <a:avLst/>
          <a:gdLst/>
          <a:ahLst/>
          <a:cxnLst/>
          <a:rect l="0" t="0" r="0" b="0"/>
          <a:pathLst>
            <a:path>
              <a:moveTo>
                <a:pt x="0" y="16149"/>
              </a:moveTo>
              <a:lnTo>
                <a:pt x="789269" y="1614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906694" y="2442839"/>
        <a:ext cx="39463" cy="39463"/>
      </dsp:txXfrm>
    </dsp:sp>
    <dsp:sp modelId="{C311C452-55BE-4424-8D7D-E9946579AD63}">
      <dsp:nvSpPr>
        <dsp:cNvPr id="0" name=""/>
        <dsp:cNvSpPr/>
      </dsp:nvSpPr>
      <dsp:spPr>
        <a:xfrm>
          <a:off x="2246875" y="2292332"/>
          <a:ext cx="1602248" cy="80112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kern="1200" dirty="0" smtClean="0"/>
            <a:t>Calificación</a:t>
          </a:r>
          <a:endParaRPr lang="es-MX" sz="2200" kern="1200" dirty="0"/>
        </a:p>
      </dsp:txBody>
      <dsp:txXfrm>
        <a:off x="2270339" y="2315796"/>
        <a:ext cx="1555320" cy="754196"/>
      </dsp:txXfrm>
    </dsp:sp>
    <dsp:sp modelId="{1CD91CC3-2835-4FC4-AD68-370BC886F90B}">
      <dsp:nvSpPr>
        <dsp:cNvPr id="0" name=""/>
        <dsp:cNvSpPr/>
      </dsp:nvSpPr>
      <dsp:spPr>
        <a:xfrm rot="3907178">
          <a:off x="1164765" y="2907067"/>
          <a:ext cx="1523321" cy="32299"/>
        </a:xfrm>
        <a:custGeom>
          <a:avLst/>
          <a:gdLst/>
          <a:ahLst/>
          <a:cxnLst/>
          <a:rect l="0" t="0" r="0" b="0"/>
          <a:pathLst>
            <a:path>
              <a:moveTo>
                <a:pt x="0" y="16149"/>
              </a:moveTo>
              <a:lnTo>
                <a:pt x="1523321" y="1614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1888343" y="2885134"/>
        <a:ext cx="76166" cy="76166"/>
      </dsp:txXfrm>
    </dsp:sp>
    <dsp:sp modelId="{9EBEA08B-098B-4497-965C-E8CB2C80CC80}">
      <dsp:nvSpPr>
        <dsp:cNvPr id="0" name=""/>
        <dsp:cNvSpPr/>
      </dsp:nvSpPr>
      <dsp:spPr>
        <a:xfrm>
          <a:off x="2246875" y="3213625"/>
          <a:ext cx="1602248" cy="80112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kern="1200" dirty="0" smtClean="0"/>
            <a:t>Simulación</a:t>
          </a:r>
          <a:endParaRPr lang="es-MX" sz="2200" kern="1200" dirty="0"/>
        </a:p>
      </dsp:txBody>
      <dsp:txXfrm>
        <a:off x="2270339" y="3237089"/>
        <a:ext cx="1555320" cy="754196"/>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2402" name="Rectangle 2"/>
          <p:cNvSpPr>
            <a:spLocks noGrp="1" noChangeArrowheads="1"/>
          </p:cNvSpPr>
          <p:nvPr>
            <p:ph type="hdr" sz="quarter"/>
          </p:nvPr>
        </p:nvSpPr>
        <p:spPr bwMode="auto">
          <a:xfrm>
            <a:off x="0" y="0"/>
            <a:ext cx="3076575" cy="512763"/>
          </a:xfrm>
          <a:prstGeom prst="rect">
            <a:avLst/>
          </a:prstGeom>
          <a:noFill/>
          <a:ln>
            <a:noFill/>
          </a:ln>
          <a:effectLst/>
          <a:extLst/>
        </p:spPr>
        <p:txBody>
          <a:bodyPr vert="horz" wrap="square" lIns="97192" tIns="48596" rIns="97192" bIns="48596" numCol="1" anchor="t" anchorCtr="0" compatLnSpc="1">
            <a:prstTxWarp prst="textNoShape">
              <a:avLst/>
            </a:prstTxWarp>
          </a:bodyPr>
          <a:lstStyle>
            <a:lvl1pPr defTabSz="485775" eaLnBrk="0" hangingPunct="0">
              <a:defRPr sz="1300" b="0">
                <a:latin typeface="Arial" pitchFamily="34" charset="0"/>
                <a:ea typeface="ＭＳ Ｐゴシック" pitchFamily="34" charset="-128"/>
                <a:cs typeface="+mn-cs"/>
              </a:defRPr>
            </a:lvl1pPr>
          </a:lstStyle>
          <a:p>
            <a:pPr>
              <a:defRPr/>
            </a:pPr>
            <a:endParaRPr lang="es-ES"/>
          </a:p>
        </p:txBody>
      </p:sp>
      <p:sp>
        <p:nvSpPr>
          <p:cNvPr id="742403" name="Rectangle 3"/>
          <p:cNvSpPr>
            <a:spLocks noGrp="1" noChangeArrowheads="1"/>
          </p:cNvSpPr>
          <p:nvPr>
            <p:ph type="dt" sz="quarter" idx="1"/>
          </p:nvPr>
        </p:nvSpPr>
        <p:spPr bwMode="auto">
          <a:xfrm>
            <a:off x="4021138" y="0"/>
            <a:ext cx="3076575" cy="512763"/>
          </a:xfrm>
          <a:prstGeom prst="rect">
            <a:avLst/>
          </a:prstGeom>
          <a:noFill/>
          <a:ln>
            <a:noFill/>
          </a:ln>
          <a:effectLst/>
          <a:extLst/>
        </p:spPr>
        <p:txBody>
          <a:bodyPr vert="horz" wrap="square" lIns="97192" tIns="48596" rIns="97192" bIns="48596" numCol="1" anchor="t" anchorCtr="0" compatLnSpc="1">
            <a:prstTxWarp prst="textNoShape">
              <a:avLst/>
            </a:prstTxWarp>
          </a:bodyPr>
          <a:lstStyle>
            <a:lvl1pPr algn="r" defTabSz="485775" eaLnBrk="0" hangingPunct="0">
              <a:defRPr sz="1300" b="0">
                <a:latin typeface="Arial" pitchFamily="34" charset="0"/>
                <a:ea typeface="ＭＳ Ｐゴシック" pitchFamily="34" charset="-128"/>
                <a:cs typeface="+mn-cs"/>
              </a:defRPr>
            </a:lvl1pPr>
          </a:lstStyle>
          <a:p>
            <a:pPr>
              <a:defRPr/>
            </a:pPr>
            <a:fld id="{CD9798D5-A73F-4782-8C00-D638C75B50E4}" type="datetime1">
              <a:rPr lang="es-ES"/>
              <a:pPr>
                <a:defRPr/>
              </a:pPr>
              <a:t>22/09/2015</a:t>
            </a:fld>
            <a:endParaRPr lang="es-ES"/>
          </a:p>
        </p:txBody>
      </p:sp>
      <p:sp>
        <p:nvSpPr>
          <p:cNvPr id="742404" name="Rectangle 4"/>
          <p:cNvSpPr>
            <a:spLocks noGrp="1" noChangeArrowheads="1"/>
          </p:cNvSpPr>
          <p:nvPr>
            <p:ph type="ftr" sz="quarter" idx="2"/>
          </p:nvPr>
        </p:nvSpPr>
        <p:spPr bwMode="auto">
          <a:xfrm>
            <a:off x="0" y="9720263"/>
            <a:ext cx="3076575" cy="512762"/>
          </a:xfrm>
          <a:prstGeom prst="rect">
            <a:avLst/>
          </a:prstGeom>
          <a:noFill/>
          <a:ln>
            <a:noFill/>
          </a:ln>
          <a:effectLst/>
          <a:extLst/>
        </p:spPr>
        <p:txBody>
          <a:bodyPr vert="horz" wrap="square" lIns="97192" tIns="48596" rIns="97192" bIns="48596" numCol="1" anchor="b" anchorCtr="0" compatLnSpc="1">
            <a:prstTxWarp prst="textNoShape">
              <a:avLst/>
            </a:prstTxWarp>
          </a:bodyPr>
          <a:lstStyle>
            <a:lvl1pPr defTabSz="485775" eaLnBrk="0" hangingPunct="0">
              <a:defRPr sz="1300" b="0">
                <a:latin typeface="Arial" pitchFamily="34" charset="0"/>
                <a:ea typeface="ＭＳ Ｐゴシック" pitchFamily="34" charset="-128"/>
                <a:cs typeface="+mn-cs"/>
              </a:defRPr>
            </a:lvl1pPr>
          </a:lstStyle>
          <a:p>
            <a:pPr>
              <a:defRPr/>
            </a:pPr>
            <a:endParaRPr lang="es-ES"/>
          </a:p>
        </p:txBody>
      </p:sp>
      <p:sp>
        <p:nvSpPr>
          <p:cNvPr id="742405" name="Rectangle 5"/>
          <p:cNvSpPr>
            <a:spLocks noGrp="1" noChangeArrowheads="1"/>
          </p:cNvSpPr>
          <p:nvPr>
            <p:ph type="sldNum" sz="quarter" idx="3"/>
          </p:nvPr>
        </p:nvSpPr>
        <p:spPr bwMode="auto">
          <a:xfrm>
            <a:off x="4021138" y="9720263"/>
            <a:ext cx="3076575" cy="512762"/>
          </a:xfrm>
          <a:prstGeom prst="rect">
            <a:avLst/>
          </a:prstGeom>
          <a:noFill/>
          <a:ln>
            <a:noFill/>
          </a:ln>
          <a:effectLst/>
          <a:extLst/>
        </p:spPr>
        <p:txBody>
          <a:bodyPr vert="horz" wrap="square" lIns="97192" tIns="48596" rIns="97192" bIns="48596" numCol="1" anchor="b" anchorCtr="0" compatLnSpc="1">
            <a:prstTxWarp prst="textNoShape">
              <a:avLst/>
            </a:prstTxWarp>
          </a:bodyPr>
          <a:lstStyle>
            <a:lvl1pPr algn="r" defTabSz="485775" eaLnBrk="0" hangingPunct="0">
              <a:defRPr sz="1300" b="0">
                <a:latin typeface="Arial" pitchFamily="34" charset="0"/>
                <a:ea typeface="ＭＳ Ｐゴシック" pitchFamily="34" charset="-128"/>
                <a:cs typeface="+mn-cs"/>
              </a:defRPr>
            </a:lvl1pPr>
          </a:lstStyle>
          <a:p>
            <a:pPr>
              <a:defRPr/>
            </a:pPr>
            <a:fld id="{63F97080-A371-4ADA-B32D-38F820E671E9}" type="slidenum">
              <a:rPr lang="es-ES"/>
              <a:pPr>
                <a:defRPr/>
              </a:pPr>
              <a:t>‹#›</a:t>
            </a:fld>
            <a:endParaRPr lang="es-ES"/>
          </a:p>
        </p:txBody>
      </p:sp>
    </p:spTree>
    <p:extLst>
      <p:ext uri="{BB962C8B-B14F-4D97-AF65-F5344CB8AC3E}">
        <p14:creationId xmlns:p14="http://schemas.microsoft.com/office/powerpoint/2010/main" val="3200844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76575" cy="512763"/>
          </a:xfrm>
          <a:prstGeom prst="rect">
            <a:avLst/>
          </a:prstGeom>
          <a:noFill/>
          <a:ln>
            <a:noFill/>
          </a:ln>
          <a:effectLst/>
          <a:extLst/>
        </p:spPr>
        <p:txBody>
          <a:bodyPr vert="horz" wrap="square" lIns="99038" tIns="49519" rIns="99038" bIns="49519" numCol="1" anchor="t" anchorCtr="0" compatLnSpc="1">
            <a:prstTxWarp prst="textNoShape">
              <a:avLst/>
            </a:prstTxWarp>
          </a:bodyPr>
          <a:lstStyle>
            <a:lvl1pPr defTabSz="493713" eaLnBrk="0" hangingPunct="0">
              <a:defRPr sz="1300" b="0">
                <a:latin typeface="Arial" pitchFamily="34" charset="0"/>
                <a:ea typeface="ＭＳ Ｐゴシック" pitchFamily="34" charset="-128"/>
                <a:cs typeface="+mn-cs"/>
              </a:defRPr>
            </a:lvl1pPr>
          </a:lstStyle>
          <a:p>
            <a:pPr>
              <a:defRPr/>
            </a:pPr>
            <a:endParaRPr lang="es-ES"/>
          </a:p>
        </p:txBody>
      </p:sp>
      <p:sp>
        <p:nvSpPr>
          <p:cNvPr id="20483" name="Rectangle 3"/>
          <p:cNvSpPr>
            <a:spLocks noGrp="1" noChangeArrowheads="1"/>
          </p:cNvSpPr>
          <p:nvPr>
            <p:ph type="dt" idx="1"/>
          </p:nvPr>
        </p:nvSpPr>
        <p:spPr bwMode="auto">
          <a:xfrm>
            <a:off x="4021138" y="0"/>
            <a:ext cx="3076575" cy="512763"/>
          </a:xfrm>
          <a:prstGeom prst="rect">
            <a:avLst/>
          </a:prstGeom>
          <a:noFill/>
          <a:ln>
            <a:noFill/>
          </a:ln>
          <a:effectLst/>
          <a:extLst/>
        </p:spPr>
        <p:txBody>
          <a:bodyPr vert="horz" wrap="square" lIns="99038" tIns="49519" rIns="99038" bIns="49519" numCol="1" anchor="t" anchorCtr="0" compatLnSpc="1">
            <a:prstTxWarp prst="textNoShape">
              <a:avLst/>
            </a:prstTxWarp>
          </a:bodyPr>
          <a:lstStyle>
            <a:lvl1pPr algn="r" defTabSz="493713" eaLnBrk="0" hangingPunct="0">
              <a:defRPr sz="1300" b="0">
                <a:latin typeface="Arial" pitchFamily="34" charset="0"/>
                <a:ea typeface="ＭＳ Ｐゴシック" pitchFamily="34" charset="-128"/>
                <a:cs typeface="+mn-cs"/>
              </a:defRPr>
            </a:lvl1pPr>
          </a:lstStyle>
          <a:p>
            <a:pPr>
              <a:defRPr/>
            </a:pPr>
            <a:fld id="{01BAC29F-D16F-4A05-94C1-D6721E257146}" type="datetime1">
              <a:rPr lang="es-ES"/>
              <a:pPr>
                <a:defRPr/>
              </a:pPr>
              <a:t>22/09/2015</a:t>
            </a:fld>
            <a:endParaRPr lang="es-ES"/>
          </a:p>
        </p:txBody>
      </p:sp>
      <p:sp>
        <p:nvSpPr>
          <p:cNvPr id="1331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711200" y="4862513"/>
            <a:ext cx="5676900" cy="4605337"/>
          </a:xfrm>
          <a:prstGeom prst="rect">
            <a:avLst/>
          </a:prstGeom>
          <a:noFill/>
          <a:ln>
            <a:noFill/>
          </a:ln>
          <a:effectLst/>
          <a:extLst/>
        </p:spPr>
        <p:txBody>
          <a:bodyPr vert="horz" wrap="square" lIns="99038" tIns="49519" rIns="99038" bIns="49519"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0486" name="Rectangle 6"/>
          <p:cNvSpPr>
            <a:spLocks noGrp="1" noChangeArrowheads="1"/>
          </p:cNvSpPr>
          <p:nvPr>
            <p:ph type="ftr" sz="quarter" idx="4"/>
          </p:nvPr>
        </p:nvSpPr>
        <p:spPr bwMode="auto">
          <a:xfrm>
            <a:off x="0" y="9720263"/>
            <a:ext cx="3076575" cy="512762"/>
          </a:xfrm>
          <a:prstGeom prst="rect">
            <a:avLst/>
          </a:prstGeom>
          <a:noFill/>
          <a:ln>
            <a:noFill/>
          </a:ln>
          <a:effectLst/>
          <a:extLst/>
        </p:spPr>
        <p:txBody>
          <a:bodyPr vert="horz" wrap="square" lIns="99038" tIns="49519" rIns="99038" bIns="49519" numCol="1" anchor="b" anchorCtr="0" compatLnSpc="1">
            <a:prstTxWarp prst="textNoShape">
              <a:avLst/>
            </a:prstTxWarp>
          </a:bodyPr>
          <a:lstStyle>
            <a:lvl1pPr defTabSz="493713" eaLnBrk="0" hangingPunct="0">
              <a:defRPr sz="1300" b="0">
                <a:latin typeface="Arial" pitchFamily="34" charset="0"/>
                <a:ea typeface="ＭＳ Ｐゴシック" pitchFamily="34" charset="-128"/>
                <a:cs typeface="+mn-cs"/>
              </a:defRPr>
            </a:lvl1pPr>
          </a:lstStyle>
          <a:p>
            <a:pPr>
              <a:defRPr/>
            </a:pPr>
            <a:endParaRPr lang="es-ES"/>
          </a:p>
        </p:txBody>
      </p:sp>
      <p:sp>
        <p:nvSpPr>
          <p:cNvPr id="20487" name="Rectangle 7"/>
          <p:cNvSpPr>
            <a:spLocks noGrp="1" noChangeArrowheads="1"/>
          </p:cNvSpPr>
          <p:nvPr>
            <p:ph type="sldNum" sz="quarter" idx="5"/>
          </p:nvPr>
        </p:nvSpPr>
        <p:spPr bwMode="auto">
          <a:xfrm>
            <a:off x="4021138" y="9720263"/>
            <a:ext cx="3076575" cy="512762"/>
          </a:xfrm>
          <a:prstGeom prst="rect">
            <a:avLst/>
          </a:prstGeom>
          <a:noFill/>
          <a:ln>
            <a:noFill/>
          </a:ln>
          <a:effectLst/>
          <a:extLst/>
        </p:spPr>
        <p:txBody>
          <a:bodyPr vert="horz" wrap="square" lIns="99038" tIns="49519" rIns="99038" bIns="49519" numCol="1" anchor="b" anchorCtr="0" compatLnSpc="1">
            <a:prstTxWarp prst="textNoShape">
              <a:avLst/>
            </a:prstTxWarp>
          </a:bodyPr>
          <a:lstStyle>
            <a:lvl1pPr algn="r" defTabSz="493713" eaLnBrk="0" hangingPunct="0">
              <a:defRPr sz="1300" b="0">
                <a:latin typeface="Arial" pitchFamily="34" charset="0"/>
                <a:ea typeface="ＭＳ Ｐゴシック" pitchFamily="34" charset="-128"/>
                <a:cs typeface="+mn-cs"/>
              </a:defRPr>
            </a:lvl1pPr>
          </a:lstStyle>
          <a:p>
            <a:pPr>
              <a:defRPr/>
            </a:pPr>
            <a:fld id="{E5FB3EB0-CC45-413A-83AD-9FED6D0EF5F0}" type="slidenum">
              <a:rPr lang="es-ES"/>
              <a:pPr>
                <a:defRPr/>
              </a:pPr>
              <a:t>‹#›</a:t>
            </a:fld>
            <a:endParaRPr lang="es-ES"/>
          </a:p>
        </p:txBody>
      </p:sp>
    </p:spTree>
    <p:extLst>
      <p:ext uri="{BB962C8B-B14F-4D97-AF65-F5344CB8AC3E}">
        <p14:creationId xmlns:p14="http://schemas.microsoft.com/office/powerpoint/2010/main" val="263576018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4" name="3 Marcador de número de diapositiva"/>
          <p:cNvSpPr>
            <a:spLocks noGrp="1"/>
          </p:cNvSpPr>
          <p:nvPr>
            <p:ph type="sldNum" sz="quarter" idx="5"/>
          </p:nvPr>
        </p:nvSpPr>
        <p:spPr/>
        <p:txBody>
          <a:bodyPr/>
          <a:lstStyle/>
          <a:p>
            <a:pPr>
              <a:defRPr/>
            </a:pPr>
            <a:fld id="{42B0FFEE-39AB-4A9C-B56A-8A0FF656AF05}"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pPr>
              <a:defRPr/>
            </a:pPr>
            <a:fld id="{E5FB3EB0-CC45-413A-83AD-9FED6D0EF5F0}" type="slidenum">
              <a:rPr lang="es-ES" smtClean="0"/>
              <a:pPr>
                <a:defRPr/>
              </a:pPr>
              <a:t>6</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s-ES" sz="1200" b="0" dirty="0" smtClean="0">
                <a:solidFill>
                  <a:schemeClr val="tx1">
                    <a:lumMod val="50000"/>
                    <a:lumOff val="50000"/>
                  </a:schemeClr>
                </a:solidFill>
                <a:latin typeface="Segoe UI Light" pitchFamily="34" charset="0"/>
              </a:rPr>
              <a:t>Para editar la configuración de un usuario presionamos sobre el icono en el extremo derecho de la tabla con el listado de usuario, este despliega una ventana emergente con la información del usuario y da acceso a las funcionalidades de Agregar Rol y Modificar los Niveles de Consultas</a:t>
            </a:r>
            <a:endParaRPr lang="es-CO" sz="1200" b="0" dirty="0" smtClean="0">
              <a:solidFill>
                <a:schemeClr val="tx1">
                  <a:lumMod val="50000"/>
                  <a:lumOff val="50000"/>
                </a:schemeClr>
              </a:solidFill>
              <a:latin typeface="Segoe UI Light" pitchFamily="34" charset="0"/>
            </a:endParaRPr>
          </a:p>
          <a:p>
            <a:endParaRPr lang="es-CO" dirty="0"/>
          </a:p>
        </p:txBody>
      </p:sp>
      <p:sp>
        <p:nvSpPr>
          <p:cNvPr id="4" name="3 Marcador de número de diapositiva"/>
          <p:cNvSpPr>
            <a:spLocks noGrp="1"/>
          </p:cNvSpPr>
          <p:nvPr>
            <p:ph type="sldNum" sz="quarter" idx="10"/>
          </p:nvPr>
        </p:nvSpPr>
        <p:spPr/>
        <p:txBody>
          <a:bodyPr/>
          <a:lstStyle/>
          <a:p>
            <a:pPr>
              <a:defRPr/>
            </a:pPr>
            <a:fld id="{E5FB3EB0-CC45-413A-83AD-9FED6D0EF5F0}" type="slidenum">
              <a:rPr lang="es-ES" smtClean="0"/>
              <a:pPr>
                <a:defRPr/>
              </a:pPr>
              <a:t>21</a:t>
            </a:fld>
            <a:endParaRPr lang="es-ES"/>
          </a:p>
        </p:txBody>
      </p:sp>
    </p:spTree>
    <p:extLst>
      <p:ext uri="{BB962C8B-B14F-4D97-AF65-F5344CB8AC3E}">
        <p14:creationId xmlns:p14="http://schemas.microsoft.com/office/powerpoint/2010/main" val="380868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O" smtClean="0"/>
          </a:p>
        </p:txBody>
      </p:sp>
      <p:sp>
        <p:nvSpPr>
          <p:cNvPr id="10547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70229">
              <a:defRPr/>
            </a:pPr>
            <a:endParaRPr lang="es-CO" dirty="0">
              <a:solidFill>
                <a:srgbClr val="000000"/>
              </a:solidFill>
              <a:cs typeface="Arial" charset="0"/>
            </a:endParaRPr>
          </a:p>
        </p:txBody>
      </p:sp>
      <p:sp>
        <p:nvSpPr>
          <p:cNvPr id="5" name="Footer Placeholder 4"/>
          <p:cNvSpPr>
            <a:spLocks noGrp="1"/>
          </p:cNvSpPr>
          <p:nvPr>
            <p:ph type="ftr" sz="quarter" idx="4"/>
          </p:nvPr>
        </p:nvSpPr>
        <p:spPr>
          <a:xfrm>
            <a:off x="0" y="9722883"/>
            <a:ext cx="6129062" cy="398420"/>
          </a:xfrm>
        </p:spPr>
        <p:txBody>
          <a:bodyPr/>
          <a:lstStyle/>
          <a:p>
            <a:pPr>
              <a:defRPr/>
            </a:pPr>
            <a:r>
              <a:rPr lang="en-US" sz="400" dirty="0">
                <a:gradFill>
                  <a:gsLst>
                    <a:gs pos="0">
                      <a:prstClr val="black"/>
                    </a:gs>
                    <a:gs pos="100000">
                      <a:prstClr val="black"/>
                    </a:gs>
                  </a:gsLst>
                  <a:lin ang="5400000" scaled="0"/>
                </a:gradFill>
              </a:rPr>
              <a:t>© 2013 Microsoft Corporation. All rights reserved. Microsoft, Windows, and other product names are or may be registered trademarks and/or trademarks in the U.S. and/or other countries.</a:t>
            </a:r>
          </a:p>
          <a:p>
            <a:pPr>
              <a:defRPr/>
            </a:pPr>
            <a:r>
              <a:rPr lang="en-US" sz="400" dirty="0">
                <a:gradFill>
                  <a:gsLst>
                    <a:gs pos="0">
                      <a:prstClr val="black"/>
                    </a:gs>
                    <a:gs pos="100000">
                      <a:prstClr val="black"/>
                    </a:gs>
                  </a:gsLst>
                  <a:lin ang="5400000" scaled="0"/>
                </a:gra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05477"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70229">
              <a:defRPr/>
            </a:pPr>
            <a:fld id="{48EBD587-FB6B-4AFB-A7EA-8D3FDECF5456}" type="datetime1">
              <a:rPr lang="en-US">
                <a:solidFill>
                  <a:srgbClr val="000000"/>
                </a:solidFill>
                <a:cs typeface="Arial" charset="0"/>
              </a:rPr>
              <a:pPr defTabSz="970229">
                <a:defRPr/>
              </a:pPr>
              <a:t>9/22/2015</a:t>
            </a:fld>
            <a:endParaRPr lang="en-US" dirty="0">
              <a:solidFill>
                <a:srgbClr val="000000"/>
              </a:solidFill>
              <a:cs typeface="Arial" charset="0"/>
            </a:endParaRPr>
          </a:p>
        </p:txBody>
      </p:sp>
      <p:sp>
        <p:nvSpPr>
          <p:cNvPr id="10547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70229">
              <a:defRPr/>
            </a:pPr>
            <a:fld id="{6B2FBBCB-13D0-4932-B190-14013FC74DF0}" type="slidenum">
              <a:rPr lang="en-US">
                <a:solidFill>
                  <a:srgbClr val="000000"/>
                </a:solidFill>
                <a:cs typeface="Arial" charset="0"/>
              </a:rPr>
              <a:pPr defTabSz="970229">
                <a:defRPr/>
              </a:pPr>
              <a:t>26</a:t>
            </a:fld>
            <a:endParaRPr lang="en-US" dirty="0">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5F23E9C1-6BFD-4489-A5BE-1E75CEF5AD0C}" type="datetimeFigureOut">
              <a:rPr lang="es-CO" smtClean="0"/>
              <a:pPr/>
              <a:t>22/09/2015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4D77284-240E-4577-9E08-7D40D1CC965F}" type="slidenum">
              <a:rPr lang="es-CO" smtClean="0"/>
              <a:pPr/>
              <a:t>‹#›</a:t>
            </a:fld>
            <a:endParaRPr lang="es-CO"/>
          </a:p>
        </p:txBody>
      </p:sp>
    </p:spTree>
    <p:extLst>
      <p:ext uri="{BB962C8B-B14F-4D97-AF65-F5344CB8AC3E}">
        <p14:creationId xmlns:p14="http://schemas.microsoft.com/office/powerpoint/2010/main" val="281194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F23E9C1-6BFD-4489-A5BE-1E75CEF5AD0C}" type="datetimeFigureOut">
              <a:rPr lang="es-CO" smtClean="0"/>
              <a:pPr/>
              <a:t>22/09/2015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4D77284-240E-4577-9E08-7D40D1CC965F}" type="slidenum">
              <a:rPr lang="es-CO" smtClean="0"/>
              <a:pPr/>
              <a:t>‹#›</a:t>
            </a:fld>
            <a:endParaRPr lang="es-CO"/>
          </a:p>
        </p:txBody>
      </p:sp>
    </p:spTree>
    <p:extLst>
      <p:ext uri="{BB962C8B-B14F-4D97-AF65-F5344CB8AC3E}">
        <p14:creationId xmlns:p14="http://schemas.microsoft.com/office/powerpoint/2010/main" val="81028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F23E9C1-6BFD-4489-A5BE-1E75CEF5AD0C}" type="datetimeFigureOut">
              <a:rPr lang="es-CO" smtClean="0"/>
              <a:pPr/>
              <a:t>22/09/2015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4D77284-240E-4577-9E08-7D40D1CC965F}" type="slidenum">
              <a:rPr lang="es-CO" smtClean="0"/>
              <a:pPr/>
              <a:t>‹#›</a:t>
            </a:fld>
            <a:endParaRPr lang="es-CO"/>
          </a:p>
        </p:txBody>
      </p:sp>
    </p:spTree>
    <p:extLst>
      <p:ext uri="{BB962C8B-B14F-4D97-AF65-F5344CB8AC3E}">
        <p14:creationId xmlns:p14="http://schemas.microsoft.com/office/powerpoint/2010/main" val="2072970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unchy Slide Green">
    <p:bg>
      <p:bgPr>
        <a:solidFill>
          <a:srgbClr val="007233"/>
        </a:solidFill>
        <a:effectLst/>
      </p:bgPr>
    </p:bg>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srcRect/>
          <a:stretch>
            <a:fillRect/>
          </a:stretch>
        </p:blipFill>
        <p:spPr bwMode="auto">
          <a:xfrm>
            <a:off x="7231063" y="6210300"/>
            <a:ext cx="1912937" cy="498475"/>
          </a:xfrm>
          <a:prstGeom prst="rect">
            <a:avLst/>
          </a:prstGeom>
          <a:solidFill>
            <a:schemeClr val="bg1">
              <a:alpha val="0"/>
            </a:schemeClr>
          </a:solidFill>
          <a:ln w="25400" algn="ctr">
            <a:noFill/>
            <a:miter lim="800000"/>
            <a:headEnd/>
            <a:tailEnd/>
          </a:ln>
        </p:spPr>
      </p:pic>
      <p:sp>
        <p:nvSpPr>
          <p:cNvPr id="2" name="Title 1"/>
          <p:cNvSpPr>
            <a:spLocks noGrp="1"/>
          </p:cNvSpPr>
          <p:nvPr>
            <p:ph type="title"/>
          </p:nvPr>
        </p:nvSpPr>
        <p:spPr>
          <a:xfrm>
            <a:off x="389436" y="2819606"/>
            <a:ext cx="8363938" cy="1218795"/>
          </a:xfrm>
          <a:prstGeom prst="rect">
            <a:avLst/>
          </a:prstGeom>
        </p:spPr>
        <p:txBody>
          <a:bodyPr anchor="b" anchorCtr="0"/>
          <a:lstStyle>
            <a:lvl1pPr>
              <a:defRPr sz="6602" spc="-225" baseline="0">
                <a:gradFill>
                  <a:gsLst>
                    <a:gs pos="100000">
                      <a:schemeClr val="tx1"/>
                    </a:gs>
                    <a:gs pos="0">
                      <a:schemeClr val="tx1"/>
                    </a:gs>
                  </a:gsLst>
                  <a:lin ang="5400000" scaled="0"/>
                </a:gradFill>
              </a:defRPr>
            </a:lvl1pPr>
          </a:lstStyle>
          <a:p>
            <a:r>
              <a:rPr lang="es-ES" dirty="0" smtClean="0"/>
              <a:t>Haga clic para modificar el estilo de título del patrón</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F23E9C1-6BFD-4489-A5BE-1E75CEF5AD0C}" type="datetimeFigureOut">
              <a:rPr lang="es-CO" smtClean="0"/>
              <a:pPr/>
              <a:t>22/09/2015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4D77284-240E-4577-9E08-7D40D1CC965F}" type="slidenum">
              <a:rPr lang="es-CO" smtClean="0"/>
              <a:pPr/>
              <a:t>‹#›</a:t>
            </a:fld>
            <a:endParaRPr lang="es-CO"/>
          </a:p>
        </p:txBody>
      </p:sp>
    </p:spTree>
    <p:extLst>
      <p:ext uri="{BB962C8B-B14F-4D97-AF65-F5344CB8AC3E}">
        <p14:creationId xmlns:p14="http://schemas.microsoft.com/office/powerpoint/2010/main" val="350198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F23E9C1-6BFD-4489-A5BE-1E75CEF5AD0C}" type="datetimeFigureOut">
              <a:rPr lang="es-CO" smtClean="0"/>
              <a:pPr/>
              <a:t>22/09/2015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4D77284-240E-4577-9E08-7D40D1CC965F}" type="slidenum">
              <a:rPr lang="es-CO" smtClean="0"/>
              <a:pPr/>
              <a:t>‹#›</a:t>
            </a:fld>
            <a:endParaRPr lang="es-CO"/>
          </a:p>
        </p:txBody>
      </p:sp>
    </p:spTree>
    <p:extLst>
      <p:ext uri="{BB962C8B-B14F-4D97-AF65-F5344CB8AC3E}">
        <p14:creationId xmlns:p14="http://schemas.microsoft.com/office/powerpoint/2010/main" val="1338533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5F23E9C1-6BFD-4489-A5BE-1E75CEF5AD0C}" type="datetimeFigureOut">
              <a:rPr lang="es-CO" smtClean="0"/>
              <a:pPr/>
              <a:t>22/09/2015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4D77284-240E-4577-9E08-7D40D1CC965F}" type="slidenum">
              <a:rPr lang="es-CO" smtClean="0"/>
              <a:pPr/>
              <a:t>‹#›</a:t>
            </a:fld>
            <a:endParaRPr lang="es-CO"/>
          </a:p>
        </p:txBody>
      </p:sp>
    </p:spTree>
    <p:extLst>
      <p:ext uri="{BB962C8B-B14F-4D97-AF65-F5344CB8AC3E}">
        <p14:creationId xmlns:p14="http://schemas.microsoft.com/office/powerpoint/2010/main" val="358151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5F23E9C1-6BFD-4489-A5BE-1E75CEF5AD0C}" type="datetimeFigureOut">
              <a:rPr lang="es-CO" smtClean="0"/>
              <a:pPr/>
              <a:t>22/09/2015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D4D77284-240E-4577-9E08-7D40D1CC965F}" type="slidenum">
              <a:rPr lang="es-CO" smtClean="0"/>
              <a:pPr/>
              <a:t>‹#›</a:t>
            </a:fld>
            <a:endParaRPr lang="es-CO"/>
          </a:p>
        </p:txBody>
      </p:sp>
    </p:spTree>
    <p:extLst>
      <p:ext uri="{BB962C8B-B14F-4D97-AF65-F5344CB8AC3E}">
        <p14:creationId xmlns:p14="http://schemas.microsoft.com/office/powerpoint/2010/main" val="46494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5F23E9C1-6BFD-4489-A5BE-1E75CEF5AD0C}" type="datetimeFigureOut">
              <a:rPr lang="es-CO" smtClean="0"/>
              <a:pPr/>
              <a:t>22/09/2015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D4D77284-240E-4577-9E08-7D40D1CC965F}" type="slidenum">
              <a:rPr lang="es-CO" smtClean="0"/>
              <a:pPr/>
              <a:t>‹#›</a:t>
            </a:fld>
            <a:endParaRPr lang="es-CO"/>
          </a:p>
        </p:txBody>
      </p:sp>
    </p:spTree>
    <p:extLst>
      <p:ext uri="{BB962C8B-B14F-4D97-AF65-F5344CB8AC3E}">
        <p14:creationId xmlns:p14="http://schemas.microsoft.com/office/powerpoint/2010/main" val="2734664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F23E9C1-6BFD-4489-A5BE-1E75CEF5AD0C}" type="datetimeFigureOut">
              <a:rPr lang="es-CO" smtClean="0"/>
              <a:pPr/>
              <a:t>22/09/2015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D4D77284-240E-4577-9E08-7D40D1CC965F}" type="slidenum">
              <a:rPr lang="es-CO" smtClean="0"/>
              <a:pPr/>
              <a:t>‹#›</a:t>
            </a:fld>
            <a:endParaRPr lang="es-CO"/>
          </a:p>
        </p:txBody>
      </p:sp>
    </p:spTree>
    <p:extLst>
      <p:ext uri="{BB962C8B-B14F-4D97-AF65-F5344CB8AC3E}">
        <p14:creationId xmlns:p14="http://schemas.microsoft.com/office/powerpoint/2010/main" val="945647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F23E9C1-6BFD-4489-A5BE-1E75CEF5AD0C}" type="datetimeFigureOut">
              <a:rPr lang="es-CO" smtClean="0"/>
              <a:pPr/>
              <a:t>22/09/2015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4D77284-240E-4577-9E08-7D40D1CC965F}" type="slidenum">
              <a:rPr lang="es-CO" smtClean="0"/>
              <a:pPr/>
              <a:t>‹#›</a:t>
            </a:fld>
            <a:endParaRPr lang="es-CO"/>
          </a:p>
        </p:txBody>
      </p:sp>
    </p:spTree>
    <p:extLst>
      <p:ext uri="{BB962C8B-B14F-4D97-AF65-F5344CB8AC3E}">
        <p14:creationId xmlns:p14="http://schemas.microsoft.com/office/powerpoint/2010/main" val="1942244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F23E9C1-6BFD-4489-A5BE-1E75CEF5AD0C}" type="datetimeFigureOut">
              <a:rPr lang="es-CO" smtClean="0"/>
              <a:pPr/>
              <a:t>22/09/2015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4D77284-240E-4577-9E08-7D40D1CC965F}" type="slidenum">
              <a:rPr lang="es-CO" smtClean="0"/>
              <a:pPr/>
              <a:t>‹#›</a:t>
            </a:fld>
            <a:endParaRPr lang="es-CO"/>
          </a:p>
        </p:txBody>
      </p:sp>
    </p:spTree>
    <p:extLst>
      <p:ext uri="{BB962C8B-B14F-4D97-AF65-F5344CB8AC3E}">
        <p14:creationId xmlns:p14="http://schemas.microsoft.com/office/powerpoint/2010/main" val="340716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3E9C1-6BFD-4489-A5BE-1E75CEF5AD0C}" type="datetimeFigureOut">
              <a:rPr lang="es-CO" smtClean="0"/>
              <a:pPr/>
              <a:t>22/09/2015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77284-240E-4577-9E08-7D40D1CC965F}" type="slidenum">
              <a:rPr lang="es-CO" smtClean="0"/>
              <a:pPr/>
              <a:t>‹#›</a:t>
            </a:fld>
            <a:endParaRPr lang="es-CO"/>
          </a:p>
        </p:txBody>
      </p:sp>
    </p:spTree>
    <p:extLst>
      <p:ext uri="{BB962C8B-B14F-4D97-AF65-F5344CB8AC3E}">
        <p14:creationId xmlns:p14="http://schemas.microsoft.com/office/powerpoint/2010/main" val="5075720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xm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javendaño\Desktop\INDICADORES_DE_GESTIÓN_2013.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4099560" y="2427936"/>
            <a:ext cx="5044440" cy="2433623"/>
          </a:xfrm>
          <a:prstGeom prst="rect">
            <a:avLst/>
          </a:prstGeom>
          <a:solidFill>
            <a:srgbClr val="003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CuadroTexto"/>
          <p:cNvSpPr txBox="1"/>
          <p:nvPr/>
        </p:nvSpPr>
        <p:spPr>
          <a:xfrm>
            <a:off x="4462818" y="2493673"/>
            <a:ext cx="4681182" cy="954107"/>
          </a:xfrm>
          <a:prstGeom prst="rect">
            <a:avLst/>
          </a:prstGeom>
          <a:noFill/>
        </p:spPr>
        <p:txBody>
          <a:bodyPr wrap="square" rtlCol="0">
            <a:spAutoFit/>
          </a:bodyPr>
          <a:lstStyle/>
          <a:p>
            <a:pPr algn="ctr"/>
            <a:r>
              <a:rPr lang="es-CO" sz="2800" b="1" dirty="0" smtClean="0">
                <a:solidFill>
                  <a:schemeClr val="bg1"/>
                </a:solidFill>
                <a:latin typeface="+mj-lt"/>
              </a:rPr>
              <a:t>Aprendizaje en las Escuelas del Siglo XXI</a:t>
            </a:r>
            <a:endParaRPr lang="es-CO" sz="2800" b="1" dirty="0">
              <a:solidFill>
                <a:schemeClr val="bg1"/>
              </a:solidFill>
              <a:latin typeface="+mj-lt"/>
            </a:endParaRPr>
          </a:p>
        </p:txBody>
      </p:sp>
      <p:sp>
        <p:nvSpPr>
          <p:cNvPr id="6" name="5 CuadroTexto"/>
          <p:cNvSpPr txBox="1"/>
          <p:nvPr/>
        </p:nvSpPr>
        <p:spPr>
          <a:xfrm>
            <a:off x="4460317" y="3628711"/>
            <a:ext cx="4465320" cy="1077218"/>
          </a:xfrm>
          <a:prstGeom prst="rect">
            <a:avLst/>
          </a:prstGeom>
          <a:noFill/>
        </p:spPr>
        <p:txBody>
          <a:bodyPr wrap="square" rtlCol="0">
            <a:spAutoFit/>
          </a:bodyPr>
          <a:lstStyle/>
          <a:p>
            <a:pPr algn="ctr"/>
            <a:r>
              <a:rPr lang="es-CO" sz="3200" b="1" dirty="0" smtClean="0">
                <a:solidFill>
                  <a:schemeClr val="bg1"/>
                </a:solidFill>
                <a:effectLst>
                  <a:outerShdw blurRad="38100" dist="38100" dir="2700000" algn="tl">
                    <a:srgbClr val="000000">
                      <a:alpha val="43137"/>
                    </a:srgbClr>
                  </a:outerShdw>
                </a:effectLst>
                <a:latin typeface="+mj-lt"/>
              </a:rPr>
              <a:t>CIER:  Administración Técnica</a:t>
            </a:r>
            <a:endParaRPr lang="es-CO" sz="3200" b="0" dirty="0">
              <a:solidFill>
                <a:schemeClr val="bg1"/>
              </a:solidFill>
              <a:latin typeface="+mj-lt"/>
            </a:endParaRPr>
          </a:p>
        </p:txBody>
      </p:sp>
      <p:sp>
        <p:nvSpPr>
          <p:cNvPr id="7" name="6 CuadroTexto"/>
          <p:cNvSpPr txBox="1"/>
          <p:nvPr/>
        </p:nvSpPr>
        <p:spPr>
          <a:xfrm>
            <a:off x="179489" y="6270346"/>
            <a:ext cx="6498772" cy="369332"/>
          </a:xfrm>
          <a:prstGeom prst="rect">
            <a:avLst/>
          </a:prstGeom>
          <a:noFill/>
        </p:spPr>
        <p:txBody>
          <a:bodyPr wrap="square" rtlCol="0">
            <a:spAutoFit/>
          </a:bodyPr>
          <a:lstStyle/>
          <a:p>
            <a:r>
              <a:rPr lang="es-ES" b="1" dirty="0" smtClean="0"/>
              <a:t>Barranquilla, Abril de 2014</a:t>
            </a:r>
            <a:endParaRPr lang="es-MX" dirty="0"/>
          </a:p>
        </p:txBody>
      </p:sp>
      <p:pic>
        <p:nvPicPr>
          <p:cNvPr id="8" name="1 Imagen"/>
          <p:cNvPicPr>
            <a:picLocks noChangeAspect="1"/>
          </p:cNvPicPr>
          <p:nvPr/>
        </p:nvPicPr>
        <p:blipFill rotWithShape="1">
          <a:blip r:embed="rId4" cstate="print">
            <a:extLst>
              <a:ext uri="{28A0092B-C50C-407E-A947-70E740481C1C}">
                <a14:useLocalDpi xmlns:a14="http://schemas.microsoft.com/office/drawing/2010/main" val="0"/>
              </a:ext>
            </a:extLst>
          </a:blip>
          <a:srcRect t="28505" b="27099"/>
          <a:stretch/>
        </p:blipFill>
        <p:spPr>
          <a:xfrm>
            <a:off x="5854890" y="6271608"/>
            <a:ext cx="1343424" cy="586392"/>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1916303" y="2753507"/>
            <a:ext cx="561975" cy="504825"/>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2448565" y="2726212"/>
            <a:ext cx="561975" cy="50482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2503157" y="3176588"/>
            <a:ext cx="561975" cy="50482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776112" y="3231179"/>
            <a:ext cx="561975" cy="504825"/>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2721521" y="3558725"/>
            <a:ext cx="561975" cy="504825"/>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2475862" y="3858976"/>
            <a:ext cx="458408" cy="504825"/>
          </a:xfrm>
          <a:prstGeom prst="rect">
            <a:avLst/>
          </a:prstGeom>
          <a:noFill/>
          <a:ln w="9525">
            <a:noFill/>
            <a:miter lim="800000"/>
            <a:headEnd/>
            <a:tailEnd/>
          </a:ln>
        </p:spPr>
      </p:pic>
      <p:pic>
        <p:nvPicPr>
          <p:cNvPr id="1032" name="Picture 8"/>
          <p:cNvPicPr>
            <a:picLocks noChangeAspect="1" noChangeArrowheads="1"/>
          </p:cNvPicPr>
          <p:nvPr/>
        </p:nvPicPr>
        <p:blipFill>
          <a:blip r:embed="rId5" cstate="print"/>
          <a:srcRect/>
          <a:stretch>
            <a:fillRect/>
          </a:stretch>
        </p:blipFill>
        <p:spPr bwMode="auto">
          <a:xfrm>
            <a:off x="955343" y="3217532"/>
            <a:ext cx="1714003" cy="153969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161336691"/>
              </p:ext>
            </p:extLst>
          </p:nvPr>
        </p:nvGraphicFramePr>
        <p:xfrm>
          <a:off x="1449674" y="1512050"/>
          <a:ext cx="609600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43542" y="125186"/>
            <a:ext cx="6429829" cy="745671"/>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36" charset="-128"/>
              </a:defRPr>
            </a:lvl1pPr>
            <a:lvl2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2pPr>
            <a:lvl3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3pPr>
            <a:lvl4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4pPr>
            <a:lvl5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5pPr>
            <a:lvl6pPr marL="4572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6pPr>
            <a:lvl7pPr marL="9144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7pPr>
            <a:lvl8pPr marL="13716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8pPr>
            <a:lvl9pPr marL="18288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9pPr>
          </a:lstStyle>
          <a:p>
            <a:pPr algn="l"/>
            <a:r>
              <a:rPr lang="es-CO" sz="3600" b="0" dirty="0" smtClean="0">
                <a:solidFill>
                  <a:schemeClr val="bg1"/>
                </a:solidFill>
              </a:rPr>
              <a:t>TIPOS DE CONSULTA</a:t>
            </a:r>
            <a:endParaRPr lang="es-CO" sz="3600" b="0" dirty="0">
              <a:solidFill>
                <a:schemeClr val="bg1"/>
              </a:solidFill>
            </a:endParaRPr>
          </a:p>
        </p:txBody>
      </p:sp>
      <p:grpSp>
        <p:nvGrpSpPr>
          <p:cNvPr id="7" name="6 Grupo"/>
          <p:cNvGrpSpPr/>
          <p:nvPr/>
        </p:nvGrpSpPr>
        <p:grpSpPr>
          <a:xfrm>
            <a:off x="0" y="0"/>
            <a:ext cx="9144000" cy="1037230"/>
            <a:chOff x="0" y="0"/>
            <a:chExt cx="9144000" cy="1037230"/>
          </a:xfrm>
        </p:grpSpPr>
        <p:pic>
          <p:nvPicPr>
            <p:cNvPr id="9" name="Picture 2"/>
            <p:cNvPicPr>
              <a:picLocks noChangeAspect="1" noChangeArrowheads="1"/>
            </p:cNvPicPr>
            <p:nvPr/>
          </p:nvPicPr>
          <p:blipFill>
            <a:blip r:embed="rId7" cstate="print"/>
            <a:srcRect/>
            <a:stretch>
              <a:fillRect/>
            </a:stretch>
          </p:blipFill>
          <p:spPr bwMode="auto">
            <a:xfrm>
              <a:off x="0" y="0"/>
              <a:ext cx="9144000" cy="1037230"/>
            </a:xfrm>
            <a:prstGeom prst="rect">
              <a:avLst/>
            </a:prstGeom>
            <a:noFill/>
            <a:ln w="9525">
              <a:noFill/>
              <a:miter lim="800000"/>
              <a:headEnd/>
              <a:tailEnd/>
            </a:ln>
          </p:spPr>
        </p:pic>
        <p:sp>
          <p:nvSpPr>
            <p:cNvPr id="10" name="9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1" name="10 CuadroTexto"/>
          <p:cNvSpPr txBox="1"/>
          <p:nvPr/>
        </p:nvSpPr>
        <p:spPr>
          <a:xfrm>
            <a:off x="1002656" y="278289"/>
            <a:ext cx="6312544" cy="646331"/>
          </a:xfrm>
          <a:prstGeom prst="rect">
            <a:avLst/>
          </a:prstGeom>
          <a:noFill/>
        </p:spPr>
        <p:txBody>
          <a:bodyPr wrap="square" rtlCol="0">
            <a:spAutoFit/>
          </a:bodyPr>
          <a:lstStyle/>
          <a:p>
            <a:r>
              <a:rPr lang="es-CO" sz="3600" b="1" dirty="0" smtClean="0">
                <a:solidFill>
                  <a:schemeClr val="tx2">
                    <a:lumMod val="75000"/>
                  </a:schemeClr>
                </a:solidFill>
                <a:latin typeface="+mj-lt"/>
              </a:rPr>
              <a:t>Consultas</a:t>
            </a:r>
            <a:endParaRPr lang="es-CO" sz="3600" b="1" dirty="0">
              <a:solidFill>
                <a:schemeClr val="tx2">
                  <a:lumMod val="75000"/>
                </a:schemeClr>
              </a:solidFill>
              <a:latin typeface="+mj-lt"/>
            </a:endParaRPr>
          </a:p>
        </p:txBody>
      </p:sp>
      <p:sp>
        <p:nvSpPr>
          <p:cNvPr id="12" name="11 Flecha doblada hacia arriba">
            <a:hlinkClick r:id="rId8" action="ppaction://hlinksldjump"/>
          </p:cNvPr>
          <p:cNvSpPr/>
          <p:nvPr/>
        </p:nvSpPr>
        <p:spPr>
          <a:xfrm>
            <a:off x="7662047" y="6385041"/>
            <a:ext cx="1434662" cy="39413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4139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3542" y="125186"/>
            <a:ext cx="6429829" cy="745671"/>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36" charset="-128"/>
              </a:defRPr>
            </a:lvl1pPr>
            <a:lvl2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2pPr>
            <a:lvl3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3pPr>
            <a:lvl4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4pPr>
            <a:lvl5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5pPr>
            <a:lvl6pPr marL="4572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6pPr>
            <a:lvl7pPr marL="9144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7pPr>
            <a:lvl8pPr marL="13716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8pPr>
            <a:lvl9pPr marL="18288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9pPr>
          </a:lstStyle>
          <a:p>
            <a:pPr algn="l"/>
            <a:r>
              <a:rPr lang="es-CO" sz="3600" b="0" dirty="0" smtClean="0">
                <a:solidFill>
                  <a:schemeClr val="bg1"/>
                </a:solidFill>
              </a:rPr>
              <a:t>TIPOS DE CONSULTA</a:t>
            </a:r>
            <a:endParaRPr lang="es-CO" sz="3600" b="0" dirty="0">
              <a:solidFill>
                <a:schemeClr val="bg1"/>
              </a:solidFill>
            </a:endParaRPr>
          </a:p>
        </p:txBody>
      </p:sp>
      <p:pic>
        <p:nvPicPr>
          <p:cNvPr id="1026" name="Picture 2"/>
          <p:cNvPicPr>
            <a:picLocks noChangeAspect="1" noChangeArrowheads="1"/>
          </p:cNvPicPr>
          <p:nvPr/>
        </p:nvPicPr>
        <p:blipFill>
          <a:blip r:embed="rId2"/>
          <a:srcRect l="24000" t="13058" r="24689" b="20920"/>
          <a:stretch>
            <a:fillRect/>
          </a:stretch>
        </p:blipFill>
        <p:spPr bwMode="auto">
          <a:xfrm>
            <a:off x="677917" y="993228"/>
            <a:ext cx="7819697" cy="5659821"/>
          </a:xfrm>
          <a:prstGeom prst="rect">
            <a:avLst/>
          </a:prstGeom>
          <a:noFill/>
          <a:ln w="9525">
            <a:noFill/>
            <a:miter lim="800000"/>
            <a:headEnd/>
            <a:tailEnd/>
          </a:ln>
        </p:spPr>
      </p:pic>
      <p:grpSp>
        <p:nvGrpSpPr>
          <p:cNvPr id="7" name="6 Grupo"/>
          <p:cNvGrpSpPr/>
          <p:nvPr/>
        </p:nvGrpSpPr>
        <p:grpSpPr>
          <a:xfrm>
            <a:off x="0" y="0"/>
            <a:ext cx="9144000" cy="1037230"/>
            <a:chOff x="0" y="0"/>
            <a:chExt cx="9144000" cy="1037230"/>
          </a:xfrm>
        </p:grpSpPr>
        <p:pic>
          <p:nvPicPr>
            <p:cNvPr id="9"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10" name="9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1" name="10 CuadroTexto"/>
          <p:cNvSpPr txBox="1"/>
          <p:nvPr/>
        </p:nvSpPr>
        <p:spPr>
          <a:xfrm>
            <a:off x="1002656" y="278289"/>
            <a:ext cx="6312544" cy="646331"/>
          </a:xfrm>
          <a:prstGeom prst="rect">
            <a:avLst/>
          </a:prstGeom>
          <a:noFill/>
        </p:spPr>
        <p:txBody>
          <a:bodyPr wrap="square" rtlCol="0">
            <a:spAutoFit/>
          </a:bodyPr>
          <a:lstStyle/>
          <a:p>
            <a:r>
              <a:rPr lang="es-CO" sz="3600" b="1" dirty="0" smtClean="0">
                <a:solidFill>
                  <a:schemeClr val="tx2">
                    <a:lumMod val="75000"/>
                  </a:schemeClr>
                </a:solidFill>
                <a:latin typeface="+mj-lt"/>
              </a:rPr>
              <a:t>Recorrido Visual - Ingreso</a:t>
            </a:r>
            <a:endParaRPr lang="es-CO" sz="3600" b="1" dirty="0">
              <a:solidFill>
                <a:schemeClr val="tx2">
                  <a:lumMod val="75000"/>
                </a:schemeClr>
              </a:solidFill>
              <a:latin typeface="+mj-lt"/>
            </a:endParaRPr>
          </a:p>
        </p:txBody>
      </p:sp>
    </p:spTree>
    <p:extLst>
      <p:ext uri="{BB962C8B-B14F-4D97-AF65-F5344CB8AC3E}">
        <p14:creationId xmlns:p14="http://schemas.microsoft.com/office/powerpoint/2010/main" val="364139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3542" y="125186"/>
            <a:ext cx="6429829" cy="745671"/>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36" charset="-128"/>
              </a:defRPr>
            </a:lvl1pPr>
            <a:lvl2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2pPr>
            <a:lvl3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3pPr>
            <a:lvl4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4pPr>
            <a:lvl5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5pPr>
            <a:lvl6pPr marL="4572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6pPr>
            <a:lvl7pPr marL="9144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7pPr>
            <a:lvl8pPr marL="13716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8pPr>
            <a:lvl9pPr marL="18288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9pPr>
          </a:lstStyle>
          <a:p>
            <a:pPr algn="l"/>
            <a:r>
              <a:rPr lang="es-CO" sz="3600" b="0" dirty="0" smtClean="0">
                <a:solidFill>
                  <a:schemeClr val="bg1"/>
                </a:solidFill>
              </a:rPr>
              <a:t>TIPOS DE CONSULTA</a:t>
            </a:r>
            <a:endParaRPr lang="es-CO" sz="3600" b="0" dirty="0">
              <a:solidFill>
                <a:schemeClr val="bg1"/>
              </a:solidFill>
            </a:endParaRPr>
          </a:p>
        </p:txBody>
      </p:sp>
      <p:pic>
        <p:nvPicPr>
          <p:cNvPr id="2050" name="Picture 2"/>
          <p:cNvPicPr>
            <a:picLocks noChangeAspect="1" noChangeArrowheads="1"/>
          </p:cNvPicPr>
          <p:nvPr/>
        </p:nvPicPr>
        <p:blipFill>
          <a:blip r:embed="rId2"/>
          <a:srcRect l="21000" t="35126" r="24276" b="31771"/>
          <a:stretch>
            <a:fillRect/>
          </a:stretch>
        </p:blipFill>
        <p:spPr bwMode="auto">
          <a:xfrm>
            <a:off x="504496" y="2175642"/>
            <a:ext cx="8339959" cy="2837793"/>
          </a:xfrm>
          <a:prstGeom prst="rect">
            <a:avLst/>
          </a:prstGeom>
          <a:noFill/>
          <a:ln w="9525">
            <a:noFill/>
            <a:miter lim="800000"/>
            <a:headEnd/>
            <a:tailEnd/>
          </a:ln>
        </p:spPr>
      </p:pic>
      <p:pic>
        <p:nvPicPr>
          <p:cNvPr id="9" name="Picture 3"/>
          <p:cNvPicPr>
            <a:picLocks noChangeAspect="1" noChangeArrowheads="1"/>
          </p:cNvPicPr>
          <p:nvPr/>
        </p:nvPicPr>
        <p:blipFill>
          <a:blip r:embed="rId2"/>
          <a:srcRect t="6874" r="56517" b="82092"/>
          <a:stretch>
            <a:fillRect/>
          </a:stretch>
        </p:blipFill>
        <p:spPr bwMode="auto">
          <a:xfrm>
            <a:off x="199691" y="1198180"/>
            <a:ext cx="6626772" cy="945931"/>
          </a:xfrm>
          <a:prstGeom prst="rect">
            <a:avLst/>
          </a:prstGeom>
          <a:noFill/>
          <a:ln w="9525">
            <a:noFill/>
            <a:miter lim="800000"/>
            <a:headEnd/>
            <a:tailEnd/>
          </a:ln>
        </p:spPr>
      </p:pic>
      <p:pic>
        <p:nvPicPr>
          <p:cNvPr id="10" name="Picture 4"/>
          <p:cNvPicPr>
            <a:picLocks noChangeAspect="1" noChangeArrowheads="1"/>
          </p:cNvPicPr>
          <p:nvPr/>
        </p:nvPicPr>
        <p:blipFill>
          <a:blip r:embed="rId2"/>
          <a:srcRect l="70379" t="6874" r="4276" b="82828"/>
          <a:stretch>
            <a:fillRect/>
          </a:stretch>
        </p:blipFill>
        <p:spPr bwMode="auto">
          <a:xfrm>
            <a:off x="5029221" y="1198179"/>
            <a:ext cx="3862544" cy="882869"/>
          </a:xfrm>
          <a:prstGeom prst="rect">
            <a:avLst/>
          </a:prstGeom>
          <a:noFill/>
          <a:ln w="9525">
            <a:noFill/>
            <a:miter lim="800000"/>
            <a:headEnd/>
            <a:tailEnd/>
          </a:ln>
        </p:spPr>
      </p:pic>
      <p:grpSp>
        <p:nvGrpSpPr>
          <p:cNvPr id="11" name="10 Grupo"/>
          <p:cNvGrpSpPr/>
          <p:nvPr/>
        </p:nvGrpSpPr>
        <p:grpSpPr>
          <a:xfrm>
            <a:off x="0" y="0"/>
            <a:ext cx="9144000" cy="1037230"/>
            <a:chOff x="0" y="0"/>
            <a:chExt cx="9144000" cy="1037230"/>
          </a:xfrm>
        </p:grpSpPr>
        <p:pic>
          <p:nvPicPr>
            <p:cNvPr id="12"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13" name="12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4" name="13 CuadroTexto"/>
          <p:cNvSpPr txBox="1"/>
          <p:nvPr/>
        </p:nvSpPr>
        <p:spPr>
          <a:xfrm>
            <a:off x="1002656" y="278289"/>
            <a:ext cx="6312544" cy="646331"/>
          </a:xfrm>
          <a:prstGeom prst="rect">
            <a:avLst/>
          </a:prstGeom>
          <a:noFill/>
        </p:spPr>
        <p:txBody>
          <a:bodyPr wrap="square" rtlCol="0">
            <a:spAutoFit/>
          </a:bodyPr>
          <a:lstStyle/>
          <a:p>
            <a:r>
              <a:rPr lang="es-CO" sz="3600" b="1" dirty="0" smtClean="0">
                <a:solidFill>
                  <a:schemeClr val="tx2">
                    <a:lumMod val="75000"/>
                  </a:schemeClr>
                </a:solidFill>
                <a:latin typeface="+mj-lt"/>
              </a:rPr>
              <a:t>Recorrido Visual - Menú</a:t>
            </a:r>
            <a:endParaRPr lang="es-CO" sz="3600" b="1" dirty="0">
              <a:solidFill>
                <a:schemeClr val="tx2">
                  <a:lumMod val="75000"/>
                </a:schemeClr>
              </a:solidFill>
              <a:latin typeface="+mj-lt"/>
            </a:endParaRPr>
          </a:p>
        </p:txBody>
      </p:sp>
    </p:spTree>
    <p:extLst>
      <p:ext uri="{BB962C8B-B14F-4D97-AF65-F5344CB8AC3E}">
        <p14:creationId xmlns:p14="http://schemas.microsoft.com/office/powerpoint/2010/main" val="364139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3542" y="125186"/>
            <a:ext cx="6429829" cy="745671"/>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36" charset="-128"/>
              </a:defRPr>
            </a:lvl1pPr>
            <a:lvl2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2pPr>
            <a:lvl3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3pPr>
            <a:lvl4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4pPr>
            <a:lvl5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5pPr>
            <a:lvl6pPr marL="4572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6pPr>
            <a:lvl7pPr marL="9144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7pPr>
            <a:lvl8pPr marL="13716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8pPr>
            <a:lvl9pPr marL="18288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9pPr>
          </a:lstStyle>
          <a:p>
            <a:pPr algn="l"/>
            <a:r>
              <a:rPr lang="es-CO" sz="3600" b="0" dirty="0" smtClean="0">
                <a:solidFill>
                  <a:schemeClr val="bg1"/>
                </a:solidFill>
              </a:rPr>
              <a:t>TIPOS DE CONSULTA</a:t>
            </a:r>
            <a:endParaRPr lang="es-CO" sz="3600" b="0" dirty="0">
              <a:solidFill>
                <a:schemeClr val="bg1"/>
              </a:solidFill>
            </a:endParaRPr>
          </a:p>
        </p:txBody>
      </p:sp>
      <p:pic>
        <p:nvPicPr>
          <p:cNvPr id="2051" name="Picture 3"/>
          <p:cNvPicPr>
            <a:picLocks noChangeAspect="1" noChangeArrowheads="1"/>
          </p:cNvPicPr>
          <p:nvPr/>
        </p:nvPicPr>
        <p:blipFill>
          <a:blip r:embed="rId2"/>
          <a:srcRect t="6874" r="56517" b="82092"/>
          <a:stretch>
            <a:fillRect/>
          </a:stretch>
        </p:blipFill>
        <p:spPr bwMode="auto">
          <a:xfrm>
            <a:off x="199691" y="1198180"/>
            <a:ext cx="6626772" cy="945931"/>
          </a:xfrm>
          <a:prstGeom prst="rect">
            <a:avLst/>
          </a:prstGeom>
          <a:noFill/>
          <a:ln w="9525">
            <a:noFill/>
            <a:miter lim="800000"/>
            <a:headEnd/>
            <a:tailEnd/>
          </a:ln>
        </p:spPr>
      </p:pic>
      <p:pic>
        <p:nvPicPr>
          <p:cNvPr id="2052" name="Picture 4"/>
          <p:cNvPicPr>
            <a:picLocks noChangeAspect="1" noChangeArrowheads="1"/>
          </p:cNvPicPr>
          <p:nvPr/>
        </p:nvPicPr>
        <p:blipFill>
          <a:blip r:embed="rId2"/>
          <a:srcRect l="70379" t="6874" r="4276" b="82828"/>
          <a:stretch>
            <a:fillRect/>
          </a:stretch>
        </p:blipFill>
        <p:spPr bwMode="auto">
          <a:xfrm>
            <a:off x="5029221" y="1198179"/>
            <a:ext cx="3862544" cy="882869"/>
          </a:xfrm>
          <a:prstGeom prst="rect">
            <a:avLst/>
          </a:prstGeom>
          <a:noFill/>
          <a:ln w="9525">
            <a:noFill/>
            <a:miter lim="800000"/>
            <a:headEnd/>
            <a:tailEnd/>
          </a:ln>
        </p:spPr>
      </p:pic>
      <p:pic>
        <p:nvPicPr>
          <p:cNvPr id="3074" name="Picture 2"/>
          <p:cNvPicPr>
            <a:picLocks noChangeAspect="1" noChangeArrowheads="1"/>
          </p:cNvPicPr>
          <p:nvPr/>
        </p:nvPicPr>
        <p:blipFill>
          <a:blip r:embed="rId3"/>
          <a:srcRect l="14586" t="6988" r="53655" b="83265"/>
          <a:stretch>
            <a:fillRect/>
          </a:stretch>
        </p:blipFill>
        <p:spPr bwMode="auto">
          <a:xfrm>
            <a:off x="2222938" y="1213945"/>
            <a:ext cx="4840014" cy="835572"/>
          </a:xfrm>
          <a:prstGeom prst="rect">
            <a:avLst/>
          </a:prstGeom>
          <a:noFill/>
          <a:ln w="9525">
            <a:noFill/>
            <a:miter lim="800000"/>
            <a:headEnd/>
            <a:tailEnd/>
          </a:ln>
        </p:spPr>
      </p:pic>
      <p:pic>
        <p:nvPicPr>
          <p:cNvPr id="3075" name="Picture 3"/>
          <p:cNvPicPr>
            <a:picLocks noChangeAspect="1" noChangeArrowheads="1"/>
          </p:cNvPicPr>
          <p:nvPr/>
        </p:nvPicPr>
        <p:blipFill>
          <a:blip r:embed="rId4"/>
          <a:srcRect t="16805" r="84655" b="30781"/>
          <a:stretch>
            <a:fillRect/>
          </a:stretch>
        </p:blipFill>
        <p:spPr bwMode="auto">
          <a:xfrm>
            <a:off x="199697" y="2049517"/>
            <a:ext cx="2338552" cy="4493173"/>
          </a:xfrm>
          <a:prstGeom prst="rect">
            <a:avLst/>
          </a:prstGeom>
          <a:noFill/>
          <a:ln w="9525">
            <a:noFill/>
            <a:miter lim="800000"/>
            <a:headEnd/>
            <a:tailEnd/>
          </a:ln>
        </p:spPr>
      </p:pic>
      <p:pic>
        <p:nvPicPr>
          <p:cNvPr id="3076" name="Picture 4"/>
          <p:cNvPicPr>
            <a:picLocks noChangeAspect="1" noChangeArrowheads="1"/>
          </p:cNvPicPr>
          <p:nvPr/>
        </p:nvPicPr>
        <p:blipFill>
          <a:blip r:embed="rId4"/>
          <a:srcRect l="15034" t="16804" r="42862" b="30966"/>
          <a:stretch>
            <a:fillRect/>
          </a:stretch>
        </p:blipFill>
        <p:spPr bwMode="auto">
          <a:xfrm>
            <a:off x="2475186" y="2049519"/>
            <a:ext cx="6416566" cy="4477405"/>
          </a:xfrm>
          <a:prstGeom prst="rect">
            <a:avLst/>
          </a:prstGeom>
          <a:noFill/>
          <a:ln w="9525">
            <a:noFill/>
            <a:miter lim="800000"/>
            <a:headEnd/>
            <a:tailEnd/>
          </a:ln>
        </p:spPr>
      </p:pic>
      <p:grpSp>
        <p:nvGrpSpPr>
          <p:cNvPr id="10" name="9 Grupo"/>
          <p:cNvGrpSpPr/>
          <p:nvPr/>
        </p:nvGrpSpPr>
        <p:grpSpPr>
          <a:xfrm>
            <a:off x="0" y="0"/>
            <a:ext cx="9144000" cy="1037230"/>
            <a:chOff x="0" y="0"/>
            <a:chExt cx="9144000" cy="1037230"/>
          </a:xfrm>
        </p:grpSpPr>
        <p:pic>
          <p:nvPicPr>
            <p:cNvPr id="12" name="Picture 2"/>
            <p:cNvPicPr>
              <a:picLocks noChangeAspect="1" noChangeArrowheads="1"/>
            </p:cNvPicPr>
            <p:nvPr/>
          </p:nvPicPr>
          <p:blipFill>
            <a:blip r:embed="rId5" cstate="print"/>
            <a:srcRect/>
            <a:stretch>
              <a:fillRect/>
            </a:stretch>
          </p:blipFill>
          <p:spPr bwMode="auto">
            <a:xfrm>
              <a:off x="0" y="0"/>
              <a:ext cx="9144000" cy="1037230"/>
            </a:xfrm>
            <a:prstGeom prst="rect">
              <a:avLst/>
            </a:prstGeom>
            <a:noFill/>
            <a:ln w="9525">
              <a:noFill/>
              <a:miter lim="800000"/>
              <a:headEnd/>
              <a:tailEnd/>
            </a:ln>
          </p:spPr>
        </p:pic>
        <p:sp>
          <p:nvSpPr>
            <p:cNvPr id="13" name="12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4" name="13 CuadroTexto"/>
          <p:cNvSpPr txBox="1"/>
          <p:nvPr/>
        </p:nvSpPr>
        <p:spPr>
          <a:xfrm>
            <a:off x="1002656" y="278289"/>
            <a:ext cx="6312544" cy="646331"/>
          </a:xfrm>
          <a:prstGeom prst="rect">
            <a:avLst/>
          </a:prstGeom>
          <a:noFill/>
        </p:spPr>
        <p:txBody>
          <a:bodyPr wrap="square" rtlCol="0">
            <a:spAutoFit/>
          </a:bodyPr>
          <a:lstStyle/>
          <a:p>
            <a:r>
              <a:rPr lang="es-CO" sz="3600" b="1" dirty="0" smtClean="0">
                <a:solidFill>
                  <a:schemeClr val="tx2">
                    <a:lumMod val="75000"/>
                  </a:schemeClr>
                </a:solidFill>
                <a:latin typeface="+mj-lt"/>
              </a:rPr>
              <a:t>Recorrido Visual - Digitación</a:t>
            </a:r>
            <a:endParaRPr lang="es-CO" sz="3600" b="1" dirty="0">
              <a:solidFill>
                <a:schemeClr val="tx2">
                  <a:lumMod val="75000"/>
                </a:schemeClr>
              </a:solidFill>
              <a:latin typeface="+mj-lt"/>
            </a:endParaRPr>
          </a:p>
        </p:txBody>
      </p:sp>
    </p:spTree>
    <p:extLst>
      <p:ext uri="{BB962C8B-B14F-4D97-AF65-F5344CB8AC3E}">
        <p14:creationId xmlns:p14="http://schemas.microsoft.com/office/powerpoint/2010/main" val="364139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t="6874" r="56517" b="82092"/>
          <a:stretch>
            <a:fillRect/>
          </a:stretch>
        </p:blipFill>
        <p:spPr bwMode="auto">
          <a:xfrm>
            <a:off x="199691" y="1198180"/>
            <a:ext cx="6626772" cy="945931"/>
          </a:xfrm>
          <a:prstGeom prst="rect">
            <a:avLst/>
          </a:prstGeom>
          <a:noFill/>
          <a:ln w="9525">
            <a:noFill/>
            <a:miter lim="800000"/>
            <a:headEnd/>
            <a:tailEnd/>
          </a:ln>
        </p:spPr>
      </p:pic>
      <p:pic>
        <p:nvPicPr>
          <p:cNvPr id="2052" name="Picture 4"/>
          <p:cNvPicPr>
            <a:picLocks noChangeAspect="1" noChangeArrowheads="1"/>
          </p:cNvPicPr>
          <p:nvPr/>
        </p:nvPicPr>
        <p:blipFill>
          <a:blip r:embed="rId2"/>
          <a:srcRect l="70379" t="6874" r="4276" b="82828"/>
          <a:stretch>
            <a:fillRect/>
          </a:stretch>
        </p:blipFill>
        <p:spPr bwMode="auto">
          <a:xfrm>
            <a:off x="5029221" y="1198179"/>
            <a:ext cx="3862544" cy="882869"/>
          </a:xfrm>
          <a:prstGeom prst="rect">
            <a:avLst/>
          </a:prstGeom>
          <a:noFill/>
          <a:ln w="9525">
            <a:noFill/>
            <a:miter lim="800000"/>
            <a:headEnd/>
            <a:tailEnd/>
          </a:ln>
        </p:spPr>
      </p:pic>
      <p:pic>
        <p:nvPicPr>
          <p:cNvPr id="3074" name="Picture 2"/>
          <p:cNvPicPr>
            <a:picLocks noChangeAspect="1" noChangeArrowheads="1"/>
          </p:cNvPicPr>
          <p:nvPr/>
        </p:nvPicPr>
        <p:blipFill>
          <a:blip r:embed="rId3"/>
          <a:srcRect l="14586" t="6988" r="53655" b="83265"/>
          <a:stretch>
            <a:fillRect/>
          </a:stretch>
        </p:blipFill>
        <p:spPr bwMode="auto">
          <a:xfrm>
            <a:off x="2222938" y="1213945"/>
            <a:ext cx="4840014" cy="835572"/>
          </a:xfrm>
          <a:prstGeom prst="rect">
            <a:avLst/>
          </a:prstGeom>
          <a:noFill/>
          <a:ln w="9525">
            <a:noFill/>
            <a:miter lim="800000"/>
            <a:headEnd/>
            <a:tailEnd/>
          </a:ln>
        </p:spPr>
      </p:pic>
      <p:sp>
        <p:nvSpPr>
          <p:cNvPr id="11" name="1 Título"/>
          <p:cNvSpPr txBox="1">
            <a:spLocks/>
          </p:cNvSpPr>
          <p:nvPr/>
        </p:nvSpPr>
        <p:spPr>
          <a:xfrm>
            <a:off x="457214" y="157660"/>
            <a:ext cx="5502152" cy="7461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CO" sz="3600" b="0" i="0" u="none" strike="noStrike" kern="1200" cap="none" spc="0" normalizeH="0" baseline="0" noProof="0" dirty="0" smtClean="0">
                <a:ln>
                  <a:noFill/>
                </a:ln>
                <a:solidFill>
                  <a:srgbClr val="0070C0"/>
                </a:solidFill>
                <a:effectLst/>
                <a:uLnTx/>
                <a:uFillTx/>
                <a:latin typeface="Segoe UI Light" pitchFamily="34" charset="0"/>
                <a:ea typeface="+mj-ea"/>
                <a:cs typeface="+mj-cs"/>
              </a:rPr>
              <a:t>Recorrido Visual</a:t>
            </a:r>
            <a:r>
              <a:rPr lang="es-CO" sz="3600" b="0" dirty="0" smtClean="0">
                <a:solidFill>
                  <a:srgbClr val="0070C0"/>
                </a:solidFill>
                <a:latin typeface="Segoe UI Light" pitchFamily="34" charset="0"/>
                <a:ea typeface="+mj-ea"/>
                <a:cs typeface="+mj-cs"/>
              </a:rPr>
              <a:t> </a:t>
            </a:r>
            <a:r>
              <a:rPr lang="es-CO" sz="2600" b="0" dirty="0" smtClean="0">
                <a:solidFill>
                  <a:srgbClr val="0070C0"/>
                </a:solidFill>
                <a:latin typeface="Segoe UI Light" pitchFamily="34" charset="0"/>
                <a:ea typeface="+mj-ea"/>
                <a:cs typeface="+mj-cs"/>
              </a:rPr>
              <a:t>(Consulta)</a:t>
            </a:r>
            <a:endParaRPr kumimoji="0" lang="es-CO" sz="2600" b="0" i="0" u="none" strike="noStrike" kern="1200" cap="none" spc="0" normalizeH="0" baseline="0" noProof="0" dirty="0">
              <a:ln>
                <a:noFill/>
              </a:ln>
              <a:solidFill>
                <a:srgbClr val="0070C0"/>
              </a:solidFill>
              <a:effectLst/>
              <a:uLnTx/>
              <a:uFillTx/>
              <a:latin typeface="Segoe UI Light" pitchFamily="34" charset="0"/>
              <a:ea typeface="+mj-ea"/>
              <a:cs typeface="+mj-cs"/>
            </a:endParaRPr>
          </a:p>
        </p:txBody>
      </p:sp>
      <p:pic>
        <p:nvPicPr>
          <p:cNvPr id="4098" name="Picture 2"/>
          <p:cNvPicPr>
            <a:picLocks noChangeAspect="1" noChangeArrowheads="1"/>
          </p:cNvPicPr>
          <p:nvPr/>
        </p:nvPicPr>
        <p:blipFill>
          <a:blip r:embed="rId4"/>
          <a:srcRect t="16736" r="84586" b="31587"/>
          <a:stretch>
            <a:fillRect/>
          </a:stretch>
        </p:blipFill>
        <p:spPr bwMode="auto">
          <a:xfrm>
            <a:off x="204951" y="2049519"/>
            <a:ext cx="2349062" cy="4430109"/>
          </a:xfrm>
          <a:prstGeom prst="rect">
            <a:avLst/>
          </a:prstGeom>
          <a:noFill/>
          <a:ln w="9525">
            <a:noFill/>
            <a:miter lim="800000"/>
            <a:headEnd/>
            <a:tailEnd/>
          </a:ln>
        </p:spPr>
      </p:pic>
      <p:pic>
        <p:nvPicPr>
          <p:cNvPr id="4099" name="Picture 3"/>
          <p:cNvPicPr>
            <a:picLocks noChangeAspect="1" noChangeArrowheads="1"/>
          </p:cNvPicPr>
          <p:nvPr/>
        </p:nvPicPr>
        <p:blipFill>
          <a:blip r:embed="rId5"/>
          <a:srcRect l="14897" t="16736" r="43104" b="31586"/>
          <a:stretch>
            <a:fillRect/>
          </a:stretch>
        </p:blipFill>
        <p:spPr bwMode="auto">
          <a:xfrm>
            <a:off x="2475186" y="2049518"/>
            <a:ext cx="6400800" cy="4430110"/>
          </a:xfrm>
          <a:prstGeom prst="rect">
            <a:avLst/>
          </a:prstGeom>
          <a:noFill/>
          <a:ln w="9525">
            <a:noFill/>
            <a:miter lim="800000"/>
            <a:headEnd/>
            <a:tailEnd/>
          </a:ln>
        </p:spPr>
      </p:pic>
      <p:grpSp>
        <p:nvGrpSpPr>
          <p:cNvPr id="10" name="9 Grupo"/>
          <p:cNvGrpSpPr/>
          <p:nvPr/>
        </p:nvGrpSpPr>
        <p:grpSpPr>
          <a:xfrm>
            <a:off x="0" y="0"/>
            <a:ext cx="9144000" cy="1037230"/>
            <a:chOff x="0" y="0"/>
            <a:chExt cx="9144000" cy="1037230"/>
          </a:xfrm>
        </p:grpSpPr>
        <p:pic>
          <p:nvPicPr>
            <p:cNvPr id="12" name="Picture 2"/>
            <p:cNvPicPr>
              <a:picLocks noChangeAspect="1" noChangeArrowheads="1"/>
            </p:cNvPicPr>
            <p:nvPr/>
          </p:nvPicPr>
          <p:blipFill>
            <a:blip r:embed="rId6" cstate="print"/>
            <a:srcRect/>
            <a:stretch>
              <a:fillRect/>
            </a:stretch>
          </p:blipFill>
          <p:spPr bwMode="auto">
            <a:xfrm>
              <a:off x="0" y="0"/>
              <a:ext cx="9144000" cy="1037230"/>
            </a:xfrm>
            <a:prstGeom prst="rect">
              <a:avLst/>
            </a:prstGeom>
            <a:noFill/>
            <a:ln w="9525">
              <a:noFill/>
              <a:miter lim="800000"/>
              <a:headEnd/>
              <a:tailEnd/>
            </a:ln>
          </p:spPr>
        </p:pic>
        <p:sp>
          <p:nvSpPr>
            <p:cNvPr id="13" name="12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4" name="13 CuadroTexto"/>
          <p:cNvSpPr txBox="1"/>
          <p:nvPr/>
        </p:nvSpPr>
        <p:spPr>
          <a:xfrm>
            <a:off x="1002656" y="278289"/>
            <a:ext cx="6312544" cy="646331"/>
          </a:xfrm>
          <a:prstGeom prst="rect">
            <a:avLst/>
          </a:prstGeom>
          <a:noFill/>
        </p:spPr>
        <p:txBody>
          <a:bodyPr wrap="square" rtlCol="0">
            <a:spAutoFit/>
          </a:bodyPr>
          <a:lstStyle/>
          <a:p>
            <a:r>
              <a:rPr lang="es-CO" sz="3600" b="1" dirty="0" smtClean="0">
                <a:solidFill>
                  <a:schemeClr val="tx2">
                    <a:lumMod val="75000"/>
                  </a:schemeClr>
                </a:solidFill>
                <a:latin typeface="+mj-lt"/>
              </a:rPr>
              <a:t>Recorrido Visual - Consultas</a:t>
            </a:r>
            <a:endParaRPr lang="es-CO" sz="3600" b="1" dirty="0">
              <a:solidFill>
                <a:schemeClr val="tx2">
                  <a:lumMod val="75000"/>
                </a:schemeClr>
              </a:solidFill>
              <a:latin typeface="+mj-lt"/>
            </a:endParaRPr>
          </a:p>
        </p:txBody>
      </p:sp>
      <p:sp>
        <p:nvSpPr>
          <p:cNvPr id="15" name="14 Flecha doblada hacia arriba">
            <a:hlinkClick r:id="rId7" action="ppaction://hlinksldjump"/>
          </p:cNvPr>
          <p:cNvSpPr/>
          <p:nvPr/>
        </p:nvSpPr>
        <p:spPr>
          <a:xfrm>
            <a:off x="7662047" y="6385041"/>
            <a:ext cx="1434662" cy="39413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4139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3542" y="125186"/>
            <a:ext cx="6429829" cy="745671"/>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36" charset="-128"/>
              </a:defRPr>
            </a:lvl1pPr>
            <a:lvl2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2pPr>
            <a:lvl3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3pPr>
            <a:lvl4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4pPr>
            <a:lvl5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5pPr>
            <a:lvl6pPr marL="4572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6pPr>
            <a:lvl7pPr marL="9144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7pPr>
            <a:lvl8pPr marL="13716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8pPr>
            <a:lvl9pPr marL="18288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9pPr>
          </a:lstStyle>
          <a:p>
            <a:pPr algn="l"/>
            <a:r>
              <a:rPr lang="es-CO" sz="3600" b="0" dirty="0" smtClean="0">
                <a:solidFill>
                  <a:schemeClr val="bg1"/>
                </a:solidFill>
              </a:rPr>
              <a:t>TIPOS DE CONSULTA</a:t>
            </a:r>
            <a:endParaRPr lang="es-CO" sz="3600" b="0" dirty="0">
              <a:solidFill>
                <a:schemeClr val="bg1"/>
              </a:solidFill>
            </a:endParaRPr>
          </a:p>
        </p:txBody>
      </p:sp>
      <p:sp>
        <p:nvSpPr>
          <p:cNvPr id="14" name="13 CuadroTexto"/>
          <p:cNvSpPr txBox="1"/>
          <p:nvPr/>
        </p:nvSpPr>
        <p:spPr>
          <a:xfrm>
            <a:off x="-47306" y="1718449"/>
            <a:ext cx="8686801" cy="5355312"/>
          </a:xfrm>
          <a:prstGeom prst="rect">
            <a:avLst/>
          </a:prstGeom>
          <a:noFill/>
        </p:spPr>
        <p:txBody>
          <a:bodyPr wrap="square" rtlCol="0">
            <a:spAutoFit/>
          </a:bodyPr>
          <a:lstStyle/>
          <a:p>
            <a:pPr marL="800100" lvl="1" indent="-342900">
              <a:buFont typeface="Arial" pitchFamily="34" charset="0"/>
              <a:buChar char="•"/>
            </a:pPr>
            <a:r>
              <a:rPr lang="es-ES" dirty="0" smtClean="0">
                <a:solidFill>
                  <a:srgbClr val="0070C0"/>
                </a:solidFill>
                <a:latin typeface="Segoe UI Light" pitchFamily="34" charset="0"/>
              </a:rPr>
              <a:t>Cargue en lote de las Divisiones Político-Administrativas: </a:t>
            </a:r>
          </a:p>
          <a:p>
            <a:pPr marL="800100" lvl="1" indent="-342900"/>
            <a:r>
              <a:rPr lang="es-ES" b="0" dirty="0" smtClean="0">
                <a:solidFill>
                  <a:schemeClr val="tx1">
                    <a:lumMod val="50000"/>
                    <a:lumOff val="50000"/>
                  </a:schemeClr>
                </a:solidFill>
                <a:latin typeface="Segoe UI Light" pitchFamily="34" charset="0"/>
              </a:rPr>
              <a:t>	El sistema permite cargar la información correspondiente a la división política administrativa de país en el cual se realiza la instalación. </a:t>
            </a:r>
            <a:endParaRPr lang="es-CO" b="0" dirty="0" smtClean="0">
              <a:solidFill>
                <a:schemeClr val="tx1">
                  <a:lumMod val="50000"/>
                  <a:lumOff val="50000"/>
                </a:schemeClr>
              </a:solidFill>
              <a:latin typeface="Segoe UI Light" pitchFamily="34" charset="0"/>
            </a:endParaRPr>
          </a:p>
          <a:p>
            <a:pPr marL="342900" indent="-342900">
              <a:buFont typeface="Arial" pitchFamily="34" charset="0"/>
              <a:buChar char="•"/>
            </a:pPr>
            <a:endParaRPr lang="es-CO" b="0" dirty="0" smtClean="0">
              <a:solidFill>
                <a:srgbClr val="0070C0"/>
              </a:solidFill>
              <a:latin typeface="Segoe UI Light" pitchFamily="34" charset="0"/>
            </a:endParaRPr>
          </a:p>
          <a:p>
            <a:pPr marL="800100" lvl="1" indent="-342900">
              <a:buFont typeface="Arial" pitchFamily="34" charset="0"/>
              <a:buChar char="•"/>
            </a:pPr>
            <a:r>
              <a:rPr lang="es-ES" dirty="0" smtClean="0">
                <a:solidFill>
                  <a:srgbClr val="0070C0"/>
                </a:solidFill>
                <a:latin typeface="Segoe UI Light" pitchFamily="34" charset="0"/>
              </a:rPr>
              <a:t>Cargue en lote de Establecimientos Principales  y Establecimientos Secundarios: </a:t>
            </a:r>
          </a:p>
          <a:p>
            <a:pPr marL="800100" lvl="1" indent="-342900"/>
            <a:r>
              <a:rPr lang="es-ES" b="0" dirty="0" smtClean="0">
                <a:solidFill>
                  <a:schemeClr val="tx1">
                    <a:lumMod val="50000"/>
                    <a:lumOff val="50000"/>
                  </a:schemeClr>
                </a:solidFill>
                <a:latin typeface="Segoe UI Light" pitchFamily="34" charset="0"/>
              </a:rPr>
              <a:t>	El sistema permite cargar el listado de establecimientos principales y secundarios activos.</a:t>
            </a:r>
            <a:endParaRPr lang="es-CO" b="0" dirty="0" smtClean="0">
              <a:solidFill>
                <a:schemeClr val="tx1">
                  <a:lumMod val="50000"/>
                  <a:lumOff val="50000"/>
                </a:schemeClr>
              </a:solidFill>
              <a:latin typeface="Segoe UI Light" pitchFamily="34" charset="0"/>
            </a:endParaRPr>
          </a:p>
          <a:p>
            <a:pPr marL="342900" indent="-342900">
              <a:buFont typeface="Arial" pitchFamily="34" charset="0"/>
              <a:buChar char="•"/>
            </a:pPr>
            <a:endParaRPr lang="es-CO" b="0" dirty="0" smtClean="0">
              <a:solidFill>
                <a:srgbClr val="0070C0"/>
              </a:solidFill>
              <a:latin typeface="Segoe UI Light" pitchFamily="34" charset="0"/>
            </a:endParaRPr>
          </a:p>
          <a:p>
            <a:pPr marL="800100" lvl="1" indent="-342900">
              <a:buFont typeface="Arial" pitchFamily="34" charset="0"/>
              <a:buChar char="•"/>
            </a:pPr>
            <a:r>
              <a:rPr lang="es-ES" dirty="0" smtClean="0">
                <a:solidFill>
                  <a:srgbClr val="0070C0"/>
                </a:solidFill>
                <a:latin typeface="Segoe UI Light" pitchFamily="34" charset="0"/>
              </a:rPr>
              <a:t>Administración de Niveles de Enseñanza:</a:t>
            </a:r>
          </a:p>
          <a:p>
            <a:pPr marL="800100" lvl="1" indent="-342900"/>
            <a:r>
              <a:rPr lang="es-ES" b="0" dirty="0" smtClean="0">
                <a:solidFill>
                  <a:schemeClr val="tx1">
                    <a:lumMod val="50000"/>
                    <a:lumOff val="50000"/>
                  </a:schemeClr>
                </a:solidFill>
                <a:latin typeface="Segoe UI Light" pitchFamily="34" charset="0"/>
              </a:rPr>
              <a:t>	El sistema permite seleccionar cuales son los niveles de enseñanzas activos para el país, así como modificar las descripciones de los niveles de enseñanza</a:t>
            </a:r>
            <a:r>
              <a:rPr lang="es-ES" b="0" dirty="0" smtClean="0">
                <a:solidFill>
                  <a:srgbClr val="0070C0"/>
                </a:solidFill>
                <a:latin typeface="Segoe UI Light" pitchFamily="34" charset="0"/>
              </a:rPr>
              <a:t>. </a:t>
            </a:r>
          </a:p>
          <a:p>
            <a:pPr marL="800100" lvl="1" indent="-342900">
              <a:buFont typeface="Arial" pitchFamily="34" charset="0"/>
              <a:buChar char="•"/>
            </a:pPr>
            <a:endParaRPr lang="es-ES" b="0" dirty="0" smtClean="0">
              <a:solidFill>
                <a:srgbClr val="0070C0"/>
              </a:solidFill>
              <a:latin typeface="Segoe UI Light" pitchFamily="34" charset="0"/>
            </a:endParaRPr>
          </a:p>
          <a:p>
            <a:pPr marL="800100" lvl="1" indent="-342900">
              <a:buFont typeface="Arial" pitchFamily="34" charset="0"/>
              <a:buChar char="•"/>
            </a:pPr>
            <a:r>
              <a:rPr lang="es-ES" dirty="0" smtClean="0">
                <a:solidFill>
                  <a:srgbClr val="0070C0"/>
                </a:solidFill>
                <a:latin typeface="Segoe UI Light" pitchFamily="34" charset="0"/>
              </a:rPr>
              <a:t> Administración de Jornada: </a:t>
            </a:r>
          </a:p>
          <a:p>
            <a:pPr marL="800100" lvl="1" indent="-342900"/>
            <a:r>
              <a:rPr lang="es-ES" b="0" dirty="0" smtClean="0">
                <a:solidFill>
                  <a:schemeClr val="tx1">
                    <a:lumMod val="50000"/>
                    <a:lumOff val="50000"/>
                  </a:schemeClr>
                </a:solidFill>
                <a:latin typeface="Segoe UI Light" pitchFamily="34" charset="0"/>
              </a:rPr>
              <a:t>	El sistema permite seleccionar cuales son los las jornadas académicas que utilizará el país, esta opción también permitirá modificar los nombres de las jornadas. </a:t>
            </a:r>
            <a:endParaRPr lang="es-CO" b="0" dirty="0" smtClean="0">
              <a:solidFill>
                <a:schemeClr val="tx1">
                  <a:lumMod val="50000"/>
                  <a:lumOff val="50000"/>
                </a:schemeClr>
              </a:solidFill>
              <a:latin typeface="Segoe UI Light" pitchFamily="34" charset="0"/>
            </a:endParaRPr>
          </a:p>
          <a:p>
            <a:pPr lvl="1"/>
            <a:endParaRPr lang="es-CO" b="0" dirty="0" smtClean="0">
              <a:solidFill>
                <a:srgbClr val="0070C0"/>
              </a:solidFill>
              <a:latin typeface="Segoe UI Light" pitchFamily="34" charset="0"/>
            </a:endParaRPr>
          </a:p>
          <a:p>
            <a:r>
              <a:rPr lang="es-ES" dirty="0" smtClean="0">
                <a:solidFill>
                  <a:srgbClr val="0070C0"/>
                </a:solidFill>
                <a:latin typeface="Segoe UI Light" pitchFamily="34" charset="0"/>
              </a:rPr>
              <a:t> </a:t>
            </a:r>
            <a:endParaRPr lang="es-CO" dirty="0" smtClean="0">
              <a:solidFill>
                <a:srgbClr val="0070C0"/>
              </a:solidFill>
              <a:latin typeface="Segoe UI Light" pitchFamily="34" charset="0"/>
            </a:endParaRPr>
          </a:p>
          <a:p>
            <a:endParaRPr lang="es-CO" dirty="0"/>
          </a:p>
        </p:txBody>
      </p:sp>
      <p:grpSp>
        <p:nvGrpSpPr>
          <p:cNvPr id="7" name="6 Grupo"/>
          <p:cNvGrpSpPr/>
          <p:nvPr/>
        </p:nvGrpSpPr>
        <p:grpSpPr>
          <a:xfrm>
            <a:off x="0" y="0"/>
            <a:ext cx="9144000" cy="1037230"/>
            <a:chOff x="0" y="0"/>
            <a:chExt cx="9144000" cy="1037230"/>
          </a:xfrm>
        </p:grpSpPr>
        <p:pic>
          <p:nvPicPr>
            <p:cNvPr id="8"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9" name="8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0" name="9 CuadroTexto"/>
          <p:cNvSpPr txBox="1"/>
          <p:nvPr/>
        </p:nvSpPr>
        <p:spPr>
          <a:xfrm>
            <a:off x="1002656" y="278289"/>
            <a:ext cx="6312544" cy="646331"/>
          </a:xfrm>
          <a:prstGeom prst="rect">
            <a:avLst/>
          </a:prstGeom>
          <a:noFill/>
        </p:spPr>
        <p:txBody>
          <a:bodyPr wrap="square" rtlCol="0">
            <a:spAutoFit/>
          </a:bodyPr>
          <a:lstStyle/>
          <a:p>
            <a:r>
              <a:rPr lang="es-CO" sz="3600" b="1" dirty="0" smtClean="0">
                <a:solidFill>
                  <a:schemeClr val="tx2">
                    <a:lumMod val="75000"/>
                  </a:schemeClr>
                </a:solidFill>
                <a:latin typeface="+mj-lt"/>
              </a:rPr>
              <a:t>Cargue de Parámetros Iniciales</a:t>
            </a:r>
            <a:endParaRPr lang="es-CO" sz="3600" b="1" dirty="0">
              <a:solidFill>
                <a:schemeClr val="tx2">
                  <a:lumMod val="75000"/>
                </a:schemeClr>
              </a:solidFill>
              <a:latin typeface="+mj-lt"/>
            </a:endParaRPr>
          </a:p>
        </p:txBody>
      </p:sp>
    </p:spTree>
    <p:extLst>
      <p:ext uri="{BB962C8B-B14F-4D97-AF65-F5344CB8AC3E}">
        <p14:creationId xmlns:p14="http://schemas.microsoft.com/office/powerpoint/2010/main" val="364139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3542" y="125186"/>
            <a:ext cx="6429829" cy="745671"/>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36" charset="-128"/>
              </a:defRPr>
            </a:lvl1pPr>
            <a:lvl2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2pPr>
            <a:lvl3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3pPr>
            <a:lvl4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4pPr>
            <a:lvl5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5pPr>
            <a:lvl6pPr marL="4572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6pPr>
            <a:lvl7pPr marL="9144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7pPr>
            <a:lvl8pPr marL="13716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8pPr>
            <a:lvl9pPr marL="18288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9pPr>
          </a:lstStyle>
          <a:p>
            <a:pPr algn="l"/>
            <a:r>
              <a:rPr lang="es-CO" sz="3600" b="0" dirty="0" smtClean="0">
                <a:solidFill>
                  <a:schemeClr val="bg1"/>
                </a:solidFill>
              </a:rPr>
              <a:t>TIPOS DE CONSULTA</a:t>
            </a:r>
            <a:endParaRPr lang="es-CO" sz="3600" b="0" dirty="0">
              <a:solidFill>
                <a:schemeClr val="bg1"/>
              </a:solidFill>
            </a:endParaRPr>
          </a:p>
        </p:txBody>
      </p:sp>
      <p:sp>
        <p:nvSpPr>
          <p:cNvPr id="8" name="7 CuadroTexto"/>
          <p:cNvSpPr txBox="1"/>
          <p:nvPr/>
        </p:nvSpPr>
        <p:spPr>
          <a:xfrm>
            <a:off x="-47306" y="1718449"/>
            <a:ext cx="8686801" cy="2031325"/>
          </a:xfrm>
          <a:prstGeom prst="rect">
            <a:avLst/>
          </a:prstGeom>
          <a:noFill/>
        </p:spPr>
        <p:txBody>
          <a:bodyPr wrap="square" rtlCol="0">
            <a:spAutoFit/>
          </a:bodyPr>
          <a:lstStyle/>
          <a:p>
            <a:pPr marL="800100" lvl="1" indent="-342900">
              <a:buFont typeface="Arial" pitchFamily="34" charset="0"/>
              <a:buChar char="•"/>
            </a:pPr>
            <a:r>
              <a:rPr lang="es-ES" dirty="0" smtClean="0">
                <a:solidFill>
                  <a:srgbClr val="0070C0"/>
                </a:solidFill>
                <a:latin typeface="Segoe UI Light" pitchFamily="34" charset="0"/>
              </a:rPr>
              <a:t>Configuración de Estándares: </a:t>
            </a:r>
          </a:p>
          <a:p>
            <a:pPr marL="800100" lvl="1" indent="-342900"/>
            <a:r>
              <a:rPr lang="es-ES" b="0" dirty="0" smtClean="0">
                <a:solidFill>
                  <a:schemeClr val="tx1">
                    <a:lumMod val="50000"/>
                    <a:lumOff val="50000"/>
                  </a:schemeClr>
                </a:solidFill>
                <a:latin typeface="Segoe UI Light" pitchFamily="34" charset="0"/>
              </a:rPr>
              <a:t>	El sistema permite asignar y modificar  los valores  para cada uno de los estándares existentes en el sistema.</a:t>
            </a:r>
          </a:p>
          <a:p>
            <a:pPr marL="800100" lvl="1" indent="-342900"/>
            <a:endParaRPr lang="es-CO" b="0" dirty="0" smtClean="0">
              <a:solidFill>
                <a:srgbClr val="0070C0"/>
              </a:solidFill>
              <a:latin typeface="Segoe UI Light" pitchFamily="34" charset="0"/>
            </a:endParaRPr>
          </a:p>
          <a:p>
            <a:pPr lvl="1"/>
            <a:endParaRPr lang="es-CO" b="0" dirty="0" smtClean="0">
              <a:solidFill>
                <a:srgbClr val="0070C0"/>
              </a:solidFill>
              <a:latin typeface="Segoe UI Light" pitchFamily="34" charset="0"/>
            </a:endParaRPr>
          </a:p>
          <a:p>
            <a:r>
              <a:rPr lang="es-ES" dirty="0" smtClean="0">
                <a:solidFill>
                  <a:srgbClr val="0070C0"/>
                </a:solidFill>
                <a:latin typeface="Segoe UI Light" pitchFamily="34" charset="0"/>
              </a:rPr>
              <a:t> </a:t>
            </a:r>
            <a:endParaRPr lang="es-CO" dirty="0" smtClean="0">
              <a:solidFill>
                <a:srgbClr val="0070C0"/>
              </a:solidFill>
              <a:latin typeface="Segoe UI Light" pitchFamily="34" charset="0"/>
            </a:endParaRPr>
          </a:p>
          <a:p>
            <a:endParaRPr lang="es-CO" dirty="0"/>
          </a:p>
        </p:txBody>
      </p:sp>
      <p:grpSp>
        <p:nvGrpSpPr>
          <p:cNvPr id="7" name="6 Grupo"/>
          <p:cNvGrpSpPr/>
          <p:nvPr/>
        </p:nvGrpSpPr>
        <p:grpSpPr>
          <a:xfrm>
            <a:off x="0" y="0"/>
            <a:ext cx="9144000" cy="1037230"/>
            <a:chOff x="0" y="0"/>
            <a:chExt cx="9144000" cy="1037230"/>
          </a:xfrm>
        </p:grpSpPr>
        <p:pic>
          <p:nvPicPr>
            <p:cNvPr id="9"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10" name="9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2" name="11 CuadroTexto"/>
          <p:cNvSpPr txBox="1"/>
          <p:nvPr/>
        </p:nvSpPr>
        <p:spPr>
          <a:xfrm>
            <a:off x="1002656" y="278289"/>
            <a:ext cx="6312544" cy="1200329"/>
          </a:xfrm>
          <a:prstGeom prst="rect">
            <a:avLst/>
          </a:prstGeom>
          <a:noFill/>
        </p:spPr>
        <p:txBody>
          <a:bodyPr wrap="square" rtlCol="0">
            <a:spAutoFit/>
          </a:bodyPr>
          <a:lstStyle/>
          <a:p>
            <a:r>
              <a:rPr lang="es-CO" sz="3600" b="1" dirty="0" smtClean="0">
                <a:solidFill>
                  <a:schemeClr val="tx2">
                    <a:lumMod val="75000"/>
                  </a:schemeClr>
                </a:solidFill>
                <a:latin typeface="+mj-lt"/>
              </a:rPr>
              <a:t>Configuración de Parámetros - Consultas</a:t>
            </a:r>
            <a:endParaRPr lang="es-CO" sz="3600" b="1" dirty="0">
              <a:solidFill>
                <a:schemeClr val="tx2">
                  <a:lumMod val="75000"/>
                </a:schemeClr>
              </a:solidFill>
              <a:latin typeface="+mj-lt"/>
            </a:endParaRPr>
          </a:p>
        </p:txBody>
      </p:sp>
      <p:graphicFrame>
        <p:nvGraphicFramePr>
          <p:cNvPr id="16" name="15 Tabla"/>
          <p:cNvGraphicFramePr>
            <a:graphicFrameLocks noGrp="1"/>
          </p:cNvGraphicFramePr>
          <p:nvPr/>
        </p:nvGraphicFramePr>
        <p:xfrm>
          <a:off x="844087" y="2671528"/>
          <a:ext cx="7401278" cy="4063997"/>
        </p:xfrm>
        <a:graphic>
          <a:graphicData uri="http://schemas.openxmlformats.org/drawingml/2006/table">
            <a:tbl>
              <a:tblPr/>
              <a:tblGrid>
                <a:gridCol w="2526267"/>
                <a:gridCol w="2526267"/>
                <a:gridCol w="1283616"/>
                <a:gridCol w="1065128"/>
              </a:tblGrid>
              <a:tr h="214579">
                <a:tc gridSpan="2">
                  <a:txBody>
                    <a:bodyPr/>
                    <a:lstStyle/>
                    <a:p>
                      <a:pPr algn="ctr" fontAlgn="ctr"/>
                      <a:r>
                        <a:rPr lang="es-CO" sz="1000" b="1" i="0" u="none" strike="noStrike" dirty="0">
                          <a:solidFill>
                            <a:srgbClr val="000000"/>
                          </a:solidFill>
                          <a:latin typeface="Calibri"/>
                        </a:rPr>
                        <a:t>TIPO</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s-CO"/>
                    </a:p>
                  </a:txBody>
                  <a:tcPr/>
                </a:tc>
                <a:tc>
                  <a:txBody>
                    <a:bodyPr/>
                    <a:lstStyle/>
                    <a:p>
                      <a:pPr algn="ctr" fontAlgn="ctr"/>
                      <a:r>
                        <a:rPr lang="es-CO" sz="1000" b="1" i="0" u="none" strike="noStrike">
                          <a:solidFill>
                            <a:srgbClr val="000000"/>
                          </a:solidFill>
                          <a:latin typeface="Calibri"/>
                        </a:rPr>
                        <a:t>ESTÁNDAR</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s-CO" sz="1000" b="1" i="0" u="none" strike="noStrike">
                          <a:solidFill>
                            <a:srgbClr val="000000"/>
                          </a:solidFill>
                          <a:latin typeface="Calibri"/>
                        </a:rPr>
                        <a:t>UNIDAD</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214579">
                <a:tc rowSpan="15">
                  <a:txBody>
                    <a:bodyPr/>
                    <a:lstStyle/>
                    <a:p>
                      <a:pPr algn="ctr" fontAlgn="ctr"/>
                      <a:r>
                        <a:rPr lang="es-CO" sz="800" b="1" i="0" u="none" strike="noStrike" dirty="0">
                          <a:solidFill>
                            <a:srgbClr val="000000"/>
                          </a:solidFill>
                          <a:latin typeface="Calibri"/>
                        </a:rPr>
                        <a:t>UNIDADES FUNCIONALES</a:t>
                      </a:r>
                    </a:p>
                  </a:txBody>
                  <a:tcPr marL="6502" marR="6502" marT="65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s-CO" sz="700" b="0" i="0" u="none" strike="noStrike">
                          <a:solidFill>
                            <a:srgbClr val="000000"/>
                          </a:solidFill>
                          <a:latin typeface="Arial"/>
                        </a:rPr>
                        <a:t>AULA</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1,65</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m2/alumnos</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579">
                <a:tc vMerge="1">
                  <a:txBody>
                    <a:bodyPr/>
                    <a:lstStyle/>
                    <a:p>
                      <a:endParaRPr lang="es-CO"/>
                    </a:p>
                  </a:txBody>
                  <a:tcPr/>
                </a:tc>
                <a:tc>
                  <a:txBody>
                    <a:bodyPr/>
                    <a:lstStyle/>
                    <a:p>
                      <a:pPr algn="ctr" fontAlgn="ctr"/>
                      <a:r>
                        <a:rPr lang="es-CO" sz="700" b="0" i="0" u="none" strike="noStrike">
                          <a:solidFill>
                            <a:srgbClr val="000000"/>
                          </a:solidFill>
                          <a:latin typeface="Arial"/>
                        </a:rPr>
                        <a:t>LABORATORIO DE CIENCIAS</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2,2</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m2/alumnos</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579">
                <a:tc vMerge="1">
                  <a:txBody>
                    <a:bodyPr/>
                    <a:lstStyle/>
                    <a:p>
                      <a:endParaRPr lang="es-CO"/>
                    </a:p>
                  </a:txBody>
                  <a:tcPr/>
                </a:tc>
                <a:tc>
                  <a:txBody>
                    <a:bodyPr/>
                    <a:lstStyle/>
                    <a:p>
                      <a:pPr algn="ctr" fontAlgn="ctr"/>
                      <a:r>
                        <a:rPr lang="es-CO" sz="700" b="0" i="0" u="none" strike="noStrike">
                          <a:solidFill>
                            <a:srgbClr val="000000"/>
                          </a:solidFill>
                          <a:latin typeface="Arial"/>
                        </a:rPr>
                        <a:t>LABORATORIO MULTIMEDIAL</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2,2</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m2/alumnos</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579">
                <a:tc vMerge="1">
                  <a:txBody>
                    <a:bodyPr/>
                    <a:lstStyle/>
                    <a:p>
                      <a:endParaRPr lang="es-CO"/>
                    </a:p>
                  </a:txBody>
                  <a:tcPr/>
                </a:tc>
                <a:tc>
                  <a:txBody>
                    <a:bodyPr/>
                    <a:lstStyle/>
                    <a:p>
                      <a:pPr algn="ctr" fontAlgn="ctr"/>
                      <a:r>
                        <a:rPr lang="es-CO" sz="700" b="0" i="0" u="none" strike="noStrike">
                          <a:solidFill>
                            <a:srgbClr val="000000"/>
                          </a:solidFill>
                          <a:latin typeface="Arial"/>
                        </a:rPr>
                        <a:t>LABORATORIO DE COMPUTACION</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2,2</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m2/alumnos</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579">
                <a:tc vMerge="1">
                  <a:txBody>
                    <a:bodyPr/>
                    <a:lstStyle/>
                    <a:p>
                      <a:endParaRPr lang="es-CO"/>
                    </a:p>
                  </a:txBody>
                  <a:tcPr/>
                </a:tc>
                <a:tc>
                  <a:txBody>
                    <a:bodyPr/>
                    <a:lstStyle/>
                    <a:p>
                      <a:pPr algn="ctr" fontAlgn="ctr"/>
                      <a:r>
                        <a:rPr lang="es-CO" sz="700" b="0" i="0" u="none" strike="noStrike">
                          <a:solidFill>
                            <a:srgbClr val="000000"/>
                          </a:solidFill>
                          <a:latin typeface="Arial"/>
                        </a:rPr>
                        <a:t>BIBLIOTECA</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2,4</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m2/alumnos</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579">
                <a:tc vMerge="1">
                  <a:txBody>
                    <a:bodyPr/>
                    <a:lstStyle/>
                    <a:p>
                      <a:endParaRPr lang="es-CO"/>
                    </a:p>
                  </a:txBody>
                  <a:tcPr/>
                </a:tc>
                <a:tc>
                  <a:txBody>
                    <a:bodyPr/>
                    <a:lstStyle/>
                    <a:p>
                      <a:pPr algn="ctr" fontAlgn="ctr"/>
                      <a:r>
                        <a:rPr lang="es-CO" sz="700" b="0" i="0" u="none" strike="noStrike">
                          <a:solidFill>
                            <a:srgbClr val="000000"/>
                          </a:solidFill>
                          <a:latin typeface="Arial"/>
                        </a:rPr>
                        <a:t>SALA DE MUSICA</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3</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m2/alumnos</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579">
                <a:tc vMerge="1">
                  <a:txBody>
                    <a:bodyPr/>
                    <a:lstStyle/>
                    <a:p>
                      <a:endParaRPr lang="es-CO"/>
                    </a:p>
                  </a:txBody>
                  <a:tcPr/>
                </a:tc>
                <a:tc>
                  <a:txBody>
                    <a:bodyPr/>
                    <a:lstStyle/>
                    <a:p>
                      <a:pPr algn="ctr" fontAlgn="ctr"/>
                      <a:r>
                        <a:rPr lang="es-CO" sz="700" b="0" i="0" u="none" strike="noStrike">
                          <a:solidFill>
                            <a:srgbClr val="000000"/>
                          </a:solidFill>
                          <a:latin typeface="Arial"/>
                        </a:rPr>
                        <a:t>SALA DE ARTES</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3,5</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m2/alumnos</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72211">
                <a:tc vMerge="1">
                  <a:txBody>
                    <a:bodyPr/>
                    <a:lstStyle/>
                    <a:p>
                      <a:endParaRPr lang="es-CO"/>
                    </a:p>
                  </a:txBody>
                  <a:tcPr/>
                </a:tc>
                <a:tc>
                  <a:txBody>
                    <a:bodyPr/>
                    <a:lstStyle/>
                    <a:p>
                      <a:pPr algn="ctr" fontAlgn="ctr"/>
                      <a:r>
                        <a:rPr lang="es-CO" sz="700" b="0" i="0" u="none" strike="noStrike">
                          <a:solidFill>
                            <a:srgbClr val="000000"/>
                          </a:solidFill>
                          <a:latin typeface="Arial"/>
                        </a:rPr>
                        <a:t>PLAYON DEPORTIVO </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9,1</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m2/alumnos</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8125">
                <a:tc vMerge="1">
                  <a:txBody>
                    <a:bodyPr/>
                    <a:lstStyle/>
                    <a:p>
                      <a:endParaRPr lang="es-CO"/>
                    </a:p>
                  </a:txBody>
                  <a:tcPr/>
                </a:tc>
                <a:tc>
                  <a:txBody>
                    <a:bodyPr/>
                    <a:lstStyle/>
                    <a:p>
                      <a:pPr algn="ctr" fontAlgn="ctr"/>
                      <a:r>
                        <a:rPr lang="es-CO" sz="700" b="0" i="0" u="none" strike="noStrike">
                          <a:solidFill>
                            <a:srgbClr val="000000"/>
                          </a:solidFill>
                          <a:latin typeface="Arial"/>
                        </a:rPr>
                        <a:t>EXPANSIONES RECREATIVAS</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800" b="0" i="0" u="none" strike="noStrike">
                          <a:solidFill>
                            <a:srgbClr val="000000"/>
                          </a:solidFill>
                          <a:latin typeface="Calibri"/>
                        </a:rPr>
                        <a:t>40</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9110">
                <a:tc vMerge="1">
                  <a:txBody>
                    <a:bodyPr/>
                    <a:lstStyle/>
                    <a:p>
                      <a:endParaRPr lang="es-CO"/>
                    </a:p>
                  </a:txBody>
                  <a:tcPr/>
                </a:tc>
                <a:tc>
                  <a:txBody>
                    <a:bodyPr/>
                    <a:lstStyle/>
                    <a:p>
                      <a:pPr algn="ctr" fontAlgn="ctr"/>
                      <a:r>
                        <a:rPr lang="es-CO" sz="700" b="0" i="0" u="none" strike="noStrike">
                          <a:solidFill>
                            <a:srgbClr val="000000"/>
                          </a:solidFill>
                          <a:latin typeface="Arial"/>
                        </a:rPr>
                        <a:t>SALON DE USOS MULTIPLES</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0,42</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m2/alumnos</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579">
                <a:tc vMerge="1">
                  <a:txBody>
                    <a:bodyPr/>
                    <a:lstStyle/>
                    <a:p>
                      <a:endParaRPr lang="es-CO"/>
                    </a:p>
                  </a:txBody>
                  <a:tcPr/>
                </a:tc>
                <a:tc>
                  <a:txBody>
                    <a:bodyPr/>
                    <a:lstStyle/>
                    <a:p>
                      <a:pPr algn="ctr" fontAlgn="ctr"/>
                      <a:r>
                        <a:rPr lang="es-CO" sz="700" b="0" i="0" u="none" strike="noStrike">
                          <a:solidFill>
                            <a:srgbClr val="000000"/>
                          </a:solidFill>
                          <a:latin typeface="Arial"/>
                        </a:rPr>
                        <a:t>PSICOPEDAGOGIA, ENFERMERIA</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2</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m2/alumnos</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579">
                <a:tc vMerge="1">
                  <a:txBody>
                    <a:bodyPr/>
                    <a:lstStyle/>
                    <a:p>
                      <a:endParaRPr lang="es-CO"/>
                    </a:p>
                  </a:txBody>
                  <a:tcPr/>
                </a:tc>
                <a:tc>
                  <a:txBody>
                    <a:bodyPr/>
                    <a:lstStyle/>
                    <a:p>
                      <a:pPr algn="ctr" fontAlgn="ctr"/>
                      <a:r>
                        <a:rPr lang="es-CO" sz="700" b="0" i="0" u="none" strike="noStrike">
                          <a:solidFill>
                            <a:srgbClr val="000000"/>
                          </a:solidFill>
                          <a:latin typeface="Arial"/>
                        </a:rPr>
                        <a:t>SERVICIOS SANITARIOS</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0,144</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m2/alumnos</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048">
                <a:tc vMerge="1">
                  <a:txBody>
                    <a:bodyPr/>
                    <a:lstStyle/>
                    <a:p>
                      <a:endParaRPr lang="es-CO"/>
                    </a:p>
                  </a:txBody>
                  <a:tcPr/>
                </a:tc>
                <a:tc>
                  <a:txBody>
                    <a:bodyPr/>
                    <a:lstStyle/>
                    <a:p>
                      <a:pPr algn="ctr" fontAlgn="ctr"/>
                      <a:r>
                        <a:rPr lang="es-CO" sz="800" b="0" i="0" u="none" strike="noStrike">
                          <a:solidFill>
                            <a:srgbClr val="000000"/>
                          </a:solidFill>
                          <a:latin typeface="Calibri"/>
                        </a:rPr>
                        <a:t>ALIMENTOS</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1,07</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m2/alumnos</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4579">
                <a:tc vMerge="1">
                  <a:txBody>
                    <a:bodyPr/>
                    <a:lstStyle/>
                    <a:p>
                      <a:endParaRPr lang="es-CO"/>
                    </a:p>
                  </a:txBody>
                  <a:tcPr/>
                </a:tc>
                <a:tc>
                  <a:txBody>
                    <a:bodyPr/>
                    <a:lstStyle/>
                    <a:p>
                      <a:pPr algn="ctr" fontAlgn="ctr"/>
                      <a:r>
                        <a:rPr lang="es-CO" sz="800" b="0" i="0" u="none" strike="noStrike">
                          <a:solidFill>
                            <a:srgbClr val="000000"/>
                          </a:solidFill>
                          <a:latin typeface="Calibri"/>
                        </a:rPr>
                        <a:t>OFICINA DE ADMINISTRACION</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0,26</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latin typeface="Calibri"/>
                        </a:rPr>
                        <a:t>m2/alumnos</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4134">
                <a:tc vMerge="1">
                  <a:txBody>
                    <a:bodyPr/>
                    <a:lstStyle/>
                    <a:p>
                      <a:endParaRPr lang="es-CO"/>
                    </a:p>
                  </a:txBody>
                  <a:tcPr/>
                </a:tc>
                <a:tc>
                  <a:txBody>
                    <a:bodyPr/>
                    <a:lstStyle/>
                    <a:p>
                      <a:pPr algn="ctr" fontAlgn="ctr"/>
                      <a:r>
                        <a:rPr lang="es-CO" sz="800" b="0" i="0" u="none" strike="noStrike">
                          <a:solidFill>
                            <a:srgbClr val="000000"/>
                          </a:solidFill>
                          <a:latin typeface="Calibri"/>
                        </a:rPr>
                        <a:t>NÚMERO DE ALUMNOS MÁXIMO POR AULA</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800" b="0" i="0" u="none" strike="noStrike">
                          <a:solidFill>
                            <a:srgbClr val="000000"/>
                          </a:solidFill>
                          <a:latin typeface="Calibri"/>
                        </a:rPr>
                        <a:t>40</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dirty="0">
                          <a:solidFill>
                            <a:srgbClr val="000000"/>
                          </a:solidFill>
                          <a:latin typeface="Calibri"/>
                        </a:rPr>
                        <a:t>alumnos</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64139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3542" y="125186"/>
            <a:ext cx="6429829" cy="745671"/>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36" charset="-128"/>
              </a:defRPr>
            </a:lvl1pPr>
            <a:lvl2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2pPr>
            <a:lvl3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3pPr>
            <a:lvl4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4pPr>
            <a:lvl5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5pPr>
            <a:lvl6pPr marL="4572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6pPr>
            <a:lvl7pPr marL="9144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7pPr>
            <a:lvl8pPr marL="13716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8pPr>
            <a:lvl9pPr marL="18288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9pPr>
          </a:lstStyle>
          <a:p>
            <a:pPr algn="l"/>
            <a:r>
              <a:rPr lang="es-CO" sz="3600" b="0" dirty="0" smtClean="0">
                <a:solidFill>
                  <a:schemeClr val="bg1"/>
                </a:solidFill>
              </a:rPr>
              <a:t>TIPOS DE CONSULTA</a:t>
            </a:r>
            <a:endParaRPr lang="es-CO" sz="3600" b="0" dirty="0">
              <a:solidFill>
                <a:schemeClr val="bg1"/>
              </a:solidFill>
            </a:endParaRPr>
          </a:p>
        </p:txBody>
      </p:sp>
      <p:sp>
        <p:nvSpPr>
          <p:cNvPr id="8" name="7 CuadroTexto"/>
          <p:cNvSpPr txBox="1"/>
          <p:nvPr/>
        </p:nvSpPr>
        <p:spPr>
          <a:xfrm>
            <a:off x="-47306" y="1718449"/>
            <a:ext cx="8686801" cy="1754326"/>
          </a:xfrm>
          <a:prstGeom prst="rect">
            <a:avLst/>
          </a:prstGeom>
          <a:noFill/>
        </p:spPr>
        <p:txBody>
          <a:bodyPr wrap="square" rtlCol="0">
            <a:spAutoFit/>
          </a:bodyPr>
          <a:lstStyle/>
          <a:p>
            <a:pPr marL="800100" lvl="1" indent="-342900">
              <a:buFont typeface="Arial" pitchFamily="34" charset="0"/>
              <a:buChar char="•"/>
            </a:pPr>
            <a:r>
              <a:rPr lang="es-ES" dirty="0" smtClean="0">
                <a:solidFill>
                  <a:srgbClr val="0070C0"/>
                </a:solidFill>
                <a:latin typeface="Segoe UI Light" pitchFamily="34" charset="0"/>
              </a:rPr>
              <a:t>Configuración de la Ponderación por Ámbito: </a:t>
            </a:r>
          </a:p>
          <a:p>
            <a:pPr marL="800100" lvl="1" indent="-342900"/>
            <a:r>
              <a:rPr lang="es-ES" b="0" dirty="0" smtClean="0">
                <a:solidFill>
                  <a:schemeClr val="tx1">
                    <a:lumMod val="50000"/>
                    <a:lumOff val="50000"/>
                  </a:schemeClr>
                </a:solidFill>
                <a:latin typeface="Segoe UI Light" pitchFamily="34" charset="0"/>
              </a:rPr>
              <a:t>	El sistema permite asignar pesos entre los ámbitos acorde a su criterio. </a:t>
            </a:r>
            <a:endParaRPr lang="es-CO" b="0" dirty="0" smtClean="0">
              <a:solidFill>
                <a:schemeClr val="tx1">
                  <a:lumMod val="50000"/>
                  <a:lumOff val="50000"/>
                </a:schemeClr>
              </a:solidFill>
              <a:latin typeface="Segoe UI Light" pitchFamily="34" charset="0"/>
            </a:endParaRPr>
          </a:p>
          <a:p>
            <a:pPr marL="800100" lvl="1" indent="-342900"/>
            <a:endParaRPr lang="es-CO" b="0" dirty="0" smtClean="0">
              <a:solidFill>
                <a:srgbClr val="0070C0"/>
              </a:solidFill>
              <a:latin typeface="Segoe UI Light" pitchFamily="34" charset="0"/>
            </a:endParaRPr>
          </a:p>
          <a:p>
            <a:pPr lvl="1"/>
            <a:endParaRPr lang="es-CO" b="0" dirty="0" smtClean="0">
              <a:solidFill>
                <a:srgbClr val="0070C0"/>
              </a:solidFill>
              <a:latin typeface="Segoe UI Light" pitchFamily="34" charset="0"/>
            </a:endParaRPr>
          </a:p>
          <a:p>
            <a:r>
              <a:rPr lang="es-ES" dirty="0" smtClean="0">
                <a:solidFill>
                  <a:srgbClr val="0070C0"/>
                </a:solidFill>
                <a:latin typeface="Segoe UI Light" pitchFamily="34" charset="0"/>
              </a:rPr>
              <a:t> </a:t>
            </a:r>
            <a:endParaRPr lang="es-CO" dirty="0" smtClean="0">
              <a:solidFill>
                <a:srgbClr val="0070C0"/>
              </a:solidFill>
              <a:latin typeface="Segoe UI Light" pitchFamily="34" charset="0"/>
            </a:endParaRPr>
          </a:p>
          <a:p>
            <a:endParaRPr lang="es-CO" dirty="0"/>
          </a:p>
        </p:txBody>
      </p:sp>
      <p:grpSp>
        <p:nvGrpSpPr>
          <p:cNvPr id="7" name="6 Grupo"/>
          <p:cNvGrpSpPr/>
          <p:nvPr/>
        </p:nvGrpSpPr>
        <p:grpSpPr>
          <a:xfrm>
            <a:off x="0" y="0"/>
            <a:ext cx="9144000" cy="1037230"/>
            <a:chOff x="0" y="0"/>
            <a:chExt cx="9144000" cy="1037230"/>
          </a:xfrm>
        </p:grpSpPr>
        <p:pic>
          <p:nvPicPr>
            <p:cNvPr id="10"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12" name="11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3" name="12 CuadroTexto"/>
          <p:cNvSpPr txBox="1"/>
          <p:nvPr/>
        </p:nvSpPr>
        <p:spPr>
          <a:xfrm>
            <a:off x="1002656" y="278289"/>
            <a:ext cx="6312544" cy="1200329"/>
          </a:xfrm>
          <a:prstGeom prst="rect">
            <a:avLst/>
          </a:prstGeom>
          <a:noFill/>
        </p:spPr>
        <p:txBody>
          <a:bodyPr wrap="square" rtlCol="0">
            <a:spAutoFit/>
          </a:bodyPr>
          <a:lstStyle/>
          <a:p>
            <a:r>
              <a:rPr lang="es-CO" sz="3600" b="1" dirty="0" smtClean="0">
                <a:solidFill>
                  <a:schemeClr val="tx2">
                    <a:lumMod val="75000"/>
                  </a:schemeClr>
                </a:solidFill>
                <a:latin typeface="+mj-lt"/>
              </a:rPr>
              <a:t>Configuración de Parámetros - Calificación</a:t>
            </a:r>
            <a:endParaRPr lang="es-CO" sz="3600" b="1" dirty="0">
              <a:solidFill>
                <a:schemeClr val="tx2">
                  <a:lumMod val="75000"/>
                </a:schemeClr>
              </a:solidFill>
              <a:latin typeface="+mj-lt"/>
            </a:endParaRPr>
          </a:p>
        </p:txBody>
      </p:sp>
      <p:pic>
        <p:nvPicPr>
          <p:cNvPr id="11" name="10 Imagen"/>
          <p:cNvPicPr/>
          <p:nvPr/>
        </p:nvPicPr>
        <p:blipFill>
          <a:blip r:embed="rId3"/>
          <a:stretch>
            <a:fillRect/>
          </a:stretch>
        </p:blipFill>
        <p:spPr>
          <a:xfrm>
            <a:off x="831456" y="2620383"/>
            <a:ext cx="5400040" cy="3887470"/>
          </a:xfrm>
          <a:prstGeom prst="rect">
            <a:avLst/>
          </a:prstGeom>
        </p:spPr>
      </p:pic>
    </p:spTree>
    <p:extLst>
      <p:ext uri="{BB962C8B-B14F-4D97-AF65-F5344CB8AC3E}">
        <p14:creationId xmlns:p14="http://schemas.microsoft.com/office/powerpoint/2010/main" val="364139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3542" y="125186"/>
            <a:ext cx="6429829" cy="745671"/>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36" charset="-128"/>
              </a:defRPr>
            </a:lvl1pPr>
            <a:lvl2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2pPr>
            <a:lvl3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3pPr>
            <a:lvl4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4pPr>
            <a:lvl5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5pPr>
            <a:lvl6pPr marL="4572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6pPr>
            <a:lvl7pPr marL="9144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7pPr>
            <a:lvl8pPr marL="13716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8pPr>
            <a:lvl9pPr marL="18288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9pPr>
          </a:lstStyle>
          <a:p>
            <a:pPr algn="l"/>
            <a:r>
              <a:rPr lang="es-CO" sz="3600" b="0" dirty="0" smtClean="0">
                <a:solidFill>
                  <a:schemeClr val="bg1"/>
                </a:solidFill>
              </a:rPr>
              <a:t>TIPOS DE CONSULTA</a:t>
            </a:r>
            <a:endParaRPr lang="es-CO" sz="3600" b="0" dirty="0">
              <a:solidFill>
                <a:schemeClr val="bg1"/>
              </a:solidFill>
            </a:endParaRPr>
          </a:p>
        </p:txBody>
      </p:sp>
      <p:sp>
        <p:nvSpPr>
          <p:cNvPr id="8" name="7 CuadroTexto"/>
          <p:cNvSpPr txBox="1"/>
          <p:nvPr/>
        </p:nvSpPr>
        <p:spPr>
          <a:xfrm>
            <a:off x="-47306" y="1718449"/>
            <a:ext cx="8686801" cy="2031325"/>
          </a:xfrm>
          <a:prstGeom prst="rect">
            <a:avLst/>
          </a:prstGeom>
          <a:noFill/>
        </p:spPr>
        <p:txBody>
          <a:bodyPr wrap="square" rtlCol="0">
            <a:spAutoFit/>
          </a:bodyPr>
          <a:lstStyle/>
          <a:p>
            <a:pPr marL="800100" lvl="1" indent="-342900">
              <a:buFont typeface="Arial" pitchFamily="34" charset="0"/>
              <a:buChar char="•"/>
            </a:pPr>
            <a:r>
              <a:rPr lang="es-ES" dirty="0" smtClean="0">
                <a:solidFill>
                  <a:srgbClr val="0070C0"/>
                </a:solidFill>
                <a:latin typeface="Segoe UI Light" pitchFamily="34" charset="0"/>
              </a:rPr>
              <a:t>Configuración de las Ponderación por Variable de Ámbito</a:t>
            </a:r>
          </a:p>
          <a:p>
            <a:pPr marL="800100" lvl="1" indent="-342900"/>
            <a:r>
              <a:rPr lang="es-ES" b="0" dirty="0" smtClean="0">
                <a:solidFill>
                  <a:schemeClr val="tx1">
                    <a:lumMod val="50000"/>
                    <a:lumOff val="50000"/>
                  </a:schemeClr>
                </a:solidFill>
                <a:latin typeface="Segoe UI Light" pitchFamily="34" charset="0"/>
              </a:rPr>
              <a:t>	El sistema permite asignar y modificar el peso para cada una de las variables de los </a:t>
            </a:r>
            <a:r>
              <a:rPr lang="es-ES" b="0" dirty="0">
                <a:solidFill>
                  <a:schemeClr val="tx1">
                    <a:lumMod val="50000"/>
                    <a:lumOff val="50000"/>
                  </a:schemeClr>
                </a:solidFill>
                <a:latin typeface="Segoe UI Light" pitchFamily="34" charset="0"/>
              </a:rPr>
              <a:t>á</a:t>
            </a:r>
            <a:r>
              <a:rPr lang="es-ES" b="0" dirty="0" smtClean="0">
                <a:solidFill>
                  <a:schemeClr val="tx1">
                    <a:lumMod val="50000"/>
                    <a:lumOff val="50000"/>
                  </a:schemeClr>
                </a:solidFill>
                <a:latin typeface="Segoe UI Light" pitchFamily="34" charset="0"/>
              </a:rPr>
              <a:t>mbitos. </a:t>
            </a:r>
            <a:endParaRPr lang="es-CO" b="0" dirty="0" smtClean="0">
              <a:solidFill>
                <a:schemeClr val="tx1">
                  <a:lumMod val="50000"/>
                  <a:lumOff val="50000"/>
                </a:schemeClr>
              </a:solidFill>
              <a:latin typeface="Segoe UI Light" pitchFamily="34" charset="0"/>
            </a:endParaRPr>
          </a:p>
          <a:p>
            <a:pPr marL="800100" lvl="1" indent="-342900"/>
            <a:endParaRPr lang="es-CO" b="0" dirty="0" smtClean="0">
              <a:solidFill>
                <a:srgbClr val="0070C0"/>
              </a:solidFill>
              <a:latin typeface="Segoe UI Light" pitchFamily="34" charset="0"/>
            </a:endParaRPr>
          </a:p>
          <a:p>
            <a:pPr lvl="1"/>
            <a:endParaRPr lang="es-CO" b="0" dirty="0" smtClean="0">
              <a:solidFill>
                <a:srgbClr val="0070C0"/>
              </a:solidFill>
              <a:latin typeface="Segoe UI Light" pitchFamily="34" charset="0"/>
            </a:endParaRPr>
          </a:p>
          <a:p>
            <a:r>
              <a:rPr lang="es-ES" dirty="0" smtClean="0">
                <a:solidFill>
                  <a:srgbClr val="0070C0"/>
                </a:solidFill>
                <a:latin typeface="Segoe UI Light" pitchFamily="34" charset="0"/>
              </a:rPr>
              <a:t> </a:t>
            </a:r>
            <a:endParaRPr lang="es-CO" dirty="0" smtClean="0">
              <a:solidFill>
                <a:srgbClr val="0070C0"/>
              </a:solidFill>
              <a:latin typeface="Segoe UI Light" pitchFamily="34" charset="0"/>
            </a:endParaRPr>
          </a:p>
          <a:p>
            <a:endParaRPr lang="es-CO" dirty="0"/>
          </a:p>
        </p:txBody>
      </p:sp>
      <p:pic>
        <p:nvPicPr>
          <p:cNvPr id="7" name="6 Imagen"/>
          <p:cNvPicPr/>
          <p:nvPr/>
        </p:nvPicPr>
        <p:blipFill>
          <a:blip r:embed="rId2"/>
          <a:srcRect b="35494"/>
          <a:stretch>
            <a:fillRect/>
          </a:stretch>
        </p:blipFill>
        <p:spPr>
          <a:xfrm>
            <a:off x="1245493" y="2554013"/>
            <a:ext cx="6936826" cy="3310759"/>
          </a:xfrm>
          <a:prstGeom prst="rect">
            <a:avLst/>
          </a:prstGeom>
        </p:spPr>
      </p:pic>
      <p:pic>
        <p:nvPicPr>
          <p:cNvPr id="10" name="9 Imagen"/>
          <p:cNvPicPr/>
          <p:nvPr/>
        </p:nvPicPr>
        <p:blipFill>
          <a:blip r:embed="rId2"/>
          <a:srcRect t="75020" r="-600"/>
          <a:stretch>
            <a:fillRect/>
          </a:stretch>
        </p:blipFill>
        <p:spPr>
          <a:xfrm>
            <a:off x="1241373" y="5265671"/>
            <a:ext cx="6972478" cy="1182413"/>
          </a:xfrm>
          <a:prstGeom prst="rect">
            <a:avLst/>
          </a:prstGeom>
        </p:spPr>
      </p:pic>
      <p:pic>
        <p:nvPicPr>
          <p:cNvPr id="12" name="11 Imagen"/>
          <p:cNvPicPr/>
          <p:nvPr/>
        </p:nvPicPr>
        <p:blipFill>
          <a:blip r:embed="rId2"/>
          <a:srcRect l="37923" b="90948"/>
          <a:stretch>
            <a:fillRect/>
          </a:stretch>
        </p:blipFill>
        <p:spPr>
          <a:xfrm>
            <a:off x="3767959" y="2538249"/>
            <a:ext cx="3819372" cy="488731"/>
          </a:xfrm>
          <a:prstGeom prst="rect">
            <a:avLst/>
          </a:prstGeom>
        </p:spPr>
      </p:pic>
      <p:grpSp>
        <p:nvGrpSpPr>
          <p:cNvPr id="9" name="8 Grupo"/>
          <p:cNvGrpSpPr/>
          <p:nvPr/>
        </p:nvGrpSpPr>
        <p:grpSpPr>
          <a:xfrm>
            <a:off x="0" y="0"/>
            <a:ext cx="9144000" cy="1037230"/>
            <a:chOff x="0" y="0"/>
            <a:chExt cx="9144000" cy="1037230"/>
          </a:xfrm>
        </p:grpSpPr>
        <p:pic>
          <p:nvPicPr>
            <p:cNvPr id="13"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14" name="13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5" name="14 CuadroTexto"/>
          <p:cNvSpPr txBox="1"/>
          <p:nvPr/>
        </p:nvSpPr>
        <p:spPr>
          <a:xfrm>
            <a:off x="1002656" y="278289"/>
            <a:ext cx="6312544" cy="1200329"/>
          </a:xfrm>
          <a:prstGeom prst="rect">
            <a:avLst/>
          </a:prstGeom>
          <a:noFill/>
        </p:spPr>
        <p:txBody>
          <a:bodyPr wrap="square" rtlCol="0">
            <a:spAutoFit/>
          </a:bodyPr>
          <a:lstStyle/>
          <a:p>
            <a:r>
              <a:rPr lang="es-CO" sz="3600" b="1" dirty="0" smtClean="0">
                <a:solidFill>
                  <a:schemeClr val="tx2">
                    <a:lumMod val="75000"/>
                  </a:schemeClr>
                </a:solidFill>
                <a:latin typeface="+mj-lt"/>
              </a:rPr>
              <a:t>Configuración de Parámetros - Calificación</a:t>
            </a:r>
            <a:endParaRPr lang="es-CO" sz="3600" b="1" dirty="0">
              <a:solidFill>
                <a:schemeClr val="tx2">
                  <a:lumMod val="75000"/>
                </a:schemeClr>
              </a:solidFill>
              <a:latin typeface="+mj-lt"/>
            </a:endParaRPr>
          </a:p>
        </p:txBody>
      </p:sp>
    </p:spTree>
    <p:extLst>
      <p:ext uri="{BB962C8B-B14F-4D97-AF65-F5344CB8AC3E}">
        <p14:creationId xmlns:p14="http://schemas.microsoft.com/office/powerpoint/2010/main" val="364139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3542" y="125186"/>
            <a:ext cx="6429829" cy="745671"/>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36" charset="-128"/>
              </a:defRPr>
            </a:lvl1pPr>
            <a:lvl2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2pPr>
            <a:lvl3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3pPr>
            <a:lvl4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4pPr>
            <a:lvl5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5pPr>
            <a:lvl6pPr marL="4572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6pPr>
            <a:lvl7pPr marL="9144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7pPr>
            <a:lvl8pPr marL="13716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8pPr>
            <a:lvl9pPr marL="18288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9pPr>
          </a:lstStyle>
          <a:p>
            <a:pPr algn="l"/>
            <a:r>
              <a:rPr lang="es-CO" sz="3600" b="0" dirty="0" smtClean="0">
                <a:solidFill>
                  <a:schemeClr val="bg1"/>
                </a:solidFill>
              </a:rPr>
              <a:t>TIPOS DE CONSULTA</a:t>
            </a:r>
            <a:endParaRPr lang="es-CO" sz="3600" b="0" dirty="0">
              <a:solidFill>
                <a:schemeClr val="bg1"/>
              </a:solidFill>
            </a:endParaRPr>
          </a:p>
        </p:txBody>
      </p:sp>
      <p:sp>
        <p:nvSpPr>
          <p:cNvPr id="8" name="7 CuadroTexto"/>
          <p:cNvSpPr txBox="1"/>
          <p:nvPr/>
        </p:nvSpPr>
        <p:spPr>
          <a:xfrm>
            <a:off x="-47306" y="1718449"/>
            <a:ext cx="8686801" cy="2585323"/>
          </a:xfrm>
          <a:prstGeom prst="rect">
            <a:avLst/>
          </a:prstGeom>
          <a:noFill/>
        </p:spPr>
        <p:txBody>
          <a:bodyPr wrap="square" rtlCol="0">
            <a:spAutoFit/>
          </a:bodyPr>
          <a:lstStyle/>
          <a:p>
            <a:pPr marL="800100" lvl="1" indent="-342900">
              <a:buFont typeface="Arial" pitchFamily="34" charset="0"/>
              <a:buChar char="•"/>
            </a:pPr>
            <a:r>
              <a:rPr lang="es-ES" dirty="0" smtClean="0">
                <a:solidFill>
                  <a:srgbClr val="0070C0"/>
                </a:solidFill>
                <a:latin typeface="Segoe UI Light" pitchFamily="34" charset="0"/>
              </a:rPr>
              <a:t>Priorización de las Unidades Funcionales Principales y Secundarias.</a:t>
            </a:r>
          </a:p>
          <a:p>
            <a:pPr marL="800100" lvl="1" indent="-342900" algn="just"/>
            <a:r>
              <a:rPr lang="es-ES" b="0" dirty="0" smtClean="0">
                <a:solidFill>
                  <a:schemeClr val="tx1">
                    <a:lumMod val="50000"/>
                    <a:lumOff val="50000"/>
                  </a:schemeClr>
                </a:solidFill>
                <a:latin typeface="Segoe UI Light" pitchFamily="34" charset="0"/>
              </a:rPr>
              <a:t>	</a:t>
            </a:r>
            <a:r>
              <a:rPr lang="es-ES" b="0" dirty="0">
                <a:solidFill>
                  <a:schemeClr val="tx1">
                    <a:lumMod val="50000"/>
                    <a:lumOff val="50000"/>
                  </a:schemeClr>
                </a:solidFill>
                <a:latin typeface="Segoe UI Light" pitchFamily="34" charset="0"/>
              </a:rPr>
              <a:t>Para la calificación </a:t>
            </a:r>
            <a:r>
              <a:rPr lang="es-ES" b="0" dirty="0" smtClean="0">
                <a:solidFill>
                  <a:schemeClr val="tx1">
                    <a:lumMod val="50000"/>
                    <a:lumOff val="50000"/>
                  </a:schemeClr>
                </a:solidFill>
                <a:latin typeface="Segoe UI Light" pitchFamily="34" charset="0"/>
              </a:rPr>
              <a:t>del ámbito Ambiente </a:t>
            </a:r>
            <a:r>
              <a:rPr lang="es-ES" b="0" dirty="0">
                <a:solidFill>
                  <a:schemeClr val="tx1">
                    <a:lumMod val="50000"/>
                    <a:lumOff val="50000"/>
                  </a:schemeClr>
                </a:solidFill>
                <a:latin typeface="Segoe UI Light" pitchFamily="34" charset="0"/>
              </a:rPr>
              <a:t>el sistema </a:t>
            </a:r>
            <a:r>
              <a:rPr lang="es-ES" b="0" dirty="0" smtClean="0">
                <a:solidFill>
                  <a:schemeClr val="tx1">
                    <a:lumMod val="50000"/>
                    <a:lumOff val="50000"/>
                  </a:schemeClr>
                </a:solidFill>
                <a:latin typeface="Segoe UI Light" pitchFamily="34" charset="0"/>
              </a:rPr>
              <a:t>permite seleccionar las unidades funcionales principales y secundarios</a:t>
            </a:r>
            <a:r>
              <a:rPr lang="es-ES" b="0" dirty="0">
                <a:solidFill>
                  <a:schemeClr val="tx1">
                    <a:lumMod val="50000"/>
                    <a:lumOff val="50000"/>
                  </a:schemeClr>
                </a:solidFill>
                <a:latin typeface="Segoe UI Light" pitchFamily="34" charset="0"/>
              </a:rPr>
              <a:t>. </a:t>
            </a:r>
          </a:p>
          <a:p>
            <a:pPr marL="800100" lvl="1" indent="-342900"/>
            <a:endParaRPr lang="es-ES" b="0" dirty="0">
              <a:solidFill>
                <a:schemeClr val="tx1">
                  <a:lumMod val="50000"/>
                  <a:lumOff val="50000"/>
                </a:schemeClr>
              </a:solidFill>
              <a:latin typeface="Segoe UI Light" pitchFamily="34" charset="0"/>
            </a:endParaRPr>
          </a:p>
          <a:p>
            <a:pPr marL="800100" lvl="1" indent="-342900"/>
            <a:r>
              <a:rPr lang="es-ES" b="0" dirty="0" smtClean="0">
                <a:solidFill>
                  <a:schemeClr val="tx1">
                    <a:lumMod val="50000"/>
                    <a:lumOff val="50000"/>
                  </a:schemeClr>
                </a:solidFill>
                <a:latin typeface="Segoe UI Light" pitchFamily="34" charset="0"/>
              </a:rPr>
              <a:t>.</a:t>
            </a:r>
            <a:endParaRPr lang="es-CO" b="0" dirty="0" smtClean="0">
              <a:solidFill>
                <a:schemeClr val="tx1">
                  <a:lumMod val="50000"/>
                  <a:lumOff val="50000"/>
                </a:schemeClr>
              </a:solidFill>
              <a:latin typeface="Segoe UI Light" pitchFamily="34" charset="0"/>
            </a:endParaRPr>
          </a:p>
          <a:p>
            <a:pPr marL="800100" lvl="1" indent="-342900"/>
            <a:endParaRPr lang="es-CO" b="0" dirty="0" smtClean="0">
              <a:solidFill>
                <a:srgbClr val="0070C0"/>
              </a:solidFill>
              <a:latin typeface="Segoe UI Light" pitchFamily="34" charset="0"/>
            </a:endParaRPr>
          </a:p>
          <a:p>
            <a:pPr lvl="1"/>
            <a:endParaRPr lang="es-CO" b="0" dirty="0" smtClean="0">
              <a:solidFill>
                <a:srgbClr val="0070C0"/>
              </a:solidFill>
              <a:latin typeface="Segoe UI Light" pitchFamily="34" charset="0"/>
            </a:endParaRPr>
          </a:p>
          <a:p>
            <a:r>
              <a:rPr lang="es-ES" dirty="0" smtClean="0">
                <a:solidFill>
                  <a:srgbClr val="0070C0"/>
                </a:solidFill>
                <a:latin typeface="Segoe UI Light" pitchFamily="34" charset="0"/>
              </a:rPr>
              <a:t> </a:t>
            </a:r>
            <a:endParaRPr lang="es-CO" dirty="0" smtClean="0">
              <a:solidFill>
                <a:srgbClr val="0070C0"/>
              </a:solidFill>
              <a:latin typeface="Segoe UI Light" pitchFamily="34" charset="0"/>
            </a:endParaRPr>
          </a:p>
          <a:p>
            <a:endParaRPr lang="es-CO" dirty="0"/>
          </a:p>
        </p:txBody>
      </p:sp>
      <p:grpSp>
        <p:nvGrpSpPr>
          <p:cNvPr id="2" name="8 Grupo"/>
          <p:cNvGrpSpPr/>
          <p:nvPr/>
        </p:nvGrpSpPr>
        <p:grpSpPr>
          <a:xfrm>
            <a:off x="0" y="0"/>
            <a:ext cx="9144000" cy="1037230"/>
            <a:chOff x="0" y="0"/>
            <a:chExt cx="9144000" cy="1037230"/>
          </a:xfrm>
        </p:grpSpPr>
        <p:pic>
          <p:nvPicPr>
            <p:cNvPr id="13"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14" name="13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5" name="14 CuadroTexto"/>
          <p:cNvSpPr txBox="1"/>
          <p:nvPr/>
        </p:nvSpPr>
        <p:spPr>
          <a:xfrm>
            <a:off x="1002656" y="278289"/>
            <a:ext cx="6312544" cy="1200329"/>
          </a:xfrm>
          <a:prstGeom prst="rect">
            <a:avLst/>
          </a:prstGeom>
          <a:noFill/>
        </p:spPr>
        <p:txBody>
          <a:bodyPr wrap="square" rtlCol="0">
            <a:spAutoFit/>
          </a:bodyPr>
          <a:lstStyle/>
          <a:p>
            <a:r>
              <a:rPr lang="es-CO" sz="3600" b="1" dirty="0" smtClean="0">
                <a:solidFill>
                  <a:schemeClr val="tx2">
                    <a:lumMod val="75000"/>
                  </a:schemeClr>
                </a:solidFill>
                <a:latin typeface="+mj-lt"/>
              </a:rPr>
              <a:t>Configuración de Parámetros - Calificación</a:t>
            </a:r>
            <a:endParaRPr lang="es-CO" sz="3600" b="1" dirty="0">
              <a:solidFill>
                <a:schemeClr val="tx2">
                  <a:lumMod val="75000"/>
                </a:schemeClr>
              </a:solidFill>
              <a:latin typeface="+mj-lt"/>
            </a:endParaRPr>
          </a:p>
        </p:txBody>
      </p:sp>
      <p:pic>
        <p:nvPicPr>
          <p:cNvPr id="9" name="8 Imagen"/>
          <p:cNvPicPr/>
          <p:nvPr/>
        </p:nvPicPr>
        <p:blipFill>
          <a:blip r:embed="rId3"/>
          <a:stretch>
            <a:fillRect/>
          </a:stretch>
        </p:blipFill>
        <p:spPr>
          <a:xfrm>
            <a:off x="831455" y="2666606"/>
            <a:ext cx="5400040" cy="4015740"/>
          </a:xfrm>
          <a:prstGeom prst="rect">
            <a:avLst/>
          </a:prstGeom>
        </p:spPr>
      </p:pic>
    </p:spTree>
    <p:extLst>
      <p:ext uri="{BB962C8B-B14F-4D97-AF65-F5344CB8AC3E}">
        <p14:creationId xmlns:p14="http://schemas.microsoft.com/office/powerpoint/2010/main" val="364139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0" y="0"/>
            <a:ext cx="9144000" cy="1037230"/>
            <a:chOff x="0" y="0"/>
            <a:chExt cx="9144000" cy="1037230"/>
          </a:xfrm>
        </p:grpSpPr>
        <p:pic>
          <p:nvPicPr>
            <p:cNvPr id="7"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8" name="7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graphicFrame>
        <p:nvGraphicFramePr>
          <p:cNvPr id="2" name="1 Diagrama"/>
          <p:cNvGraphicFramePr/>
          <p:nvPr>
            <p:extLst>
              <p:ext uri="{D42A27DB-BD31-4B8C-83A1-F6EECF244321}">
                <p14:modId xmlns:p14="http://schemas.microsoft.com/office/powerpoint/2010/main" val="731759570"/>
              </p:ext>
            </p:extLst>
          </p:nvPr>
        </p:nvGraphicFramePr>
        <p:xfrm>
          <a:off x="776153" y="1230447"/>
          <a:ext cx="7598590" cy="5300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CuadroTexto"/>
          <p:cNvSpPr txBox="1"/>
          <p:nvPr/>
        </p:nvSpPr>
        <p:spPr>
          <a:xfrm>
            <a:off x="1002656" y="278289"/>
            <a:ext cx="3868889" cy="646331"/>
          </a:xfrm>
          <a:prstGeom prst="rect">
            <a:avLst/>
          </a:prstGeom>
          <a:noFill/>
        </p:spPr>
        <p:txBody>
          <a:bodyPr wrap="square" rtlCol="0">
            <a:spAutoFit/>
          </a:bodyPr>
          <a:lstStyle/>
          <a:p>
            <a:r>
              <a:rPr lang="es-CO" sz="3600" b="1" dirty="0" smtClean="0">
                <a:solidFill>
                  <a:schemeClr val="tx2">
                    <a:lumMod val="75000"/>
                  </a:schemeClr>
                </a:solidFill>
                <a:latin typeface="+mj-lt"/>
              </a:rPr>
              <a:t>Temario</a:t>
            </a:r>
            <a:endParaRPr lang="es-CO" sz="3600" b="1" dirty="0">
              <a:solidFill>
                <a:schemeClr val="tx2">
                  <a:lumMod val="75000"/>
                </a:schemeClr>
              </a:solidFill>
              <a:latin typeface="+mj-lt"/>
            </a:endParaRPr>
          </a:p>
        </p:txBody>
      </p:sp>
    </p:spTree>
    <p:extLst>
      <p:ext uri="{BB962C8B-B14F-4D97-AF65-F5344CB8AC3E}">
        <p14:creationId xmlns:p14="http://schemas.microsoft.com/office/powerpoint/2010/main" val="3826085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3542" y="125186"/>
            <a:ext cx="6429829" cy="745671"/>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36" charset="-128"/>
              </a:defRPr>
            </a:lvl1pPr>
            <a:lvl2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2pPr>
            <a:lvl3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3pPr>
            <a:lvl4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4pPr>
            <a:lvl5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5pPr>
            <a:lvl6pPr marL="4572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6pPr>
            <a:lvl7pPr marL="9144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7pPr>
            <a:lvl8pPr marL="13716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8pPr>
            <a:lvl9pPr marL="18288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9pPr>
          </a:lstStyle>
          <a:p>
            <a:pPr algn="l"/>
            <a:r>
              <a:rPr lang="es-CO" sz="3600" b="0" dirty="0" smtClean="0">
                <a:solidFill>
                  <a:schemeClr val="bg1"/>
                </a:solidFill>
              </a:rPr>
              <a:t>TIPOS DE CONSULTA</a:t>
            </a:r>
            <a:endParaRPr lang="es-CO" sz="3600" b="0" dirty="0">
              <a:solidFill>
                <a:schemeClr val="bg1"/>
              </a:solidFill>
            </a:endParaRPr>
          </a:p>
        </p:txBody>
      </p:sp>
      <p:sp>
        <p:nvSpPr>
          <p:cNvPr id="8" name="7 CuadroTexto"/>
          <p:cNvSpPr txBox="1"/>
          <p:nvPr/>
        </p:nvSpPr>
        <p:spPr>
          <a:xfrm>
            <a:off x="-47306" y="1718449"/>
            <a:ext cx="8686801" cy="1754326"/>
          </a:xfrm>
          <a:prstGeom prst="rect">
            <a:avLst/>
          </a:prstGeom>
          <a:noFill/>
        </p:spPr>
        <p:txBody>
          <a:bodyPr wrap="square" rtlCol="0">
            <a:spAutoFit/>
          </a:bodyPr>
          <a:lstStyle/>
          <a:p>
            <a:pPr marL="800100" lvl="1" indent="-342900">
              <a:buFont typeface="Arial" pitchFamily="34" charset="0"/>
              <a:buChar char="•"/>
            </a:pPr>
            <a:r>
              <a:rPr lang="es-ES" dirty="0" smtClean="0">
                <a:solidFill>
                  <a:srgbClr val="0070C0"/>
                </a:solidFill>
                <a:latin typeface="Segoe UI Light" pitchFamily="34" charset="0"/>
              </a:rPr>
              <a:t>Priorización de los Servicios </a:t>
            </a:r>
            <a:r>
              <a:rPr lang="es-ES" dirty="0">
                <a:solidFill>
                  <a:srgbClr val="0070C0"/>
                </a:solidFill>
                <a:latin typeface="Segoe UI Light" pitchFamily="34" charset="0"/>
              </a:rPr>
              <a:t>Principales y Secundarios</a:t>
            </a:r>
            <a:endParaRPr lang="es-ES" b="0" dirty="0">
              <a:solidFill>
                <a:srgbClr val="0070C0"/>
              </a:solidFill>
              <a:latin typeface="Segoe UI Light" pitchFamily="34" charset="0"/>
            </a:endParaRPr>
          </a:p>
          <a:p>
            <a:pPr marL="800100" lvl="1" indent="-342900"/>
            <a:r>
              <a:rPr lang="es-ES" b="0" dirty="0" smtClean="0">
                <a:solidFill>
                  <a:schemeClr val="tx1">
                    <a:lumMod val="50000"/>
                    <a:lumOff val="50000"/>
                  </a:schemeClr>
                </a:solidFill>
                <a:latin typeface="Segoe UI Light" pitchFamily="34" charset="0"/>
              </a:rPr>
              <a:t>	Para </a:t>
            </a:r>
            <a:r>
              <a:rPr lang="es-ES" b="0" dirty="0">
                <a:solidFill>
                  <a:schemeClr val="tx1">
                    <a:lumMod val="50000"/>
                    <a:lumOff val="50000"/>
                  </a:schemeClr>
                </a:solidFill>
                <a:latin typeface="Segoe UI Light" pitchFamily="34" charset="0"/>
              </a:rPr>
              <a:t>la calificación </a:t>
            </a:r>
            <a:r>
              <a:rPr lang="es-ES" b="0" dirty="0" smtClean="0">
                <a:solidFill>
                  <a:schemeClr val="tx1">
                    <a:lumMod val="50000"/>
                    <a:lumOff val="50000"/>
                  </a:schemeClr>
                </a:solidFill>
                <a:latin typeface="Segoe UI Light" pitchFamily="34" charset="0"/>
              </a:rPr>
              <a:t>del ámbito </a:t>
            </a:r>
            <a:r>
              <a:rPr lang="es-ES" b="0" dirty="0">
                <a:solidFill>
                  <a:schemeClr val="tx1">
                    <a:lumMod val="50000"/>
                    <a:lumOff val="50000"/>
                  </a:schemeClr>
                </a:solidFill>
                <a:latin typeface="Segoe UI Light" pitchFamily="34" charset="0"/>
              </a:rPr>
              <a:t>de </a:t>
            </a:r>
            <a:r>
              <a:rPr lang="es-ES" b="0" dirty="0" smtClean="0">
                <a:solidFill>
                  <a:schemeClr val="tx1">
                    <a:lumMod val="50000"/>
                    <a:lumOff val="50000"/>
                  </a:schemeClr>
                </a:solidFill>
                <a:latin typeface="Segoe UI Light" pitchFamily="34" charset="0"/>
              </a:rPr>
              <a:t>servicios el </a:t>
            </a:r>
            <a:r>
              <a:rPr lang="es-ES" b="0" dirty="0">
                <a:solidFill>
                  <a:schemeClr val="tx1">
                    <a:lumMod val="50000"/>
                    <a:lumOff val="50000"/>
                  </a:schemeClr>
                </a:solidFill>
                <a:latin typeface="Segoe UI Light" pitchFamily="34" charset="0"/>
              </a:rPr>
              <a:t>sistema </a:t>
            </a:r>
            <a:r>
              <a:rPr lang="es-ES" b="0" dirty="0" smtClean="0">
                <a:solidFill>
                  <a:schemeClr val="tx1">
                    <a:lumMod val="50000"/>
                    <a:lumOff val="50000"/>
                  </a:schemeClr>
                </a:solidFill>
                <a:latin typeface="Segoe UI Light" pitchFamily="34" charset="0"/>
              </a:rPr>
              <a:t>permite </a:t>
            </a:r>
            <a:r>
              <a:rPr lang="es-ES" b="0" dirty="0">
                <a:solidFill>
                  <a:schemeClr val="tx1">
                    <a:lumMod val="50000"/>
                    <a:lumOff val="50000"/>
                  </a:schemeClr>
                </a:solidFill>
                <a:latin typeface="Segoe UI Light" pitchFamily="34" charset="0"/>
              </a:rPr>
              <a:t>seleccionar </a:t>
            </a:r>
            <a:r>
              <a:rPr lang="es-ES" b="0" dirty="0" smtClean="0">
                <a:solidFill>
                  <a:schemeClr val="tx1">
                    <a:lumMod val="50000"/>
                    <a:lumOff val="50000"/>
                  </a:schemeClr>
                </a:solidFill>
                <a:latin typeface="Segoe UI Light" pitchFamily="34" charset="0"/>
              </a:rPr>
              <a:t>cuáles </a:t>
            </a:r>
            <a:r>
              <a:rPr lang="es-ES" b="0" dirty="0">
                <a:solidFill>
                  <a:schemeClr val="tx1">
                    <a:lumMod val="50000"/>
                    <a:lumOff val="50000"/>
                  </a:schemeClr>
                </a:solidFill>
                <a:latin typeface="Segoe UI Light" pitchFamily="34" charset="0"/>
              </a:rPr>
              <a:t>son </a:t>
            </a:r>
            <a:r>
              <a:rPr lang="es-ES" b="0" dirty="0" smtClean="0">
                <a:solidFill>
                  <a:schemeClr val="tx1">
                    <a:lumMod val="50000"/>
                    <a:lumOff val="50000"/>
                  </a:schemeClr>
                </a:solidFill>
                <a:latin typeface="Segoe UI Light" pitchFamily="34" charset="0"/>
              </a:rPr>
              <a:t>los principales </a:t>
            </a:r>
            <a:r>
              <a:rPr lang="es-ES" b="0" dirty="0">
                <a:solidFill>
                  <a:schemeClr val="tx1">
                    <a:lumMod val="50000"/>
                    <a:lumOff val="50000"/>
                  </a:schemeClr>
                </a:solidFill>
                <a:latin typeface="Segoe UI Light" pitchFamily="34" charset="0"/>
              </a:rPr>
              <a:t>y </a:t>
            </a:r>
            <a:r>
              <a:rPr lang="es-ES" b="0" dirty="0" smtClean="0">
                <a:solidFill>
                  <a:schemeClr val="tx1">
                    <a:lumMod val="50000"/>
                    <a:lumOff val="50000"/>
                  </a:schemeClr>
                </a:solidFill>
                <a:latin typeface="Segoe UI Light" pitchFamily="34" charset="0"/>
              </a:rPr>
              <a:t>secundarios</a:t>
            </a:r>
            <a:r>
              <a:rPr lang="es-ES" b="0" dirty="0">
                <a:solidFill>
                  <a:schemeClr val="tx1">
                    <a:lumMod val="50000"/>
                    <a:lumOff val="50000"/>
                  </a:schemeClr>
                </a:solidFill>
                <a:latin typeface="Segoe UI Light" pitchFamily="34" charset="0"/>
              </a:rPr>
              <a:t>. </a:t>
            </a:r>
            <a:endParaRPr lang="es-CO" b="0" dirty="0" smtClean="0">
              <a:solidFill>
                <a:srgbClr val="0070C0"/>
              </a:solidFill>
              <a:latin typeface="Segoe UI Light" pitchFamily="34" charset="0"/>
            </a:endParaRPr>
          </a:p>
          <a:p>
            <a:pPr lvl="1"/>
            <a:endParaRPr lang="es-CO" b="0" dirty="0" smtClean="0">
              <a:solidFill>
                <a:srgbClr val="0070C0"/>
              </a:solidFill>
              <a:latin typeface="Segoe UI Light" pitchFamily="34" charset="0"/>
            </a:endParaRPr>
          </a:p>
          <a:p>
            <a:r>
              <a:rPr lang="es-ES" dirty="0" smtClean="0">
                <a:solidFill>
                  <a:srgbClr val="0070C0"/>
                </a:solidFill>
                <a:latin typeface="Segoe UI Light" pitchFamily="34" charset="0"/>
              </a:rPr>
              <a:t> </a:t>
            </a:r>
            <a:endParaRPr lang="es-CO" dirty="0" smtClean="0">
              <a:solidFill>
                <a:srgbClr val="0070C0"/>
              </a:solidFill>
              <a:latin typeface="Segoe UI Light" pitchFamily="34" charset="0"/>
            </a:endParaRPr>
          </a:p>
          <a:p>
            <a:endParaRPr lang="es-CO" dirty="0"/>
          </a:p>
        </p:txBody>
      </p:sp>
      <p:grpSp>
        <p:nvGrpSpPr>
          <p:cNvPr id="2" name="8 Grupo"/>
          <p:cNvGrpSpPr/>
          <p:nvPr/>
        </p:nvGrpSpPr>
        <p:grpSpPr>
          <a:xfrm>
            <a:off x="0" y="0"/>
            <a:ext cx="9144000" cy="1037230"/>
            <a:chOff x="0" y="0"/>
            <a:chExt cx="9144000" cy="1037230"/>
          </a:xfrm>
        </p:grpSpPr>
        <p:pic>
          <p:nvPicPr>
            <p:cNvPr id="13"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14" name="13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5" name="14 CuadroTexto"/>
          <p:cNvSpPr txBox="1"/>
          <p:nvPr/>
        </p:nvSpPr>
        <p:spPr>
          <a:xfrm>
            <a:off x="1002656" y="278289"/>
            <a:ext cx="6312544" cy="1200329"/>
          </a:xfrm>
          <a:prstGeom prst="rect">
            <a:avLst/>
          </a:prstGeom>
          <a:noFill/>
        </p:spPr>
        <p:txBody>
          <a:bodyPr wrap="square" rtlCol="0">
            <a:spAutoFit/>
          </a:bodyPr>
          <a:lstStyle/>
          <a:p>
            <a:r>
              <a:rPr lang="es-CO" sz="3600" b="1" dirty="0" smtClean="0">
                <a:solidFill>
                  <a:schemeClr val="tx2">
                    <a:lumMod val="75000"/>
                  </a:schemeClr>
                </a:solidFill>
                <a:latin typeface="+mj-lt"/>
              </a:rPr>
              <a:t>Configuración de Parámetros - Calificación</a:t>
            </a:r>
            <a:endParaRPr lang="es-CO" sz="3600" b="1" dirty="0">
              <a:solidFill>
                <a:schemeClr val="tx2">
                  <a:lumMod val="75000"/>
                </a:schemeClr>
              </a:solidFill>
              <a:latin typeface="+mj-lt"/>
            </a:endParaRPr>
          </a:p>
        </p:txBody>
      </p:sp>
      <p:pic>
        <p:nvPicPr>
          <p:cNvPr id="9" name="8 Imagen"/>
          <p:cNvPicPr/>
          <p:nvPr/>
        </p:nvPicPr>
        <p:blipFill>
          <a:blip r:embed="rId3"/>
          <a:stretch>
            <a:fillRect/>
          </a:stretch>
        </p:blipFill>
        <p:spPr>
          <a:xfrm>
            <a:off x="768394" y="2797481"/>
            <a:ext cx="5400040" cy="3186430"/>
          </a:xfrm>
          <a:prstGeom prst="rect">
            <a:avLst/>
          </a:prstGeom>
        </p:spPr>
      </p:pic>
    </p:spTree>
    <p:extLst>
      <p:ext uri="{BB962C8B-B14F-4D97-AF65-F5344CB8AC3E}">
        <p14:creationId xmlns:p14="http://schemas.microsoft.com/office/powerpoint/2010/main" val="364139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3542" y="125186"/>
            <a:ext cx="6429829" cy="745671"/>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36" charset="-128"/>
              </a:defRPr>
            </a:lvl1pPr>
            <a:lvl2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2pPr>
            <a:lvl3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3pPr>
            <a:lvl4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4pPr>
            <a:lvl5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5pPr>
            <a:lvl6pPr marL="4572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6pPr>
            <a:lvl7pPr marL="9144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7pPr>
            <a:lvl8pPr marL="13716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8pPr>
            <a:lvl9pPr marL="18288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9pPr>
          </a:lstStyle>
          <a:p>
            <a:pPr algn="l"/>
            <a:r>
              <a:rPr lang="es-CO" sz="3600" b="0" dirty="0" smtClean="0">
                <a:solidFill>
                  <a:schemeClr val="bg1"/>
                </a:solidFill>
              </a:rPr>
              <a:t>TIPOS DE CONSULTA</a:t>
            </a:r>
            <a:endParaRPr lang="es-CO" sz="3600" b="0" dirty="0">
              <a:solidFill>
                <a:schemeClr val="bg1"/>
              </a:solidFill>
            </a:endParaRPr>
          </a:p>
        </p:txBody>
      </p:sp>
      <p:sp>
        <p:nvSpPr>
          <p:cNvPr id="8" name="7 CuadroTexto"/>
          <p:cNvSpPr txBox="1"/>
          <p:nvPr/>
        </p:nvSpPr>
        <p:spPr>
          <a:xfrm>
            <a:off x="-47306" y="1718449"/>
            <a:ext cx="8686801" cy="4247317"/>
          </a:xfrm>
          <a:prstGeom prst="rect">
            <a:avLst/>
          </a:prstGeom>
          <a:noFill/>
        </p:spPr>
        <p:txBody>
          <a:bodyPr wrap="square" rtlCol="0">
            <a:spAutoFit/>
          </a:bodyPr>
          <a:lstStyle/>
          <a:p>
            <a:pPr marL="800100" lvl="1" indent="-342900">
              <a:buFont typeface="Arial" pitchFamily="34" charset="0"/>
              <a:buChar char="•"/>
            </a:pPr>
            <a:r>
              <a:rPr lang="es-ES" dirty="0" smtClean="0">
                <a:solidFill>
                  <a:srgbClr val="0070C0"/>
                </a:solidFill>
                <a:latin typeface="Segoe UI Light" pitchFamily="34" charset="0"/>
              </a:rPr>
              <a:t>Administración de Usuarios</a:t>
            </a:r>
          </a:p>
          <a:p>
            <a:pPr marL="800100" lvl="1" indent="-342900" algn="just"/>
            <a:r>
              <a:rPr lang="es-ES" b="0" dirty="0" smtClean="0">
                <a:solidFill>
                  <a:schemeClr val="tx1">
                    <a:lumMod val="50000"/>
                    <a:lumOff val="50000"/>
                  </a:schemeClr>
                </a:solidFill>
                <a:latin typeface="Segoe UI Light" pitchFamily="34" charset="0"/>
              </a:rPr>
              <a:t>	El sistema permite la creación y modificación de los datos de usuarios del sistema, en esta pantalla se tiene acceso a la configuración de roles y niveles de acceso de los usuarios</a:t>
            </a:r>
          </a:p>
          <a:p>
            <a:pPr marL="800100" lvl="1" indent="-342900"/>
            <a:endParaRPr lang="es-ES" b="0" dirty="0" smtClean="0">
              <a:solidFill>
                <a:schemeClr val="tx1">
                  <a:lumMod val="50000"/>
                  <a:lumOff val="50000"/>
                </a:schemeClr>
              </a:solidFill>
              <a:latin typeface="Segoe UI Light" pitchFamily="34" charset="0"/>
            </a:endParaRPr>
          </a:p>
          <a:p>
            <a:pPr marL="800100" lvl="1" indent="-342900"/>
            <a:r>
              <a:rPr lang="es-ES" b="0" dirty="0" smtClean="0">
                <a:solidFill>
                  <a:schemeClr val="tx1">
                    <a:lumMod val="50000"/>
                    <a:lumOff val="50000"/>
                  </a:schemeClr>
                </a:solidFill>
                <a:latin typeface="Segoe UI Light" pitchFamily="34" charset="0"/>
              </a:rPr>
              <a:t> </a:t>
            </a:r>
            <a:endParaRPr lang="es-CO" b="0" dirty="0" smtClean="0">
              <a:solidFill>
                <a:schemeClr val="tx1">
                  <a:lumMod val="50000"/>
                  <a:lumOff val="50000"/>
                </a:schemeClr>
              </a:solidFill>
              <a:latin typeface="Segoe UI Light" pitchFamily="34" charset="0"/>
            </a:endParaRPr>
          </a:p>
          <a:p>
            <a:pPr marL="800100" lvl="1" indent="-342900"/>
            <a:r>
              <a:rPr lang="es-ES" b="0" dirty="0" smtClean="0">
                <a:solidFill>
                  <a:schemeClr val="tx1">
                    <a:lumMod val="50000"/>
                    <a:lumOff val="50000"/>
                  </a:schemeClr>
                </a:solidFill>
                <a:latin typeface="Segoe UI Light" pitchFamily="34" charset="0"/>
              </a:rPr>
              <a:t>. </a:t>
            </a:r>
          </a:p>
          <a:p>
            <a:pPr marL="800100" lvl="1" indent="-342900"/>
            <a:endParaRPr lang="es-ES" b="0" dirty="0" smtClean="0">
              <a:solidFill>
                <a:schemeClr val="tx1">
                  <a:lumMod val="50000"/>
                  <a:lumOff val="50000"/>
                </a:schemeClr>
              </a:solidFill>
              <a:latin typeface="Segoe UI Light" pitchFamily="34" charset="0"/>
            </a:endParaRPr>
          </a:p>
          <a:p>
            <a:pPr marL="800100" lvl="1" indent="-342900"/>
            <a:endParaRPr lang="es-ES" b="0" dirty="0" smtClean="0">
              <a:solidFill>
                <a:schemeClr val="tx1">
                  <a:lumMod val="50000"/>
                  <a:lumOff val="50000"/>
                </a:schemeClr>
              </a:solidFill>
              <a:latin typeface="Segoe UI Light" pitchFamily="34" charset="0"/>
            </a:endParaRPr>
          </a:p>
          <a:p>
            <a:pPr marL="800100" lvl="1" indent="-342900"/>
            <a:endParaRPr lang="es-ES" b="0" dirty="0" smtClean="0">
              <a:solidFill>
                <a:schemeClr val="tx1">
                  <a:lumMod val="50000"/>
                  <a:lumOff val="50000"/>
                </a:schemeClr>
              </a:solidFill>
              <a:latin typeface="Segoe UI Light" pitchFamily="34" charset="0"/>
            </a:endParaRPr>
          </a:p>
          <a:p>
            <a:pPr marL="800100" lvl="1" indent="-342900"/>
            <a:endParaRPr lang="es-CO" b="0" dirty="0" smtClean="0">
              <a:solidFill>
                <a:schemeClr val="tx1">
                  <a:lumMod val="50000"/>
                  <a:lumOff val="50000"/>
                </a:schemeClr>
              </a:solidFill>
              <a:latin typeface="Segoe UI Light" pitchFamily="34" charset="0"/>
            </a:endParaRPr>
          </a:p>
          <a:p>
            <a:pPr marL="800100" lvl="1" indent="-342900"/>
            <a:endParaRPr lang="es-CO" b="0" dirty="0" smtClean="0">
              <a:solidFill>
                <a:srgbClr val="0070C0"/>
              </a:solidFill>
              <a:latin typeface="Segoe UI Light" pitchFamily="34" charset="0"/>
            </a:endParaRPr>
          </a:p>
          <a:p>
            <a:pPr lvl="1"/>
            <a:endParaRPr lang="es-CO" b="0" dirty="0" smtClean="0">
              <a:solidFill>
                <a:srgbClr val="0070C0"/>
              </a:solidFill>
              <a:latin typeface="Segoe UI Light" pitchFamily="34" charset="0"/>
            </a:endParaRPr>
          </a:p>
          <a:p>
            <a:r>
              <a:rPr lang="es-ES" dirty="0" smtClean="0">
                <a:solidFill>
                  <a:srgbClr val="0070C0"/>
                </a:solidFill>
                <a:latin typeface="Segoe UI Light" pitchFamily="34" charset="0"/>
              </a:rPr>
              <a:t> </a:t>
            </a:r>
            <a:endParaRPr lang="es-CO" dirty="0" smtClean="0">
              <a:solidFill>
                <a:srgbClr val="0070C0"/>
              </a:solidFill>
              <a:latin typeface="Segoe UI Light" pitchFamily="34" charset="0"/>
            </a:endParaRPr>
          </a:p>
          <a:p>
            <a:endParaRPr lang="es-CO" dirty="0"/>
          </a:p>
        </p:txBody>
      </p:sp>
      <p:pic>
        <p:nvPicPr>
          <p:cNvPr id="9" name="8 Imagen"/>
          <p:cNvPicPr/>
          <p:nvPr/>
        </p:nvPicPr>
        <p:blipFill>
          <a:blip r:embed="rId3"/>
          <a:srcRect b="60462"/>
          <a:stretch>
            <a:fillRect/>
          </a:stretch>
        </p:blipFill>
        <p:spPr>
          <a:xfrm>
            <a:off x="799925" y="3047408"/>
            <a:ext cx="7776516" cy="1319640"/>
          </a:xfrm>
          <a:prstGeom prst="rect">
            <a:avLst/>
          </a:prstGeom>
        </p:spPr>
      </p:pic>
      <p:pic>
        <p:nvPicPr>
          <p:cNvPr id="12" name="11 Imagen"/>
          <p:cNvPicPr/>
          <p:nvPr/>
        </p:nvPicPr>
        <p:blipFill>
          <a:blip r:embed="rId3"/>
          <a:srcRect t="48956"/>
          <a:stretch>
            <a:fillRect/>
          </a:stretch>
        </p:blipFill>
        <p:spPr>
          <a:xfrm>
            <a:off x="799925" y="4051725"/>
            <a:ext cx="7776516" cy="1497725"/>
          </a:xfrm>
          <a:prstGeom prst="rect">
            <a:avLst/>
          </a:prstGeom>
        </p:spPr>
      </p:pic>
      <p:grpSp>
        <p:nvGrpSpPr>
          <p:cNvPr id="13" name="12 Grupo"/>
          <p:cNvGrpSpPr/>
          <p:nvPr/>
        </p:nvGrpSpPr>
        <p:grpSpPr>
          <a:xfrm>
            <a:off x="0" y="0"/>
            <a:ext cx="9144000" cy="1037230"/>
            <a:chOff x="0" y="0"/>
            <a:chExt cx="9144000" cy="1037230"/>
          </a:xfrm>
        </p:grpSpPr>
        <p:pic>
          <p:nvPicPr>
            <p:cNvPr id="14" name="Picture 2"/>
            <p:cNvPicPr>
              <a:picLocks noChangeAspect="1" noChangeArrowheads="1"/>
            </p:cNvPicPr>
            <p:nvPr/>
          </p:nvPicPr>
          <p:blipFill>
            <a:blip r:embed="rId4" cstate="print"/>
            <a:srcRect/>
            <a:stretch>
              <a:fillRect/>
            </a:stretch>
          </p:blipFill>
          <p:spPr bwMode="auto">
            <a:xfrm>
              <a:off x="0" y="0"/>
              <a:ext cx="9144000" cy="1037230"/>
            </a:xfrm>
            <a:prstGeom prst="rect">
              <a:avLst/>
            </a:prstGeom>
            <a:noFill/>
            <a:ln w="9525">
              <a:noFill/>
              <a:miter lim="800000"/>
              <a:headEnd/>
              <a:tailEnd/>
            </a:ln>
          </p:spPr>
        </p:pic>
        <p:sp>
          <p:nvSpPr>
            <p:cNvPr id="15" name="14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6" name="15 CuadroTexto"/>
          <p:cNvSpPr txBox="1"/>
          <p:nvPr/>
        </p:nvSpPr>
        <p:spPr>
          <a:xfrm>
            <a:off x="1002656" y="278289"/>
            <a:ext cx="6312544" cy="646331"/>
          </a:xfrm>
          <a:prstGeom prst="rect">
            <a:avLst/>
          </a:prstGeom>
          <a:noFill/>
        </p:spPr>
        <p:txBody>
          <a:bodyPr wrap="square" rtlCol="0">
            <a:spAutoFit/>
          </a:bodyPr>
          <a:lstStyle/>
          <a:p>
            <a:r>
              <a:rPr lang="es-CO" sz="3600" b="1" dirty="0" smtClean="0">
                <a:solidFill>
                  <a:schemeClr val="tx2">
                    <a:lumMod val="75000"/>
                  </a:schemeClr>
                </a:solidFill>
                <a:latin typeface="+mj-lt"/>
              </a:rPr>
              <a:t>Administración de Accesos</a:t>
            </a:r>
            <a:endParaRPr lang="es-CO" sz="3600" b="1" dirty="0">
              <a:solidFill>
                <a:schemeClr val="tx2">
                  <a:lumMod val="75000"/>
                </a:schemeClr>
              </a:solidFill>
              <a:latin typeface="+mj-lt"/>
            </a:endParaRPr>
          </a:p>
        </p:txBody>
      </p:sp>
    </p:spTree>
    <p:extLst>
      <p:ext uri="{BB962C8B-B14F-4D97-AF65-F5344CB8AC3E}">
        <p14:creationId xmlns:p14="http://schemas.microsoft.com/office/powerpoint/2010/main" val="364139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47306" y="1718449"/>
            <a:ext cx="8686801" cy="4801314"/>
          </a:xfrm>
          <a:prstGeom prst="rect">
            <a:avLst/>
          </a:prstGeom>
          <a:noFill/>
        </p:spPr>
        <p:txBody>
          <a:bodyPr wrap="square" rtlCol="0">
            <a:spAutoFit/>
          </a:bodyPr>
          <a:lstStyle/>
          <a:p>
            <a:pPr marL="800100" lvl="1" indent="-342900">
              <a:buFont typeface="Arial" pitchFamily="34" charset="0"/>
              <a:buChar char="•"/>
            </a:pPr>
            <a:r>
              <a:rPr lang="es-ES" dirty="0" smtClean="0">
                <a:solidFill>
                  <a:srgbClr val="0070C0"/>
                </a:solidFill>
                <a:latin typeface="Segoe UI Light" pitchFamily="34" charset="0"/>
              </a:rPr>
              <a:t>Administración de Usuarios – Edición</a:t>
            </a:r>
          </a:p>
          <a:p>
            <a:pPr marL="800100" lvl="1" indent="-342900" algn="just"/>
            <a:r>
              <a:rPr lang="es-ES" b="0" dirty="0" smtClean="0">
                <a:solidFill>
                  <a:schemeClr val="tx1">
                    <a:lumMod val="50000"/>
                    <a:lumOff val="50000"/>
                  </a:schemeClr>
                </a:solidFill>
                <a:latin typeface="Segoe UI Light" pitchFamily="34" charset="0"/>
              </a:rPr>
              <a:t>	Para editar la configuración de un usuario presionamos sobre el icono en el extremo derecho de la tabla con el listado de usuario, este despliega una ventana emergente con la información del usuario y da acceso a las funcionalidades de Agregar Rol y Modificar los Niveles de Consultas</a:t>
            </a:r>
            <a:endParaRPr lang="es-CO" b="0" dirty="0" smtClean="0">
              <a:solidFill>
                <a:schemeClr val="tx1">
                  <a:lumMod val="50000"/>
                  <a:lumOff val="50000"/>
                </a:schemeClr>
              </a:solidFill>
              <a:latin typeface="Segoe UI Light" pitchFamily="34" charset="0"/>
            </a:endParaRPr>
          </a:p>
          <a:p>
            <a:pPr marL="800100" lvl="1" indent="-342900" algn="just"/>
            <a:endParaRPr lang="es-ES" b="0" dirty="0" smtClean="0">
              <a:solidFill>
                <a:schemeClr val="tx1">
                  <a:lumMod val="50000"/>
                  <a:lumOff val="50000"/>
                </a:schemeClr>
              </a:solidFill>
              <a:latin typeface="Segoe UI Light" pitchFamily="34" charset="0"/>
            </a:endParaRPr>
          </a:p>
          <a:p>
            <a:pPr marL="800100" lvl="1" indent="-342900"/>
            <a:endParaRPr lang="es-ES" b="0" dirty="0" smtClean="0">
              <a:solidFill>
                <a:schemeClr val="tx1">
                  <a:lumMod val="50000"/>
                  <a:lumOff val="50000"/>
                </a:schemeClr>
              </a:solidFill>
              <a:latin typeface="Segoe UI Light" pitchFamily="34" charset="0"/>
            </a:endParaRPr>
          </a:p>
          <a:p>
            <a:pPr marL="800100" lvl="1" indent="-342900"/>
            <a:r>
              <a:rPr lang="es-ES" b="0" dirty="0" smtClean="0">
                <a:solidFill>
                  <a:schemeClr val="tx1">
                    <a:lumMod val="50000"/>
                    <a:lumOff val="50000"/>
                  </a:schemeClr>
                </a:solidFill>
                <a:latin typeface="Segoe UI Light" pitchFamily="34" charset="0"/>
              </a:rPr>
              <a:t> </a:t>
            </a:r>
            <a:endParaRPr lang="es-CO" b="0" dirty="0" smtClean="0">
              <a:solidFill>
                <a:schemeClr val="tx1">
                  <a:lumMod val="50000"/>
                  <a:lumOff val="50000"/>
                </a:schemeClr>
              </a:solidFill>
              <a:latin typeface="Segoe UI Light" pitchFamily="34" charset="0"/>
            </a:endParaRPr>
          </a:p>
          <a:p>
            <a:pPr marL="800100" lvl="1" indent="-342900"/>
            <a:r>
              <a:rPr lang="es-ES" b="0" dirty="0" smtClean="0">
                <a:solidFill>
                  <a:schemeClr val="tx1">
                    <a:lumMod val="50000"/>
                    <a:lumOff val="50000"/>
                  </a:schemeClr>
                </a:solidFill>
                <a:latin typeface="Segoe UI Light" pitchFamily="34" charset="0"/>
              </a:rPr>
              <a:t>. </a:t>
            </a:r>
          </a:p>
          <a:p>
            <a:pPr marL="800100" lvl="1" indent="-342900"/>
            <a:endParaRPr lang="es-ES" b="0" dirty="0" smtClean="0">
              <a:solidFill>
                <a:schemeClr val="tx1">
                  <a:lumMod val="50000"/>
                  <a:lumOff val="50000"/>
                </a:schemeClr>
              </a:solidFill>
              <a:latin typeface="Segoe UI Light" pitchFamily="34" charset="0"/>
            </a:endParaRPr>
          </a:p>
          <a:p>
            <a:pPr marL="800100" lvl="1" indent="-342900"/>
            <a:endParaRPr lang="es-ES" b="0" dirty="0" smtClean="0">
              <a:solidFill>
                <a:schemeClr val="tx1">
                  <a:lumMod val="50000"/>
                  <a:lumOff val="50000"/>
                </a:schemeClr>
              </a:solidFill>
              <a:latin typeface="Segoe UI Light" pitchFamily="34" charset="0"/>
            </a:endParaRPr>
          </a:p>
          <a:p>
            <a:pPr marL="800100" lvl="1" indent="-342900"/>
            <a:endParaRPr lang="es-ES" b="0" dirty="0" smtClean="0">
              <a:solidFill>
                <a:schemeClr val="tx1">
                  <a:lumMod val="50000"/>
                  <a:lumOff val="50000"/>
                </a:schemeClr>
              </a:solidFill>
              <a:latin typeface="Segoe UI Light" pitchFamily="34" charset="0"/>
            </a:endParaRPr>
          </a:p>
          <a:p>
            <a:pPr marL="800100" lvl="1" indent="-342900"/>
            <a:endParaRPr lang="es-CO" b="0" dirty="0" smtClean="0">
              <a:solidFill>
                <a:schemeClr val="tx1">
                  <a:lumMod val="50000"/>
                  <a:lumOff val="50000"/>
                </a:schemeClr>
              </a:solidFill>
              <a:latin typeface="Segoe UI Light" pitchFamily="34" charset="0"/>
            </a:endParaRPr>
          </a:p>
          <a:p>
            <a:pPr marL="800100" lvl="1" indent="-342900"/>
            <a:endParaRPr lang="es-CO" b="0" dirty="0" smtClean="0">
              <a:solidFill>
                <a:srgbClr val="0070C0"/>
              </a:solidFill>
              <a:latin typeface="Segoe UI Light" pitchFamily="34" charset="0"/>
            </a:endParaRPr>
          </a:p>
          <a:p>
            <a:pPr lvl="1"/>
            <a:endParaRPr lang="es-CO" b="0" dirty="0" smtClean="0">
              <a:solidFill>
                <a:srgbClr val="0070C0"/>
              </a:solidFill>
              <a:latin typeface="Segoe UI Light" pitchFamily="34" charset="0"/>
            </a:endParaRPr>
          </a:p>
          <a:p>
            <a:r>
              <a:rPr lang="es-ES" dirty="0" smtClean="0">
                <a:solidFill>
                  <a:srgbClr val="0070C0"/>
                </a:solidFill>
                <a:latin typeface="Segoe UI Light" pitchFamily="34" charset="0"/>
              </a:rPr>
              <a:t> </a:t>
            </a:r>
            <a:endParaRPr lang="es-CO" dirty="0" smtClean="0">
              <a:solidFill>
                <a:srgbClr val="0070C0"/>
              </a:solidFill>
              <a:latin typeface="Segoe UI Light" pitchFamily="34" charset="0"/>
            </a:endParaRPr>
          </a:p>
          <a:p>
            <a:endParaRPr lang="es-CO" dirty="0"/>
          </a:p>
        </p:txBody>
      </p:sp>
      <p:pic>
        <p:nvPicPr>
          <p:cNvPr id="14" name="13 Imagen"/>
          <p:cNvPicPr/>
          <p:nvPr/>
        </p:nvPicPr>
        <p:blipFill>
          <a:blip r:embed="rId2"/>
          <a:srcRect b="60462"/>
          <a:stretch>
            <a:fillRect/>
          </a:stretch>
        </p:blipFill>
        <p:spPr>
          <a:xfrm>
            <a:off x="799925" y="3283898"/>
            <a:ext cx="7776516" cy="1319640"/>
          </a:xfrm>
          <a:prstGeom prst="rect">
            <a:avLst/>
          </a:prstGeom>
        </p:spPr>
      </p:pic>
      <p:pic>
        <p:nvPicPr>
          <p:cNvPr id="15" name="14 Imagen"/>
          <p:cNvPicPr/>
          <p:nvPr/>
        </p:nvPicPr>
        <p:blipFill>
          <a:blip r:embed="rId2"/>
          <a:srcRect t="48956"/>
          <a:stretch>
            <a:fillRect/>
          </a:stretch>
        </p:blipFill>
        <p:spPr>
          <a:xfrm>
            <a:off x="799925" y="4288215"/>
            <a:ext cx="7776516" cy="1497725"/>
          </a:xfrm>
          <a:prstGeom prst="rect">
            <a:avLst/>
          </a:prstGeom>
        </p:spPr>
      </p:pic>
      <p:pic>
        <p:nvPicPr>
          <p:cNvPr id="13" name="12 Imagen"/>
          <p:cNvPicPr/>
          <p:nvPr/>
        </p:nvPicPr>
        <p:blipFill>
          <a:blip r:embed="rId3"/>
          <a:stretch>
            <a:fillRect/>
          </a:stretch>
        </p:blipFill>
        <p:spPr>
          <a:xfrm>
            <a:off x="5060739" y="3216168"/>
            <a:ext cx="2238703" cy="3436884"/>
          </a:xfrm>
          <a:prstGeom prst="rect">
            <a:avLst/>
          </a:prstGeom>
        </p:spPr>
      </p:pic>
      <p:sp>
        <p:nvSpPr>
          <p:cNvPr id="16" name="15 CuadroTexto"/>
          <p:cNvSpPr txBox="1"/>
          <p:nvPr/>
        </p:nvSpPr>
        <p:spPr>
          <a:xfrm>
            <a:off x="835570" y="5801706"/>
            <a:ext cx="4114800" cy="1107996"/>
          </a:xfrm>
          <a:prstGeom prst="rect">
            <a:avLst/>
          </a:prstGeom>
          <a:noFill/>
        </p:spPr>
        <p:txBody>
          <a:bodyPr wrap="square" rtlCol="0">
            <a:spAutoFit/>
          </a:bodyPr>
          <a:lstStyle/>
          <a:p>
            <a:r>
              <a:rPr lang="es-ES" sz="1200" dirty="0" smtClean="0">
                <a:solidFill>
                  <a:srgbClr val="0070C0"/>
                </a:solidFill>
                <a:latin typeface="Segoe UI Light" pitchFamily="34" charset="0"/>
              </a:rPr>
              <a:t>Agregar roles: </a:t>
            </a:r>
            <a:r>
              <a:rPr lang="es-ES" sz="1200" b="0" dirty="0" smtClean="0">
                <a:solidFill>
                  <a:schemeClr val="tx1">
                    <a:lumMod val="50000"/>
                    <a:lumOff val="50000"/>
                  </a:schemeClr>
                </a:solidFill>
                <a:latin typeface="Segoe UI Light" pitchFamily="34" charset="0"/>
              </a:rPr>
              <a:t>permite modificar el conjunto de roles asignados al usuario.</a:t>
            </a:r>
            <a:endParaRPr lang="es-CO" sz="1200" b="0" dirty="0" smtClean="0">
              <a:solidFill>
                <a:schemeClr val="tx1">
                  <a:lumMod val="50000"/>
                  <a:lumOff val="50000"/>
                </a:schemeClr>
              </a:solidFill>
              <a:latin typeface="Segoe UI Light" pitchFamily="34" charset="0"/>
            </a:endParaRPr>
          </a:p>
          <a:p>
            <a:r>
              <a:rPr lang="es-ES" sz="1200" dirty="0" smtClean="0">
                <a:solidFill>
                  <a:srgbClr val="0070C0"/>
                </a:solidFill>
                <a:latin typeface="Segoe UI Light" pitchFamily="34" charset="0"/>
              </a:rPr>
              <a:t>Niveles de consulta: </a:t>
            </a:r>
            <a:r>
              <a:rPr lang="es-ES" sz="1200" b="0" dirty="0" smtClean="0">
                <a:solidFill>
                  <a:schemeClr val="tx1">
                    <a:lumMod val="50000"/>
                    <a:lumOff val="50000"/>
                  </a:schemeClr>
                </a:solidFill>
                <a:latin typeface="Segoe UI Light" pitchFamily="34" charset="0"/>
              </a:rPr>
              <a:t>permite especificar la división político administrativa a la cual tendrá acceso de consulta el usuario. </a:t>
            </a:r>
            <a:endParaRPr lang="es-CO" sz="1200" b="0" dirty="0" smtClean="0">
              <a:solidFill>
                <a:schemeClr val="tx1">
                  <a:lumMod val="50000"/>
                  <a:lumOff val="50000"/>
                </a:schemeClr>
              </a:solidFill>
              <a:latin typeface="Segoe UI Light" pitchFamily="34" charset="0"/>
            </a:endParaRPr>
          </a:p>
          <a:p>
            <a:endParaRPr lang="es-CO" dirty="0"/>
          </a:p>
        </p:txBody>
      </p:sp>
      <p:grpSp>
        <p:nvGrpSpPr>
          <p:cNvPr id="9" name="8 Grupo"/>
          <p:cNvGrpSpPr/>
          <p:nvPr/>
        </p:nvGrpSpPr>
        <p:grpSpPr>
          <a:xfrm>
            <a:off x="0" y="0"/>
            <a:ext cx="9144000" cy="1037230"/>
            <a:chOff x="0" y="0"/>
            <a:chExt cx="9144000" cy="1037230"/>
          </a:xfrm>
        </p:grpSpPr>
        <p:pic>
          <p:nvPicPr>
            <p:cNvPr id="10" name="Picture 2"/>
            <p:cNvPicPr>
              <a:picLocks noChangeAspect="1" noChangeArrowheads="1"/>
            </p:cNvPicPr>
            <p:nvPr/>
          </p:nvPicPr>
          <p:blipFill>
            <a:blip r:embed="rId4" cstate="print"/>
            <a:srcRect/>
            <a:stretch>
              <a:fillRect/>
            </a:stretch>
          </p:blipFill>
          <p:spPr bwMode="auto">
            <a:xfrm>
              <a:off x="0" y="0"/>
              <a:ext cx="9144000" cy="1037230"/>
            </a:xfrm>
            <a:prstGeom prst="rect">
              <a:avLst/>
            </a:prstGeom>
            <a:noFill/>
            <a:ln w="9525">
              <a:noFill/>
              <a:miter lim="800000"/>
              <a:headEnd/>
              <a:tailEnd/>
            </a:ln>
          </p:spPr>
        </p:pic>
        <p:sp>
          <p:nvSpPr>
            <p:cNvPr id="12" name="11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7" name="16 CuadroTexto"/>
          <p:cNvSpPr txBox="1"/>
          <p:nvPr/>
        </p:nvSpPr>
        <p:spPr>
          <a:xfrm>
            <a:off x="1002656" y="278289"/>
            <a:ext cx="6312544" cy="646331"/>
          </a:xfrm>
          <a:prstGeom prst="rect">
            <a:avLst/>
          </a:prstGeom>
          <a:noFill/>
        </p:spPr>
        <p:txBody>
          <a:bodyPr wrap="square" rtlCol="0">
            <a:spAutoFit/>
          </a:bodyPr>
          <a:lstStyle/>
          <a:p>
            <a:r>
              <a:rPr lang="es-CO" sz="3600" b="1" dirty="0" smtClean="0">
                <a:solidFill>
                  <a:schemeClr val="tx2">
                    <a:lumMod val="75000"/>
                  </a:schemeClr>
                </a:solidFill>
                <a:latin typeface="+mj-lt"/>
              </a:rPr>
              <a:t>Administración de Accesos</a:t>
            </a:r>
            <a:endParaRPr lang="es-CO" sz="3600" b="1" dirty="0">
              <a:solidFill>
                <a:schemeClr val="tx2">
                  <a:lumMod val="75000"/>
                </a:schemeClr>
              </a:solidFill>
              <a:latin typeface="+mj-lt"/>
            </a:endParaRPr>
          </a:p>
        </p:txBody>
      </p:sp>
    </p:spTree>
    <p:extLst>
      <p:ext uri="{BB962C8B-B14F-4D97-AF65-F5344CB8AC3E}">
        <p14:creationId xmlns:p14="http://schemas.microsoft.com/office/powerpoint/2010/main" val="364139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3542" y="125186"/>
            <a:ext cx="6429829" cy="745671"/>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36" charset="-128"/>
              </a:defRPr>
            </a:lvl1pPr>
            <a:lvl2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2pPr>
            <a:lvl3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3pPr>
            <a:lvl4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4pPr>
            <a:lvl5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5pPr>
            <a:lvl6pPr marL="4572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6pPr>
            <a:lvl7pPr marL="9144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7pPr>
            <a:lvl8pPr marL="13716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8pPr>
            <a:lvl9pPr marL="18288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9pPr>
          </a:lstStyle>
          <a:p>
            <a:pPr algn="l"/>
            <a:r>
              <a:rPr lang="es-CO" sz="3600" b="0" dirty="0" smtClean="0">
                <a:solidFill>
                  <a:schemeClr val="bg1"/>
                </a:solidFill>
              </a:rPr>
              <a:t>TIPOS DE CONSULTA</a:t>
            </a:r>
            <a:endParaRPr lang="es-CO" sz="3600" b="0" dirty="0">
              <a:solidFill>
                <a:schemeClr val="bg1"/>
              </a:solidFill>
            </a:endParaRPr>
          </a:p>
        </p:txBody>
      </p:sp>
      <p:sp>
        <p:nvSpPr>
          <p:cNvPr id="8" name="7 CuadroTexto"/>
          <p:cNvSpPr txBox="1"/>
          <p:nvPr/>
        </p:nvSpPr>
        <p:spPr>
          <a:xfrm>
            <a:off x="-47306" y="1718449"/>
            <a:ext cx="8686801" cy="4247317"/>
          </a:xfrm>
          <a:prstGeom prst="rect">
            <a:avLst/>
          </a:prstGeom>
          <a:noFill/>
        </p:spPr>
        <p:txBody>
          <a:bodyPr wrap="square" rtlCol="0">
            <a:spAutoFit/>
          </a:bodyPr>
          <a:lstStyle/>
          <a:p>
            <a:pPr marL="800100" lvl="1" indent="-342900">
              <a:buFont typeface="Arial" pitchFamily="34" charset="0"/>
              <a:buChar char="•"/>
            </a:pPr>
            <a:r>
              <a:rPr lang="es-ES" dirty="0" smtClean="0">
                <a:solidFill>
                  <a:srgbClr val="0070C0"/>
                </a:solidFill>
                <a:latin typeface="Segoe UI Light" pitchFamily="34" charset="0"/>
              </a:rPr>
              <a:t>Administración de Roles</a:t>
            </a:r>
          </a:p>
          <a:p>
            <a:pPr marL="800100" lvl="1" indent="-342900" algn="just"/>
            <a:r>
              <a:rPr lang="es-ES" b="0" dirty="0" smtClean="0">
                <a:solidFill>
                  <a:schemeClr val="tx1">
                    <a:lumMod val="50000"/>
                    <a:lumOff val="50000"/>
                  </a:schemeClr>
                </a:solidFill>
                <a:latin typeface="Segoe UI Light" pitchFamily="34" charset="0"/>
              </a:rPr>
              <a:t>	El sistema permite, dentro de la administración de roles, crear nuevos roles, modificar roles existentes y eliminarlos.</a:t>
            </a:r>
            <a:endParaRPr lang="es-CO" b="0" dirty="0" smtClean="0">
              <a:solidFill>
                <a:schemeClr val="tx1">
                  <a:lumMod val="50000"/>
                  <a:lumOff val="50000"/>
                </a:schemeClr>
              </a:solidFill>
              <a:latin typeface="Segoe UI Light" pitchFamily="34" charset="0"/>
            </a:endParaRPr>
          </a:p>
          <a:p>
            <a:pPr marL="800100" lvl="1" indent="-342900" algn="just"/>
            <a:endParaRPr lang="es-ES" b="0" dirty="0" smtClean="0">
              <a:solidFill>
                <a:schemeClr val="tx1">
                  <a:lumMod val="50000"/>
                  <a:lumOff val="50000"/>
                </a:schemeClr>
              </a:solidFill>
              <a:latin typeface="Segoe UI Light" pitchFamily="34" charset="0"/>
            </a:endParaRPr>
          </a:p>
          <a:p>
            <a:pPr marL="800100" lvl="1" indent="-342900"/>
            <a:endParaRPr lang="es-ES" b="0" dirty="0" smtClean="0">
              <a:solidFill>
                <a:schemeClr val="tx1">
                  <a:lumMod val="50000"/>
                  <a:lumOff val="50000"/>
                </a:schemeClr>
              </a:solidFill>
              <a:latin typeface="Segoe UI Light" pitchFamily="34" charset="0"/>
            </a:endParaRPr>
          </a:p>
          <a:p>
            <a:pPr marL="800100" lvl="1" indent="-342900"/>
            <a:r>
              <a:rPr lang="es-ES" b="0" dirty="0" smtClean="0">
                <a:solidFill>
                  <a:schemeClr val="tx1">
                    <a:lumMod val="50000"/>
                    <a:lumOff val="50000"/>
                  </a:schemeClr>
                </a:solidFill>
                <a:latin typeface="Segoe UI Light" pitchFamily="34" charset="0"/>
              </a:rPr>
              <a:t> </a:t>
            </a:r>
            <a:endParaRPr lang="es-CO" b="0" dirty="0" smtClean="0">
              <a:solidFill>
                <a:schemeClr val="tx1">
                  <a:lumMod val="50000"/>
                  <a:lumOff val="50000"/>
                </a:schemeClr>
              </a:solidFill>
              <a:latin typeface="Segoe UI Light" pitchFamily="34" charset="0"/>
            </a:endParaRPr>
          </a:p>
          <a:p>
            <a:pPr marL="800100" lvl="1" indent="-342900"/>
            <a:r>
              <a:rPr lang="es-ES" b="0" dirty="0" smtClean="0">
                <a:solidFill>
                  <a:schemeClr val="tx1">
                    <a:lumMod val="50000"/>
                    <a:lumOff val="50000"/>
                  </a:schemeClr>
                </a:solidFill>
                <a:latin typeface="Segoe UI Light" pitchFamily="34" charset="0"/>
              </a:rPr>
              <a:t>. </a:t>
            </a:r>
          </a:p>
          <a:p>
            <a:pPr marL="800100" lvl="1" indent="-342900"/>
            <a:endParaRPr lang="es-ES" b="0" dirty="0" smtClean="0">
              <a:solidFill>
                <a:schemeClr val="tx1">
                  <a:lumMod val="50000"/>
                  <a:lumOff val="50000"/>
                </a:schemeClr>
              </a:solidFill>
              <a:latin typeface="Segoe UI Light" pitchFamily="34" charset="0"/>
            </a:endParaRPr>
          </a:p>
          <a:p>
            <a:pPr marL="800100" lvl="1" indent="-342900"/>
            <a:endParaRPr lang="es-ES" b="0" dirty="0" smtClean="0">
              <a:solidFill>
                <a:schemeClr val="tx1">
                  <a:lumMod val="50000"/>
                  <a:lumOff val="50000"/>
                </a:schemeClr>
              </a:solidFill>
              <a:latin typeface="Segoe UI Light" pitchFamily="34" charset="0"/>
            </a:endParaRPr>
          </a:p>
          <a:p>
            <a:pPr marL="800100" lvl="1" indent="-342900"/>
            <a:endParaRPr lang="es-ES" b="0" dirty="0" smtClean="0">
              <a:solidFill>
                <a:schemeClr val="tx1">
                  <a:lumMod val="50000"/>
                  <a:lumOff val="50000"/>
                </a:schemeClr>
              </a:solidFill>
              <a:latin typeface="Segoe UI Light" pitchFamily="34" charset="0"/>
            </a:endParaRPr>
          </a:p>
          <a:p>
            <a:pPr marL="800100" lvl="1" indent="-342900"/>
            <a:endParaRPr lang="es-CO" b="0" dirty="0" smtClean="0">
              <a:solidFill>
                <a:schemeClr val="tx1">
                  <a:lumMod val="50000"/>
                  <a:lumOff val="50000"/>
                </a:schemeClr>
              </a:solidFill>
              <a:latin typeface="Segoe UI Light" pitchFamily="34" charset="0"/>
            </a:endParaRPr>
          </a:p>
          <a:p>
            <a:pPr marL="800100" lvl="1" indent="-342900"/>
            <a:endParaRPr lang="es-CO" b="0" dirty="0" smtClean="0">
              <a:solidFill>
                <a:srgbClr val="0070C0"/>
              </a:solidFill>
              <a:latin typeface="Segoe UI Light" pitchFamily="34" charset="0"/>
            </a:endParaRPr>
          </a:p>
          <a:p>
            <a:pPr lvl="1"/>
            <a:endParaRPr lang="es-CO" b="0" dirty="0" smtClean="0">
              <a:solidFill>
                <a:srgbClr val="0070C0"/>
              </a:solidFill>
              <a:latin typeface="Segoe UI Light" pitchFamily="34" charset="0"/>
            </a:endParaRPr>
          </a:p>
          <a:p>
            <a:r>
              <a:rPr lang="es-ES" dirty="0" smtClean="0">
                <a:solidFill>
                  <a:srgbClr val="0070C0"/>
                </a:solidFill>
                <a:latin typeface="Segoe UI Light" pitchFamily="34" charset="0"/>
              </a:rPr>
              <a:t> </a:t>
            </a:r>
            <a:endParaRPr lang="es-CO" dirty="0" smtClean="0">
              <a:solidFill>
                <a:srgbClr val="0070C0"/>
              </a:solidFill>
              <a:latin typeface="Segoe UI Light" pitchFamily="34" charset="0"/>
            </a:endParaRPr>
          </a:p>
          <a:p>
            <a:endParaRPr lang="es-CO" dirty="0"/>
          </a:p>
        </p:txBody>
      </p:sp>
      <p:pic>
        <p:nvPicPr>
          <p:cNvPr id="10" name="9 Imagen"/>
          <p:cNvPicPr/>
          <p:nvPr/>
        </p:nvPicPr>
        <p:blipFill>
          <a:blip r:embed="rId2"/>
          <a:stretch>
            <a:fillRect/>
          </a:stretch>
        </p:blipFill>
        <p:spPr>
          <a:xfrm>
            <a:off x="894518" y="3115292"/>
            <a:ext cx="7618860" cy="2418398"/>
          </a:xfrm>
          <a:prstGeom prst="rect">
            <a:avLst/>
          </a:prstGeom>
        </p:spPr>
      </p:pic>
      <p:grpSp>
        <p:nvGrpSpPr>
          <p:cNvPr id="7" name="6 Grupo"/>
          <p:cNvGrpSpPr/>
          <p:nvPr/>
        </p:nvGrpSpPr>
        <p:grpSpPr>
          <a:xfrm>
            <a:off x="0" y="0"/>
            <a:ext cx="9144000" cy="1037230"/>
            <a:chOff x="0" y="0"/>
            <a:chExt cx="9144000" cy="1037230"/>
          </a:xfrm>
        </p:grpSpPr>
        <p:pic>
          <p:nvPicPr>
            <p:cNvPr id="9"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12" name="11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3" name="12 CuadroTexto"/>
          <p:cNvSpPr txBox="1"/>
          <p:nvPr/>
        </p:nvSpPr>
        <p:spPr>
          <a:xfrm>
            <a:off x="1002656" y="278289"/>
            <a:ext cx="6312544" cy="646331"/>
          </a:xfrm>
          <a:prstGeom prst="rect">
            <a:avLst/>
          </a:prstGeom>
          <a:noFill/>
        </p:spPr>
        <p:txBody>
          <a:bodyPr wrap="square" rtlCol="0">
            <a:spAutoFit/>
          </a:bodyPr>
          <a:lstStyle/>
          <a:p>
            <a:r>
              <a:rPr lang="es-CO" sz="3600" b="1" dirty="0" smtClean="0">
                <a:solidFill>
                  <a:schemeClr val="tx2">
                    <a:lumMod val="75000"/>
                  </a:schemeClr>
                </a:solidFill>
                <a:latin typeface="+mj-lt"/>
              </a:rPr>
              <a:t>Administración de Accesos</a:t>
            </a:r>
            <a:endParaRPr lang="es-CO" sz="3600" b="1" dirty="0">
              <a:solidFill>
                <a:schemeClr val="tx2">
                  <a:lumMod val="75000"/>
                </a:schemeClr>
              </a:solidFill>
              <a:latin typeface="+mj-lt"/>
            </a:endParaRPr>
          </a:p>
        </p:txBody>
      </p:sp>
    </p:spTree>
    <p:extLst>
      <p:ext uri="{BB962C8B-B14F-4D97-AF65-F5344CB8AC3E}">
        <p14:creationId xmlns:p14="http://schemas.microsoft.com/office/powerpoint/2010/main" val="364139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3542" y="125186"/>
            <a:ext cx="6429829" cy="745671"/>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36" charset="-128"/>
              </a:defRPr>
            </a:lvl1pPr>
            <a:lvl2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2pPr>
            <a:lvl3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3pPr>
            <a:lvl4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4pPr>
            <a:lvl5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5pPr>
            <a:lvl6pPr marL="4572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6pPr>
            <a:lvl7pPr marL="9144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7pPr>
            <a:lvl8pPr marL="13716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8pPr>
            <a:lvl9pPr marL="18288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9pPr>
          </a:lstStyle>
          <a:p>
            <a:pPr algn="l"/>
            <a:r>
              <a:rPr lang="es-CO" sz="3600" b="0" dirty="0" smtClean="0">
                <a:solidFill>
                  <a:schemeClr val="bg1"/>
                </a:solidFill>
              </a:rPr>
              <a:t>TIPOS DE CONSULTA</a:t>
            </a:r>
            <a:endParaRPr lang="es-CO" sz="3600" b="0" dirty="0">
              <a:solidFill>
                <a:schemeClr val="bg1"/>
              </a:solidFill>
            </a:endParaRPr>
          </a:p>
        </p:txBody>
      </p:sp>
      <p:sp>
        <p:nvSpPr>
          <p:cNvPr id="8" name="7 CuadroTexto"/>
          <p:cNvSpPr txBox="1"/>
          <p:nvPr/>
        </p:nvSpPr>
        <p:spPr>
          <a:xfrm>
            <a:off x="-47306" y="1718449"/>
            <a:ext cx="8686801" cy="4524315"/>
          </a:xfrm>
          <a:prstGeom prst="rect">
            <a:avLst/>
          </a:prstGeom>
          <a:noFill/>
        </p:spPr>
        <p:txBody>
          <a:bodyPr wrap="square" rtlCol="0">
            <a:spAutoFit/>
          </a:bodyPr>
          <a:lstStyle/>
          <a:p>
            <a:pPr marL="800100" lvl="1" indent="-342900">
              <a:buFont typeface="Arial" pitchFamily="34" charset="0"/>
              <a:buChar char="•"/>
            </a:pPr>
            <a:r>
              <a:rPr lang="es-ES" dirty="0" smtClean="0">
                <a:solidFill>
                  <a:srgbClr val="0070C0"/>
                </a:solidFill>
                <a:latin typeface="Segoe UI Light" pitchFamily="34" charset="0"/>
              </a:rPr>
              <a:t>Administración de Roles</a:t>
            </a:r>
          </a:p>
          <a:p>
            <a:pPr marL="800100" lvl="1" indent="-342900" algn="just"/>
            <a:r>
              <a:rPr lang="es-ES" b="0" dirty="0" smtClean="0">
                <a:solidFill>
                  <a:schemeClr val="tx1">
                    <a:lumMod val="50000"/>
                    <a:lumOff val="50000"/>
                  </a:schemeClr>
                </a:solidFill>
                <a:latin typeface="Segoe UI Light" pitchFamily="34" charset="0"/>
              </a:rPr>
              <a:t>	</a:t>
            </a:r>
            <a:r>
              <a:rPr lang="es-ES" b="0" dirty="0" smtClean="0">
                <a:solidFill>
                  <a:schemeClr val="tx1">
                    <a:lumMod val="50000"/>
                    <a:lumOff val="50000"/>
                  </a:schemeClr>
                </a:solidFill>
              </a:rPr>
              <a:t>Para cada rol es posible seleccionar el conjunto de funcionalidades a las que tendrá acceso dentro del sistema</a:t>
            </a:r>
            <a:r>
              <a:rPr lang="es-ES" dirty="0" smtClean="0"/>
              <a:t>. </a:t>
            </a:r>
            <a:endParaRPr lang="es-CO" dirty="0" smtClean="0"/>
          </a:p>
          <a:p>
            <a:pPr marL="800100" lvl="1" indent="-342900" algn="just"/>
            <a:r>
              <a:rPr lang="es-ES" b="0" dirty="0" smtClean="0">
                <a:solidFill>
                  <a:schemeClr val="tx1">
                    <a:lumMod val="50000"/>
                    <a:lumOff val="50000"/>
                  </a:schemeClr>
                </a:solidFill>
                <a:latin typeface="Segoe UI Light" pitchFamily="34" charset="0"/>
              </a:rPr>
              <a:t>.</a:t>
            </a:r>
            <a:endParaRPr lang="es-CO" b="0" dirty="0" smtClean="0">
              <a:solidFill>
                <a:schemeClr val="tx1">
                  <a:lumMod val="50000"/>
                  <a:lumOff val="50000"/>
                </a:schemeClr>
              </a:solidFill>
              <a:latin typeface="Segoe UI Light" pitchFamily="34" charset="0"/>
            </a:endParaRPr>
          </a:p>
          <a:p>
            <a:pPr marL="800100" lvl="1" indent="-342900" algn="just"/>
            <a:endParaRPr lang="es-ES" b="0" dirty="0" smtClean="0">
              <a:solidFill>
                <a:schemeClr val="tx1">
                  <a:lumMod val="50000"/>
                  <a:lumOff val="50000"/>
                </a:schemeClr>
              </a:solidFill>
              <a:latin typeface="Segoe UI Light" pitchFamily="34" charset="0"/>
            </a:endParaRPr>
          </a:p>
          <a:p>
            <a:pPr marL="800100" lvl="1" indent="-342900"/>
            <a:endParaRPr lang="es-ES" b="0" dirty="0" smtClean="0">
              <a:solidFill>
                <a:schemeClr val="tx1">
                  <a:lumMod val="50000"/>
                  <a:lumOff val="50000"/>
                </a:schemeClr>
              </a:solidFill>
              <a:latin typeface="Segoe UI Light" pitchFamily="34" charset="0"/>
            </a:endParaRPr>
          </a:p>
          <a:p>
            <a:pPr marL="800100" lvl="1" indent="-342900"/>
            <a:r>
              <a:rPr lang="es-ES" b="0" dirty="0" smtClean="0">
                <a:solidFill>
                  <a:schemeClr val="tx1">
                    <a:lumMod val="50000"/>
                    <a:lumOff val="50000"/>
                  </a:schemeClr>
                </a:solidFill>
                <a:latin typeface="Segoe UI Light" pitchFamily="34" charset="0"/>
              </a:rPr>
              <a:t> </a:t>
            </a:r>
            <a:endParaRPr lang="es-CO" b="0" dirty="0" smtClean="0">
              <a:solidFill>
                <a:schemeClr val="tx1">
                  <a:lumMod val="50000"/>
                  <a:lumOff val="50000"/>
                </a:schemeClr>
              </a:solidFill>
              <a:latin typeface="Segoe UI Light" pitchFamily="34" charset="0"/>
            </a:endParaRPr>
          </a:p>
          <a:p>
            <a:pPr marL="800100" lvl="1" indent="-342900"/>
            <a:r>
              <a:rPr lang="es-ES" b="0" dirty="0" smtClean="0">
                <a:solidFill>
                  <a:schemeClr val="tx1">
                    <a:lumMod val="50000"/>
                    <a:lumOff val="50000"/>
                  </a:schemeClr>
                </a:solidFill>
                <a:latin typeface="Segoe UI Light" pitchFamily="34" charset="0"/>
              </a:rPr>
              <a:t>. </a:t>
            </a:r>
          </a:p>
          <a:p>
            <a:pPr marL="800100" lvl="1" indent="-342900"/>
            <a:endParaRPr lang="es-ES" b="0" dirty="0" smtClean="0">
              <a:solidFill>
                <a:schemeClr val="tx1">
                  <a:lumMod val="50000"/>
                  <a:lumOff val="50000"/>
                </a:schemeClr>
              </a:solidFill>
              <a:latin typeface="Segoe UI Light" pitchFamily="34" charset="0"/>
            </a:endParaRPr>
          </a:p>
          <a:p>
            <a:pPr marL="800100" lvl="1" indent="-342900"/>
            <a:endParaRPr lang="es-ES" b="0" dirty="0" smtClean="0">
              <a:solidFill>
                <a:schemeClr val="tx1">
                  <a:lumMod val="50000"/>
                  <a:lumOff val="50000"/>
                </a:schemeClr>
              </a:solidFill>
              <a:latin typeface="Segoe UI Light" pitchFamily="34" charset="0"/>
            </a:endParaRPr>
          </a:p>
          <a:p>
            <a:pPr marL="800100" lvl="1" indent="-342900"/>
            <a:endParaRPr lang="es-ES" b="0" dirty="0" smtClean="0">
              <a:solidFill>
                <a:schemeClr val="tx1">
                  <a:lumMod val="50000"/>
                  <a:lumOff val="50000"/>
                </a:schemeClr>
              </a:solidFill>
              <a:latin typeface="Segoe UI Light" pitchFamily="34" charset="0"/>
            </a:endParaRPr>
          </a:p>
          <a:p>
            <a:pPr marL="800100" lvl="1" indent="-342900"/>
            <a:endParaRPr lang="es-CO" b="0" dirty="0" smtClean="0">
              <a:solidFill>
                <a:schemeClr val="tx1">
                  <a:lumMod val="50000"/>
                  <a:lumOff val="50000"/>
                </a:schemeClr>
              </a:solidFill>
              <a:latin typeface="Segoe UI Light" pitchFamily="34" charset="0"/>
            </a:endParaRPr>
          </a:p>
          <a:p>
            <a:pPr marL="800100" lvl="1" indent="-342900"/>
            <a:endParaRPr lang="es-CO" b="0" dirty="0" smtClean="0">
              <a:solidFill>
                <a:srgbClr val="0070C0"/>
              </a:solidFill>
              <a:latin typeface="Segoe UI Light" pitchFamily="34" charset="0"/>
            </a:endParaRPr>
          </a:p>
          <a:p>
            <a:pPr lvl="1"/>
            <a:endParaRPr lang="es-CO" b="0" dirty="0" smtClean="0">
              <a:solidFill>
                <a:srgbClr val="0070C0"/>
              </a:solidFill>
              <a:latin typeface="Segoe UI Light" pitchFamily="34" charset="0"/>
            </a:endParaRPr>
          </a:p>
          <a:p>
            <a:r>
              <a:rPr lang="es-ES" dirty="0" smtClean="0">
                <a:solidFill>
                  <a:srgbClr val="0070C0"/>
                </a:solidFill>
                <a:latin typeface="Segoe UI Light" pitchFamily="34" charset="0"/>
              </a:rPr>
              <a:t> </a:t>
            </a:r>
            <a:endParaRPr lang="es-CO" dirty="0" smtClean="0">
              <a:solidFill>
                <a:srgbClr val="0070C0"/>
              </a:solidFill>
              <a:latin typeface="Segoe UI Light" pitchFamily="34" charset="0"/>
            </a:endParaRPr>
          </a:p>
          <a:p>
            <a:endParaRPr lang="es-CO" dirty="0"/>
          </a:p>
        </p:txBody>
      </p:sp>
      <p:pic>
        <p:nvPicPr>
          <p:cNvPr id="10" name="9 Imagen"/>
          <p:cNvPicPr/>
          <p:nvPr/>
        </p:nvPicPr>
        <p:blipFill>
          <a:blip r:embed="rId2"/>
          <a:stretch>
            <a:fillRect/>
          </a:stretch>
        </p:blipFill>
        <p:spPr>
          <a:xfrm>
            <a:off x="894518" y="3115292"/>
            <a:ext cx="7618860" cy="2418398"/>
          </a:xfrm>
          <a:prstGeom prst="rect">
            <a:avLst/>
          </a:prstGeom>
        </p:spPr>
      </p:pic>
      <p:pic>
        <p:nvPicPr>
          <p:cNvPr id="7" name="6 Imagen"/>
          <p:cNvPicPr/>
          <p:nvPr/>
        </p:nvPicPr>
        <p:blipFill>
          <a:blip r:embed="rId3"/>
          <a:stretch>
            <a:fillRect/>
          </a:stretch>
        </p:blipFill>
        <p:spPr>
          <a:xfrm>
            <a:off x="2880974" y="2732865"/>
            <a:ext cx="5400040" cy="3820160"/>
          </a:xfrm>
          <a:prstGeom prst="rect">
            <a:avLst/>
          </a:prstGeom>
        </p:spPr>
      </p:pic>
      <p:grpSp>
        <p:nvGrpSpPr>
          <p:cNvPr id="9" name="8 Grupo"/>
          <p:cNvGrpSpPr/>
          <p:nvPr/>
        </p:nvGrpSpPr>
        <p:grpSpPr>
          <a:xfrm>
            <a:off x="0" y="0"/>
            <a:ext cx="9144000" cy="1037230"/>
            <a:chOff x="0" y="0"/>
            <a:chExt cx="9144000" cy="1037230"/>
          </a:xfrm>
        </p:grpSpPr>
        <p:pic>
          <p:nvPicPr>
            <p:cNvPr id="12" name="Picture 2"/>
            <p:cNvPicPr>
              <a:picLocks noChangeAspect="1" noChangeArrowheads="1"/>
            </p:cNvPicPr>
            <p:nvPr/>
          </p:nvPicPr>
          <p:blipFill>
            <a:blip r:embed="rId4" cstate="print"/>
            <a:srcRect/>
            <a:stretch>
              <a:fillRect/>
            </a:stretch>
          </p:blipFill>
          <p:spPr bwMode="auto">
            <a:xfrm>
              <a:off x="0" y="0"/>
              <a:ext cx="9144000" cy="1037230"/>
            </a:xfrm>
            <a:prstGeom prst="rect">
              <a:avLst/>
            </a:prstGeom>
            <a:noFill/>
            <a:ln w="9525">
              <a:noFill/>
              <a:miter lim="800000"/>
              <a:headEnd/>
              <a:tailEnd/>
            </a:ln>
          </p:spPr>
        </p:pic>
        <p:sp>
          <p:nvSpPr>
            <p:cNvPr id="13" name="12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4" name="13 CuadroTexto"/>
          <p:cNvSpPr txBox="1"/>
          <p:nvPr/>
        </p:nvSpPr>
        <p:spPr>
          <a:xfrm>
            <a:off x="1002656" y="278289"/>
            <a:ext cx="6312544" cy="646331"/>
          </a:xfrm>
          <a:prstGeom prst="rect">
            <a:avLst/>
          </a:prstGeom>
          <a:noFill/>
        </p:spPr>
        <p:txBody>
          <a:bodyPr wrap="square" rtlCol="0">
            <a:spAutoFit/>
          </a:bodyPr>
          <a:lstStyle/>
          <a:p>
            <a:r>
              <a:rPr lang="es-CO" sz="3600" b="1" dirty="0" smtClean="0">
                <a:solidFill>
                  <a:schemeClr val="tx2">
                    <a:lumMod val="75000"/>
                  </a:schemeClr>
                </a:solidFill>
                <a:latin typeface="+mj-lt"/>
              </a:rPr>
              <a:t>Administración de Accesos</a:t>
            </a:r>
            <a:endParaRPr lang="es-CO" sz="3600" b="1" dirty="0">
              <a:solidFill>
                <a:schemeClr val="tx2">
                  <a:lumMod val="75000"/>
                </a:schemeClr>
              </a:solidFill>
              <a:latin typeface="+mj-lt"/>
            </a:endParaRPr>
          </a:p>
        </p:txBody>
      </p:sp>
    </p:spTree>
    <p:extLst>
      <p:ext uri="{BB962C8B-B14F-4D97-AF65-F5344CB8AC3E}">
        <p14:creationId xmlns:p14="http://schemas.microsoft.com/office/powerpoint/2010/main" val="364139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fondo ccb"/>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Text Box 3"/>
          <p:cNvSpPr txBox="1">
            <a:spLocks noChangeArrowheads="1"/>
          </p:cNvSpPr>
          <p:nvPr/>
        </p:nvSpPr>
        <p:spPr bwMode="auto">
          <a:xfrm>
            <a:off x="219074" y="2982913"/>
            <a:ext cx="6765050" cy="1107996"/>
          </a:xfrm>
          <a:prstGeom prst="rect">
            <a:avLst/>
          </a:prstGeom>
          <a:noFill/>
          <a:ln w="9525">
            <a:noFill/>
            <a:miter lim="800000"/>
            <a:headEnd/>
            <a:tailEnd/>
          </a:ln>
        </p:spPr>
        <p:txBody>
          <a:bodyPr wrap="square">
            <a:spAutoFit/>
          </a:bodyPr>
          <a:lstStyle/>
          <a:p>
            <a:pPr defTabSz="914400">
              <a:spcBef>
                <a:spcPct val="50000"/>
              </a:spcBef>
            </a:pPr>
            <a:r>
              <a:rPr lang="es-CO" sz="6600" b="0" dirty="0" smtClean="0">
                <a:solidFill>
                  <a:schemeClr val="bg1"/>
                </a:solidFill>
                <a:latin typeface="Segoe UI Light" pitchFamily="34" charset="0"/>
              </a:rPr>
              <a:t>Preguntas</a:t>
            </a:r>
            <a:endParaRPr lang="es-CO" sz="6600" b="0" dirty="0">
              <a:solidFill>
                <a:schemeClr val="bg1"/>
              </a:solidFill>
              <a:latin typeface="Segoe UI Light" pitchFamily="34" charset="0"/>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Logo Cámara en JPG"/>
          <p:cNvPicPr>
            <a:picLocks noChangeAspect="1" noChangeArrowheads="1"/>
          </p:cNvPicPr>
          <p:nvPr/>
        </p:nvPicPr>
        <p:blipFill>
          <a:blip r:embed="rId3"/>
          <a:srcRect/>
          <a:stretch>
            <a:fillRect/>
          </a:stretch>
        </p:blipFill>
        <p:spPr bwMode="auto">
          <a:xfrm>
            <a:off x="3225800" y="2987675"/>
            <a:ext cx="2389188" cy="1203325"/>
          </a:xfrm>
          <a:prstGeom prst="rect">
            <a:avLst/>
          </a:prstGeom>
          <a:noFill/>
        </p:spPr>
      </p:pic>
    </p:spTree>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0" y="0"/>
            <a:ext cx="9144000" cy="1037230"/>
            <a:chOff x="0" y="0"/>
            <a:chExt cx="9144000" cy="1037230"/>
          </a:xfrm>
        </p:grpSpPr>
        <p:pic>
          <p:nvPicPr>
            <p:cNvPr id="7"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8" name="7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9" name="8 CuadroTexto"/>
          <p:cNvSpPr txBox="1"/>
          <p:nvPr/>
        </p:nvSpPr>
        <p:spPr>
          <a:xfrm>
            <a:off x="1002656" y="278289"/>
            <a:ext cx="6312544" cy="646331"/>
          </a:xfrm>
          <a:prstGeom prst="rect">
            <a:avLst/>
          </a:prstGeom>
          <a:noFill/>
        </p:spPr>
        <p:txBody>
          <a:bodyPr wrap="square" rtlCol="0">
            <a:spAutoFit/>
          </a:bodyPr>
          <a:lstStyle/>
          <a:p>
            <a:r>
              <a:rPr lang="es-CO" sz="3600" b="1" dirty="0" smtClean="0">
                <a:solidFill>
                  <a:schemeClr val="tx2">
                    <a:lumMod val="75000"/>
                  </a:schemeClr>
                </a:solidFill>
                <a:latin typeface="+mj-lt"/>
              </a:rPr>
              <a:t>Características Generales</a:t>
            </a:r>
            <a:endParaRPr lang="es-CO" sz="3600" b="1" dirty="0">
              <a:solidFill>
                <a:schemeClr val="tx2">
                  <a:lumMod val="75000"/>
                </a:schemeClr>
              </a:solidFill>
              <a:latin typeface="+mj-lt"/>
            </a:endParaRPr>
          </a:p>
        </p:txBody>
      </p:sp>
      <p:graphicFrame>
        <p:nvGraphicFramePr>
          <p:cNvPr id="2" name="1 Diagrama"/>
          <p:cNvGraphicFramePr/>
          <p:nvPr>
            <p:extLst>
              <p:ext uri="{D42A27DB-BD31-4B8C-83A1-F6EECF244321}">
                <p14:modId xmlns:p14="http://schemas.microsoft.com/office/powerpoint/2010/main" val="3675572374"/>
              </p:ext>
            </p:extLst>
          </p:nvPr>
        </p:nvGraphicFramePr>
        <p:xfrm>
          <a:off x="333829" y="1397000"/>
          <a:ext cx="8606971"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Flecha doblada hacia arriba">
            <a:hlinkClick r:id="rId8" action="ppaction://hlinksldjump"/>
          </p:cNvPr>
          <p:cNvSpPr/>
          <p:nvPr/>
        </p:nvSpPr>
        <p:spPr>
          <a:xfrm>
            <a:off x="7662047" y="6385041"/>
            <a:ext cx="1434662" cy="39413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22902148"/>
      </p:ext>
    </p:extLst>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972354008"/>
              </p:ext>
            </p:extLst>
          </p:nvPr>
        </p:nvGraphicFramePr>
        <p:xfrm>
          <a:off x="373116" y="1270876"/>
          <a:ext cx="8313683" cy="5319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6 Grupo"/>
          <p:cNvGrpSpPr/>
          <p:nvPr/>
        </p:nvGrpSpPr>
        <p:grpSpPr>
          <a:xfrm>
            <a:off x="0" y="0"/>
            <a:ext cx="9144000" cy="1037230"/>
            <a:chOff x="0" y="0"/>
            <a:chExt cx="9144000" cy="1037230"/>
          </a:xfrm>
        </p:grpSpPr>
        <p:pic>
          <p:nvPicPr>
            <p:cNvPr id="8" name="Picture 2"/>
            <p:cNvPicPr>
              <a:picLocks noChangeAspect="1" noChangeArrowheads="1"/>
            </p:cNvPicPr>
            <p:nvPr/>
          </p:nvPicPr>
          <p:blipFill>
            <a:blip r:embed="rId7" cstate="print"/>
            <a:srcRect/>
            <a:stretch>
              <a:fillRect/>
            </a:stretch>
          </p:blipFill>
          <p:spPr bwMode="auto">
            <a:xfrm>
              <a:off x="0" y="0"/>
              <a:ext cx="9144000" cy="1037230"/>
            </a:xfrm>
            <a:prstGeom prst="rect">
              <a:avLst/>
            </a:prstGeom>
            <a:noFill/>
            <a:ln w="9525">
              <a:noFill/>
              <a:miter lim="800000"/>
              <a:headEnd/>
              <a:tailEnd/>
            </a:ln>
          </p:spPr>
        </p:pic>
        <p:sp>
          <p:nvSpPr>
            <p:cNvPr id="9" name="8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0" name="9 CuadroTexto"/>
          <p:cNvSpPr txBox="1"/>
          <p:nvPr/>
        </p:nvSpPr>
        <p:spPr>
          <a:xfrm>
            <a:off x="1002656" y="278289"/>
            <a:ext cx="6312544" cy="646331"/>
          </a:xfrm>
          <a:prstGeom prst="rect">
            <a:avLst/>
          </a:prstGeom>
          <a:noFill/>
        </p:spPr>
        <p:txBody>
          <a:bodyPr wrap="square" rtlCol="0">
            <a:spAutoFit/>
          </a:bodyPr>
          <a:lstStyle/>
          <a:p>
            <a:r>
              <a:rPr lang="es-CO" sz="3600" b="1" dirty="0" smtClean="0">
                <a:solidFill>
                  <a:schemeClr val="tx2">
                    <a:lumMod val="75000"/>
                  </a:schemeClr>
                </a:solidFill>
                <a:latin typeface="+mj-lt"/>
              </a:rPr>
              <a:t>Objetivos del Sistema</a:t>
            </a:r>
            <a:endParaRPr lang="es-CO" sz="3600" b="1" dirty="0">
              <a:solidFill>
                <a:schemeClr val="tx2">
                  <a:lumMod val="75000"/>
                </a:schemeClr>
              </a:solidFill>
              <a:latin typeface="+mj-lt"/>
            </a:endParaRPr>
          </a:p>
        </p:txBody>
      </p:sp>
      <p:sp>
        <p:nvSpPr>
          <p:cNvPr id="11" name="10 Flecha doblada hacia arriba">
            <a:hlinkClick r:id="rId8" action="ppaction://hlinksldjump"/>
          </p:cNvPr>
          <p:cNvSpPr/>
          <p:nvPr/>
        </p:nvSpPr>
        <p:spPr>
          <a:xfrm>
            <a:off x="7662047" y="6385041"/>
            <a:ext cx="1434662" cy="39413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07125606"/>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0" y="0"/>
            <a:ext cx="9144000" cy="1037230"/>
            <a:chOff x="0" y="0"/>
            <a:chExt cx="9144000" cy="1037230"/>
          </a:xfrm>
        </p:grpSpPr>
        <p:pic>
          <p:nvPicPr>
            <p:cNvPr id="7"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9" name="8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0" name="9 CuadroTexto"/>
          <p:cNvSpPr txBox="1"/>
          <p:nvPr/>
        </p:nvSpPr>
        <p:spPr>
          <a:xfrm>
            <a:off x="1002656" y="278289"/>
            <a:ext cx="6312544" cy="646331"/>
          </a:xfrm>
          <a:prstGeom prst="rect">
            <a:avLst/>
          </a:prstGeom>
          <a:noFill/>
        </p:spPr>
        <p:txBody>
          <a:bodyPr wrap="square" rtlCol="0">
            <a:spAutoFit/>
          </a:bodyPr>
          <a:lstStyle/>
          <a:p>
            <a:r>
              <a:rPr lang="es-CO" sz="3600" b="1" dirty="0" smtClean="0">
                <a:solidFill>
                  <a:schemeClr val="tx2">
                    <a:lumMod val="75000"/>
                  </a:schemeClr>
                </a:solidFill>
                <a:latin typeface="+mj-lt"/>
              </a:rPr>
              <a:t>Descripción Técnica</a:t>
            </a:r>
            <a:endParaRPr lang="es-CO" sz="3600" b="1" dirty="0">
              <a:solidFill>
                <a:schemeClr val="tx2">
                  <a:lumMod val="75000"/>
                </a:schemeClr>
              </a:solidFill>
              <a:latin typeface="+mj-lt"/>
            </a:endParaRPr>
          </a:p>
        </p:txBody>
      </p:sp>
      <p:sp>
        <p:nvSpPr>
          <p:cNvPr id="3" name="Rectangle 2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8" name="7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7664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15" name="14 Diagrama"/>
          <p:cNvGraphicFramePr/>
          <p:nvPr/>
        </p:nvGraphicFramePr>
        <p:xfrm>
          <a:off x="1492470" y="1056291"/>
          <a:ext cx="6096000" cy="5454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15 Rectángulo redondeado"/>
          <p:cNvSpPr/>
          <p:nvPr/>
        </p:nvSpPr>
        <p:spPr>
          <a:xfrm>
            <a:off x="1671143" y="4083269"/>
            <a:ext cx="3767960" cy="100899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CO" sz="1200" dirty="0" smtClean="0"/>
          </a:p>
          <a:p>
            <a:pPr lvl="0" algn="ctr"/>
            <a:r>
              <a:rPr lang="es-CO" sz="1200" dirty="0" smtClean="0"/>
              <a:t>Linux Ubuntu /Linux </a:t>
            </a:r>
            <a:r>
              <a:rPr lang="es-CO" sz="1200" dirty="0" err="1" smtClean="0"/>
              <a:t>Fedora</a:t>
            </a:r>
            <a:r>
              <a:rPr lang="es-CO" sz="1200" dirty="0" smtClean="0"/>
              <a:t> /</a:t>
            </a:r>
            <a:r>
              <a:rPr lang="es-CO" sz="1200" dirty="0" err="1" smtClean="0"/>
              <a:t>Centos</a:t>
            </a:r>
            <a:endParaRPr lang="es-CO" sz="1200" dirty="0" smtClean="0"/>
          </a:p>
          <a:p>
            <a:pPr lvl="0" algn="ctr"/>
            <a:r>
              <a:rPr lang="es-CO" sz="1200" dirty="0" smtClean="0"/>
              <a:t>Windows 2003 /Windows 2008 /AIX 5 / Linux </a:t>
            </a:r>
            <a:r>
              <a:rPr lang="es-CO" sz="1200" dirty="0" err="1" smtClean="0"/>
              <a:t>Redhat</a:t>
            </a:r>
            <a:r>
              <a:rPr lang="es-CO" sz="1200" dirty="0" smtClean="0"/>
              <a:t> 5 ó 6 </a:t>
            </a:r>
          </a:p>
          <a:p>
            <a:pPr lvl="0" algn="ctr"/>
            <a:r>
              <a:rPr lang="es-CO" sz="1200" dirty="0" smtClean="0"/>
              <a:t>Configurado con JDK 6 o superior</a:t>
            </a:r>
          </a:p>
          <a:p>
            <a:pPr algn="ctr"/>
            <a:endParaRPr lang="es-CO" dirty="0"/>
          </a:p>
        </p:txBody>
      </p:sp>
      <p:sp>
        <p:nvSpPr>
          <p:cNvPr id="17" name="16 Rectángulo redondeado"/>
          <p:cNvSpPr/>
          <p:nvPr/>
        </p:nvSpPr>
        <p:spPr>
          <a:xfrm>
            <a:off x="1681653" y="5260427"/>
            <a:ext cx="3773215" cy="110884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CO" sz="1400" dirty="0" smtClean="0"/>
          </a:p>
          <a:p>
            <a:pPr lvl="0" algn="ctr"/>
            <a:r>
              <a:rPr lang="es-CO" sz="1400" dirty="0" smtClean="0"/>
              <a:t>Hardware</a:t>
            </a:r>
          </a:p>
          <a:p>
            <a:pPr lvl="0" algn="ctr"/>
            <a:r>
              <a:rPr lang="es-CO" sz="1400" b="0" dirty="0" smtClean="0"/>
              <a:t>RAM: 8 </a:t>
            </a:r>
            <a:r>
              <a:rPr lang="es-CO" sz="1400" b="0" dirty="0" err="1" smtClean="0"/>
              <a:t>Gb</a:t>
            </a:r>
            <a:r>
              <a:rPr lang="es-CO" sz="1400" b="0" dirty="0" smtClean="0"/>
              <a:t> </a:t>
            </a:r>
          </a:p>
          <a:p>
            <a:pPr lvl="0" algn="ctr"/>
            <a:r>
              <a:rPr lang="es-CO" sz="1400" b="0" dirty="0" smtClean="0"/>
              <a:t>Procesadores/</a:t>
            </a:r>
            <a:r>
              <a:rPr lang="es-CO" sz="1400" b="0" dirty="0" err="1" smtClean="0"/>
              <a:t>Cores</a:t>
            </a:r>
            <a:r>
              <a:rPr lang="es-CO" sz="1400" b="0" dirty="0" smtClean="0"/>
              <a:t>. desde  4 </a:t>
            </a:r>
            <a:r>
              <a:rPr lang="es-CO" sz="1400" b="0" dirty="0" err="1" smtClean="0"/>
              <a:t>Cores</a:t>
            </a:r>
            <a:r>
              <a:rPr lang="es-CO" sz="1400" b="0" dirty="0" smtClean="0"/>
              <a:t>  x Nodo</a:t>
            </a:r>
          </a:p>
          <a:p>
            <a:pPr lvl="0" algn="ctr"/>
            <a:r>
              <a:rPr lang="es-CO" sz="1400" b="0" dirty="0" smtClean="0"/>
              <a:t>Disco Duro  500Gb</a:t>
            </a:r>
          </a:p>
          <a:p>
            <a:pPr algn="ctr"/>
            <a:endParaRPr lang="es-CO" dirty="0"/>
          </a:p>
        </p:txBody>
      </p:sp>
      <p:sp>
        <p:nvSpPr>
          <p:cNvPr id="18" name="17 Rectángulo redondeado"/>
          <p:cNvSpPr/>
          <p:nvPr/>
        </p:nvSpPr>
        <p:spPr>
          <a:xfrm>
            <a:off x="5607267" y="4062248"/>
            <a:ext cx="1770995" cy="100899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O" sz="1200" dirty="0" smtClean="0"/>
              <a:t>Windows XP/Windows 7/Windows 8</a:t>
            </a:r>
          </a:p>
        </p:txBody>
      </p:sp>
      <p:sp>
        <p:nvSpPr>
          <p:cNvPr id="20" name="19 Rectángulo redondeado"/>
          <p:cNvSpPr/>
          <p:nvPr/>
        </p:nvSpPr>
        <p:spPr>
          <a:xfrm>
            <a:off x="5617775" y="5297215"/>
            <a:ext cx="1770995" cy="106154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O" sz="1200" dirty="0" smtClean="0"/>
              <a:t>Hardware</a:t>
            </a:r>
          </a:p>
          <a:p>
            <a:pPr lvl="0" algn="ctr"/>
            <a:r>
              <a:rPr lang="es-CO" sz="1200" dirty="0" smtClean="0"/>
              <a:t>RAM: 2GB</a:t>
            </a:r>
          </a:p>
          <a:p>
            <a:pPr lvl="0" algn="ctr"/>
            <a:r>
              <a:rPr lang="es-CO" sz="1200" dirty="0" smtClean="0"/>
              <a:t>Procesadores/</a:t>
            </a:r>
            <a:r>
              <a:rPr lang="es-CO" sz="1200" dirty="0" err="1" smtClean="0"/>
              <a:t>Cores</a:t>
            </a:r>
            <a:endParaRPr lang="es-CO" sz="1200" dirty="0" smtClean="0"/>
          </a:p>
          <a:p>
            <a:pPr lvl="0" algn="ctr"/>
            <a:r>
              <a:rPr lang="es-CO" sz="1200" dirty="0" smtClean="0"/>
              <a:t>Disco Duro: </a:t>
            </a:r>
          </a:p>
        </p:txBody>
      </p:sp>
      <p:grpSp>
        <p:nvGrpSpPr>
          <p:cNvPr id="10" name="9 Grupo"/>
          <p:cNvGrpSpPr/>
          <p:nvPr/>
        </p:nvGrpSpPr>
        <p:grpSpPr>
          <a:xfrm>
            <a:off x="0" y="0"/>
            <a:ext cx="9144000" cy="1037230"/>
            <a:chOff x="0" y="0"/>
            <a:chExt cx="9144000" cy="1037230"/>
          </a:xfrm>
        </p:grpSpPr>
        <p:pic>
          <p:nvPicPr>
            <p:cNvPr id="11" name="Picture 2"/>
            <p:cNvPicPr>
              <a:picLocks noChangeAspect="1" noChangeArrowheads="1"/>
            </p:cNvPicPr>
            <p:nvPr/>
          </p:nvPicPr>
          <p:blipFill>
            <a:blip r:embed="rId8" cstate="print"/>
            <a:srcRect/>
            <a:stretch>
              <a:fillRect/>
            </a:stretch>
          </p:blipFill>
          <p:spPr bwMode="auto">
            <a:xfrm>
              <a:off x="0" y="0"/>
              <a:ext cx="9144000" cy="1037230"/>
            </a:xfrm>
            <a:prstGeom prst="rect">
              <a:avLst/>
            </a:prstGeom>
            <a:noFill/>
            <a:ln w="9525">
              <a:noFill/>
              <a:miter lim="800000"/>
              <a:headEnd/>
              <a:tailEnd/>
            </a:ln>
          </p:spPr>
        </p:pic>
        <p:sp>
          <p:nvSpPr>
            <p:cNvPr id="12" name="11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9" name="18 CuadroTexto"/>
          <p:cNvSpPr txBox="1"/>
          <p:nvPr/>
        </p:nvSpPr>
        <p:spPr>
          <a:xfrm>
            <a:off x="1002656" y="278289"/>
            <a:ext cx="6312544" cy="646331"/>
          </a:xfrm>
          <a:prstGeom prst="rect">
            <a:avLst/>
          </a:prstGeom>
          <a:noFill/>
        </p:spPr>
        <p:txBody>
          <a:bodyPr wrap="square" rtlCol="0">
            <a:spAutoFit/>
          </a:bodyPr>
          <a:lstStyle/>
          <a:p>
            <a:r>
              <a:rPr lang="es-CO" sz="3600" b="1" dirty="0" smtClean="0">
                <a:solidFill>
                  <a:schemeClr val="tx2">
                    <a:lumMod val="75000"/>
                  </a:schemeClr>
                </a:solidFill>
                <a:latin typeface="+mj-lt"/>
              </a:rPr>
              <a:t>Entornos de Instalación</a:t>
            </a:r>
            <a:endParaRPr lang="es-CO" sz="3600" b="1" dirty="0">
              <a:solidFill>
                <a:schemeClr val="tx2">
                  <a:lumMod val="75000"/>
                </a:schemeClr>
              </a:solidFill>
              <a:latin typeface="+mj-lt"/>
            </a:endParaRPr>
          </a:p>
        </p:txBody>
      </p:sp>
      <p:sp>
        <p:nvSpPr>
          <p:cNvPr id="21" name="20 Flecha doblada hacia arriba">
            <a:hlinkClick r:id="rId9" action="ppaction://hlinksldjump"/>
          </p:cNvPr>
          <p:cNvSpPr/>
          <p:nvPr/>
        </p:nvSpPr>
        <p:spPr>
          <a:xfrm>
            <a:off x="7662047" y="6385041"/>
            <a:ext cx="1434662" cy="39413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19915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796915867"/>
              </p:ext>
            </p:extLst>
          </p:nvPr>
        </p:nvGraphicFramePr>
        <p:xfrm>
          <a:off x="735724" y="1302406"/>
          <a:ext cx="7635766" cy="5224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4 Grupo"/>
          <p:cNvGrpSpPr/>
          <p:nvPr/>
        </p:nvGrpSpPr>
        <p:grpSpPr>
          <a:xfrm>
            <a:off x="0" y="0"/>
            <a:ext cx="9144000" cy="1037230"/>
            <a:chOff x="0" y="0"/>
            <a:chExt cx="9144000" cy="1037230"/>
          </a:xfrm>
        </p:grpSpPr>
        <p:pic>
          <p:nvPicPr>
            <p:cNvPr id="8" name="Picture 2"/>
            <p:cNvPicPr>
              <a:picLocks noChangeAspect="1" noChangeArrowheads="1"/>
            </p:cNvPicPr>
            <p:nvPr/>
          </p:nvPicPr>
          <p:blipFill>
            <a:blip r:embed="rId7" cstate="print"/>
            <a:srcRect/>
            <a:stretch>
              <a:fillRect/>
            </a:stretch>
          </p:blipFill>
          <p:spPr bwMode="auto">
            <a:xfrm>
              <a:off x="0" y="0"/>
              <a:ext cx="9144000" cy="1037230"/>
            </a:xfrm>
            <a:prstGeom prst="rect">
              <a:avLst/>
            </a:prstGeom>
            <a:noFill/>
            <a:ln w="9525">
              <a:noFill/>
              <a:miter lim="800000"/>
              <a:headEnd/>
              <a:tailEnd/>
            </a:ln>
          </p:spPr>
        </p:pic>
        <p:sp>
          <p:nvSpPr>
            <p:cNvPr id="9" name="8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0" name="9 CuadroTexto"/>
          <p:cNvSpPr txBox="1"/>
          <p:nvPr/>
        </p:nvSpPr>
        <p:spPr>
          <a:xfrm>
            <a:off x="1002656" y="278289"/>
            <a:ext cx="6312544" cy="646331"/>
          </a:xfrm>
          <a:prstGeom prst="rect">
            <a:avLst/>
          </a:prstGeom>
          <a:noFill/>
        </p:spPr>
        <p:txBody>
          <a:bodyPr wrap="square" rtlCol="0">
            <a:spAutoFit/>
          </a:bodyPr>
          <a:lstStyle/>
          <a:p>
            <a:r>
              <a:rPr lang="es-CO" sz="3600" b="1" dirty="0" smtClean="0">
                <a:solidFill>
                  <a:schemeClr val="tx2">
                    <a:lumMod val="75000"/>
                  </a:schemeClr>
                </a:solidFill>
                <a:latin typeface="+mj-lt"/>
              </a:rPr>
              <a:t>Árbol Funcional</a:t>
            </a:r>
            <a:endParaRPr lang="es-CO" sz="3600" b="1" dirty="0">
              <a:solidFill>
                <a:schemeClr val="tx2">
                  <a:lumMod val="75000"/>
                </a:schemeClr>
              </a:solidFill>
              <a:latin typeface="+mj-lt"/>
            </a:endParaRPr>
          </a:p>
        </p:txBody>
      </p:sp>
    </p:spTree>
    <p:extLst>
      <p:ext uri="{BB962C8B-B14F-4D97-AF65-F5344CB8AC3E}">
        <p14:creationId xmlns:p14="http://schemas.microsoft.com/office/powerpoint/2010/main" val="940650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775187177"/>
              </p:ext>
            </p:extLst>
          </p:nvPr>
        </p:nvGraphicFramePr>
        <p:xfrm>
          <a:off x="107504" y="1364930"/>
          <a:ext cx="8928992" cy="5144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6 Grupo"/>
          <p:cNvGrpSpPr/>
          <p:nvPr/>
        </p:nvGrpSpPr>
        <p:grpSpPr>
          <a:xfrm>
            <a:off x="0" y="0"/>
            <a:ext cx="9144000" cy="1037230"/>
            <a:chOff x="0" y="0"/>
            <a:chExt cx="9144000" cy="1037230"/>
          </a:xfrm>
        </p:grpSpPr>
        <p:pic>
          <p:nvPicPr>
            <p:cNvPr id="8" name="Picture 2"/>
            <p:cNvPicPr>
              <a:picLocks noChangeAspect="1" noChangeArrowheads="1"/>
            </p:cNvPicPr>
            <p:nvPr/>
          </p:nvPicPr>
          <p:blipFill>
            <a:blip r:embed="rId7" cstate="print"/>
            <a:srcRect/>
            <a:stretch>
              <a:fillRect/>
            </a:stretch>
          </p:blipFill>
          <p:spPr bwMode="auto">
            <a:xfrm>
              <a:off x="0" y="0"/>
              <a:ext cx="9144000" cy="1037230"/>
            </a:xfrm>
            <a:prstGeom prst="rect">
              <a:avLst/>
            </a:prstGeom>
            <a:noFill/>
            <a:ln w="9525">
              <a:noFill/>
              <a:miter lim="800000"/>
              <a:headEnd/>
              <a:tailEnd/>
            </a:ln>
          </p:spPr>
        </p:pic>
        <p:sp>
          <p:nvSpPr>
            <p:cNvPr id="9" name="8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0" name="9 CuadroTexto"/>
          <p:cNvSpPr txBox="1"/>
          <p:nvPr/>
        </p:nvSpPr>
        <p:spPr>
          <a:xfrm>
            <a:off x="1002656" y="278289"/>
            <a:ext cx="6312544" cy="646331"/>
          </a:xfrm>
          <a:prstGeom prst="rect">
            <a:avLst/>
          </a:prstGeom>
          <a:noFill/>
        </p:spPr>
        <p:txBody>
          <a:bodyPr wrap="square" rtlCol="0">
            <a:spAutoFit/>
          </a:bodyPr>
          <a:lstStyle/>
          <a:p>
            <a:r>
              <a:rPr lang="es-CO" sz="3600" b="1" dirty="0" smtClean="0">
                <a:solidFill>
                  <a:schemeClr val="tx2">
                    <a:lumMod val="75000"/>
                  </a:schemeClr>
                </a:solidFill>
                <a:latin typeface="+mj-lt"/>
              </a:rPr>
              <a:t>Configuración</a:t>
            </a:r>
            <a:endParaRPr lang="es-CO" sz="3600" b="1" dirty="0">
              <a:solidFill>
                <a:schemeClr val="tx2">
                  <a:lumMod val="75000"/>
                </a:schemeClr>
              </a:solidFill>
              <a:latin typeface="+mj-lt"/>
            </a:endParaRPr>
          </a:p>
        </p:txBody>
      </p:sp>
    </p:spTree>
    <p:extLst>
      <p:ext uri="{BB962C8B-B14F-4D97-AF65-F5344CB8AC3E}">
        <p14:creationId xmlns:p14="http://schemas.microsoft.com/office/powerpoint/2010/main" val="2766184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4 Grupo"/>
          <p:cNvGrpSpPr/>
          <p:nvPr/>
        </p:nvGrpSpPr>
        <p:grpSpPr>
          <a:xfrm>
            <a:off x="0" y="0"/>
            <a:ext cx="9144000" cy="1037230"/>
            <a:chOff x="0" y="0"/>
            <a:chExt cx="9144000" cy="1037230"/>
          </a:xfrm>
        </p:grpSpPr>
        <p:pic>
          <p:nvPicPr>
            <p:cNvPr id="6"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7" name="6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graphicFrame>
        <p:nvGraphicFramePr>
          <p:cNvPr id="2" name="1 Diagrama"/>
          <p:cNvGraphicFramePr/>
          <p:nvPr>
            <p:extLst>
              <p:ext uri="{D42A27DB-BD31-4B8C-83A1-F6EECF244321}">
                <p14:modId xmlns:p14="http://schemas.microsoft.com/office/powerpoint/2010/main" val="529573934"/>
              </p:ext>
            </p:extLst>
          </p:nvPr>
        </p:nvGraphicFramePr>
        <p:xfrm>
          <a:off x="441434" y="0"/>
          <a:ext cx="810347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986890" y="323220"/>
            <a:ext cx="6312544" cy="646331"/>
          </a:xfrm>
          <a:prstGeom prst="rect">
            <a:avLst/>
          </a:prstGeom>
          <a:noFill/>
        </p:spPr>
        <p:txBody>
          <a:bodyPr wrap="square" rtlCol="0">
            <a:spAutoFit/>
          </a:bodyPr>
          <a:lstStyle/>
          <a:p>
            <a:r>
              <a:rPr lang="es-CO" sz="3600" b="1" dirty="0" smtClean="0">
                <a:solidFill>
                  <a:schemeClr val="tx2">
                    <a:lumMod val="75000"/>
                  </a:schemeClr>
                </a:solidFill>
                <a:latin typeface="+mj-lt"/>
              </a:rPr>
              <a:t>Digitación</a:t>
            </a:r>
            <a:endParaRPr lang="es-CO" sz="3600" b="1" dirty="0">
              <a:solidFill>
                <a:schemeClr val="tx2">
                  <a:lumMod val="75000"/>
                </a:schemeClr>
              </a:solidFill>
              <a:latin typeface="+mj-lt"/>
            </a:endParaRPr>
          </a:p>
        </p:txBody>
      </p:sp>
    </p:spTree>
    <p:extLst>
      <p:ext uri="{BB962C8B-B14F-4D97-AF65-F5344CB8AC3E}">
        <p14:creationId xmlns:p14="http://schemas.microsoft.com/office/powerpoint/2010/main" val="2595246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p:properties xmlns:p="http://schemas.microsoft.com/office/2006/metadata/properties" xmlns:xsi="http://www.w3.org/2001/XMLSchema-instance" xmlns:pc="http://schemas.microsoft.com/office/infopath/2007/PartnerControls">
  <documentManagement>
    <Project_x0020_Document_x0020_Type xmlns="cdc7663a-08f0-4737-9e8c-148ce897a09c" xsi:nil="true"/>
    <Business_x0020_Area xmlns="cdc7663a-08f0-4737-9e8c-148ce897a09c" xsi:nil="true"/>
    <IDBDocs_x0020_Number xmlns="cdc7663a-08f0-4737-9e8c-148ce897a09c">39868329</IDBDocs_x0020_Number>
    <TaxCatchAll xmlns="cdc7663a-08f0-4737-9e8c-148ce897a09c"/>
    <Phase xmlns="cdc7663a-08f0-4737-9e8c-148ce897a09c" xsi:nil="true"/>
    <SISCOR_x0020_Number xmlns="cdc7663a-08f0-4737-9e8c-148ce897a09c" xsi:nil="true"/>
    <Division_x0020_or_x0020_Unit xmlns="cdc7663a-08f0-4737-9e8c-148ce897a09c">SCL/EDU</Division_x0020_or_x0020_Unit>
    <Approval_x0020_Number xmlns="cdc7663a-08f0-4737-9e8c-148ce897a09c" xsi:nil="true"/>
    <Document_x0020_Author xmlns="cdc7663a-08f0-4737-9e8c-148ce897a09c">REPOSITORY</Document_x0020_Author>
    <Fiscal_x0020_Year_x0020_IDB xmlns="cdc7663a-08f0-4737-9e8c-148ce897a09c">2015</Fiscal_x0020_Year_x0020_IDB>
    <Other_x0020_Author xmlns="cdc7663a-08f0-4737-9e8c-148ce897a09c" xsi:nil="true"/>
    <Project_x0020_Number xmlns="cdc7663a-08f0-4737-9e8c-148ce897a09c">RG-T2011</Project_x0020_Number>
    <Package_x0020_Code xmlns="cdc7663a-08f0-4737-9e8c-148ce897a09c" xsi:nil="true"/>
    <Key_x0020_Document xmlns="cdc7663a-08f0-4737-9e8c-148ce897a09c">false</Key_x0020_Document>
    <Migration_x0020_Info xmlns="cdc7663a-08f0-4737-9e8c-148ce897a09c">MS POWERPOINTTC-ANNEXTC Annex for OS operations0N</Migration_x0020_Info>
    <Operation_x0020_Type xmlns="cdc7663a-08f0-4737-9e8c-148ce897a09c" xsi:nil="true"/>
    <Record_x0020_Number xmlns="cdc7663a-08f0-4737-9e8c-148ce897a09c">R0002948940</Record_x0020_Number>
    <Document_x0020_Language_x0020_IDB xmlns="cdc7663a-08f0-4737-9e8c-148ce897a09c">Spanish</Document_x0020_Language_x0020_IDB>
    <Identifier xmlns="cdc7663a-08f0-4737-9e8c-148ce897a09c"> </Identifier>
    <Access_x0020_to_x0020_Information_x00a0_Policy xmlns="cdc7663a-08f0-4737-9e8c-148ce897a09c">Public</Access_x0020_to_x0020_Information_x00a0_Policy>
    <b26cdb1da78c4bb4b1c1bac2f6ac5911 xmlns="cdc7663a-08f0-4737-9e8c-148ce897a09c">
      <Terms xmlns="http://schemas.microsoft.com/office/infopath/2007/PartnerControls"/>
    </b26cdb1da78c4bb4b1c1bac2f6ac5911>
    <ic46d7e087fd4a108fb86518ca413cc6 xmlns="cdc7663a-08f0-4737-9e8c-148ce897a09c">
      <Terms xmlns="http://schemas.microsoft.com/office/infopath/2007/PartnerControls"/>
    </ic46d7e087fd4a108fb86518ca413cc6>
    <e46fe2894295491da65140ffd2369f49 xmlns="cdc7663a-08f0-4737-9e8c-148ce897a09c">
      <Terms xmlns="http://schemas.microsoft.com/office/infopath/2007/PartnerControls"/>
    </e46fe2894295491da65140ffd2369f49>
    <b2ec7cfb18674cb8803df6b262e8b107 xmlns="cdc7663a-08f0-4737-9e8c-148ce897a09c">
      <Terms xmlns="http://schemas.microsoft.com/office/infopath/2007/PartnerControls"/>
    </b2ec7cfb18674cb8803df6b262e8b107>
    <g511464f9e53401d84b16fa9b379a574 xmlns="cdc7663a-08f0-4737-9e8c-148ce897a09c">
      <Terms xmlns="http://schemas.microsoft.com/office/infopath/2007/PartnerControls"/>
    </g511464f9e53401d84b16fa9b379a574>
    <nddeef1749674d76abdbe4b239a70bc6 xmlns="cdc7663a-08f0-4737-9e8c-148ce897a09c">
      <Terms xmlns="http://schemas.microsoft.com/office/infopath/2007/PartnerControls"/>
    </nddeef1749674d76abdbe4b239a70bc6>
    <_dlc_DocId xmlns="cdc7663a-08f0-4737-9e8c-148ce897a09c">EZSHARE-1126666611-256</_dlc_DocId>
    <From_x003a_ xmlns="cdc7663a-08f0-4737-9e8c-148ce897a09c" xsi:nil="true"/>
    <To_x003a_ xmlns="cdc7663a-08f0-4737-9e8c-148ce897a09c" xsi:nil="true"/>
    <_dlc_DocIdUrl xmlns="cdc7663a-08f0-4737-9e8c-148ce897a09c">
      <Url>https://idbg.sharepoint.com/teams/EZ-RG-TCP/RG-T2011/_layouts/15/DocIdRedir.aspx?ID=EZSHARE-1126666611-256</Url>
      <Description>EZSHARE-1126666611-256</Description>
    </_dlc_DocIdUrl>
    <Related_x0020_SisCor_x0020_Number xmlns="cdc7663a-08f0-4737-9e8c-148ce897a09c"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SharedContentType xmlns="Microsoft.SharePoint.Taxonomy.ContentTypeSync" SourceId="ae61f9b1-e23d-4f49-b3d7-56b991556c4b" ContentTypeId="0x010100ACF722E9F6B0B149B0CD8BE2560A6672"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ae61f9b1-e23d-4f49-b3d7-56b991556c4b" ContentTypeId="0x010100ACF722E9F6B0B149B0CD8BE2560A6672" PreviousValue="false"/>
</file>

<file path=customXml/item6.xml><?xml version="1.0" encoding="utf-8"?>
<ct:contentTypeSchema xmlns:ct="http://schemas.microsoft.com/office/2006/metadata/contentType" xmlns:ma="http://schemas.microsoft.com/office/2006/metadata/properties/metaAttributes" ct:_="" ma:_="" ma:contentTypeName="ez-Operations" ma:contentTypeID="0x010100ACF722E9F6B0B149B0CD8BE2560A667200A0DA3431A05C9F4F8C80C550C6918F11" ma:contentTypeVersion="2086" ma:contentTypeDescription="The base project type from which other project content types inherit their information." ma:contentTypeScope="" ma:versionID="a4700d037786f1923ad98ac555ea0dee">
  <xsd:schema xmlns:xsd="http://www.w3.org/2001/XMLSchema" xmlns:xs="http://www.w3.org/2001/XMLSchema" xmlns:p="http://schemas.microsoft.com/office/2006/metadata/properties" xmlns:ns2="cdc7663a-08f0-4737-9e8c-148ce897a09c" targetNamespace="http://schemas.microsoft.com/office/2006/metadata/properties" ma:root="true" ma:fieldsID="faebc758a21597468301a5ee68de65a2" ns2:_="">
    <xsd:import namespace="cdc7663a-08f0-4737-9e8c-148ce897a09c"/>
    <xsd:element name="properties">
      <xsd:complexType>
        <xsd:sequence>
          <xsd:element name="documentManagement">
            <xsd:complexType>
              <xsd:all>
                <xsd:element ref="ns2:_dlc_DocId" minOccurs="0"/>
                <xsd:element ref="ns2:_dlc_DocIdUrl" minOccurs="0"/>
                <xsd:element ref="ns2:_dlc_DocIdPersistId" minOccurs="0"/>
                <xsd:element ref="ns2:b26cdb1da78c4bb4b1c1bac2f6ac5911" minOccurs="0"/>
                <xsd:element ref="ns2:TaxCatchAll" minOccurs="0"/>
                <xsd:element ref="ns2:TaxCatchAllLabel" minOccurs="0"/>
                <xsd:element ref="ns2:Project_x0020_Number"/>
                <xsd:element ref="ns2:Access_x0020_to_x0020_Information_x00a0_Policy"/>
                <xsd:element ref="ns2:Document_x0020_Author" minOccurs="0"/>
                <xsd:element ref="ns2:Other_x0020_Author" minOccurs="0"/>
                <xsd:element ref="ns2:Approval_x0020_Number" minOccurs="0"/>
                <xsd:element ref="ns2:g511464f9e53401d84b16fa9b379a574" minOccurs="0"/>
                <xsd:element ref="ns2:Division_x0020_or_x0020_Unit" minOccurs="0"/>
                <xsd:element ref="ns2:Document_x0020_Language_x0020_IDB" minOccurs="0"/>
                <xsd:element ref="ns2:From_x003a_" minOccurs="0"/>
                <xsd:element ref="ns2:To_x003a_" minOccurs="0"/>
                <xsd:element ref="ns2:Identifier" minOccurs="0"/>
                <xsd:element ref="ns2:Fiscal_x0020_Year_x0020_IDB" minOccurs="0"/>
                <xsd:element ref="ns2:ic46d7e087fd4a108fb86518ca413cc6" minOccurs="0"/>
                <xsd:element ref="ns2:nddeef1749674d76abdbe4b239a70bc6" minOccurs="0"/>
                <xsd:element ref="ns2:b2ec7cfb18674cb8803df6b262e8b107" minOccurs="0"/>
                <xsd:element ref="ns2:Phase" minOccurs="0"/>
                <xsd:element ref="ns2:Key_x0020_Document" minOccurs="0"/>
                <xsd:element ref="ns2:Business_x0020_Area" minOccurs="0"/>
                <xsd:element ref="ns2:Project_x0020_Document_x0020_Type" minOccurs="0"/>
                <xsd:element ref="ns2:Operation_x0020_Type" minOccurs="0"/>
                <xsd:element ref="ns2:Package_x0020_Code" minOccurs="0"/>
                <xsd:element ref="ns2:e46fe2894295491da65140ffd2369f49" minOccurs="0"/>
                <xsd:element ref="ns2:SISCOR_x0020_Number" minOccurs="0"/>
                <xsd:element ref="ns2:IDBDocs_x0020_Number" minOccurs="0"/>
                <xsd:element ref="ns2:Migration_x0020_Info" minOccurs="0"/>
                <xsd:element ref="ns2:Record_x0020_Number" minOccurs="0"/>
                <xsd:element ref="ns2:Related_x0020_SisCor_x0020_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c7663a-08f0-4737-9e8c-148ce897a09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b26cdb1da78c4bb4b1c1bac2f6ac5911" ma:index="11" nillable="true" ma:taxonomy="true" ma:internalName="b26cdb1da78c4bb4b1c1bac2f6ac5911" ma:taxonomyFieldName="Series_x0020_Operations_x0020_IDB" ma:displayName="Series Operations IDB" ma:default="" ma:fieldId="{b26cdb1d-a78c-4bb4-b1c1-bac2f6ac5911}" ma:sspId="ae61f9b1-e23d-4f49-b3d7-56b991556c4b" ma:termSetId="aa8fb583-e935-416d-8a2e-4b97a8eb0684"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a21e8572-655e-4c0d-bfdb-c52ee7bb5839}" ma:internalName="TaxCatchAll" ma:showField="CatchAllData" ma:web="0ae48fe9-e043-4151-95b7-4d4bdf090fb3">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a21e8572-655e-4c0d-bfdb-c52ee7bb5839}" ma:internalName="TaxCatchAllLabel" ma:readOnly="true" ma:showField="CatchAllDataLabel" ma:web="0ae48fe9-e043-4151-95b7-4d4bdf090fb3">
      <xsd:complexType>
        <xsd:complexContent>
          <xsd:extension base="dms:MultiChoiceLookup">
            <xsd:sequence>
              <xsd:element name="Value" type="dms:Lookup" maxOccurs="unbounded" minOccurs="0" nillable="true"/>
            </xsd:sequence>
          </xsd:extension>
        </xsd:complexContent>
      </xsd:complexType>
    </xsd:element>
    <xsd:element name="Project_x0020_Number" ma:index="15" ma:displayName="Project Number" ma:default="RG-T2011" ma:internalName="Project_x0020_Number">
      <xsd:simpleType>
        <xsd:restriction base="dms:Text">
          <xsd:maxLength value="255"/>
        </xsd:restriction>
      </xsd:simpleType>
    </xsd:element>
    <xsd:element name="Access_x0020_to_x0020_Information_x00a0_Policy" ma:index="16" ma:displayName="Access to Information Policy" ma:default="Confidential" ma:format="Dropdown" ma:internalName="Access_x0020_to_x0020_Information_x00A0_Policy">
      <xsd:simpleType>
        <xsd:restriction base="dms:Choice">
          <xsd:enumeration value="Confidential"/>
          <xsd:enumeration value="Disclosed Over Time - 5 years"/>
          <xsd:enumeration value="Disclosed Over Time - 10 years"/>
          <xsd:enumeration value="Disclosed Over Time - 20 years"/>
          <xsd:enumeration value="Public"/>
          <xsd:enumeration value="Public - Simultaneous Disclosure"/>
        </xsd:restriction>
      </xsd:simpleType>
    </xsd:element>
    <xsd:element name="Document_x0020_Author" ma:index="17" nillable="true" ma:displayName="Document Author" ma:internalName="Document_x0020_Author">
      <xsd:simpleType>
        <xsd:restriction base="dms:Text">
          <xsd:maxLength value="255"/>
        </xsd:restriction>
      </xsd:simpleType>
    </xsd:element>
    <xsd:element name="Other_x0020_Author" ma:index="18" nillable="true" ma:displayName="Other Author" ma:internalName="Other_x0020_Author">
      <xsd:simpleType>
        <xsd:restriction base="dms:Text">
          <xsd:maxLength value="255"/>
        </xsd:restriction>
      </xsd:simpleType>
    </xsd:element>
    <xsd:element name="Approval_x0020_Number" ma:index="19" nillable="true" ma:displayName="Approval Number" ma:internalName="Approval_x0020_Number">
      <xsd:simpleType>
        <xsd:restriction base="dms:Text">
          <xsd:maxLength value="255"/>
        </xsd:restriction>
      </xsd:simpleType>
    </xsd:element>
    <xsd:element name="g511464f9e53401d84b16fa9b379a574" ma:index="20" nillable="true" ma:taxonomy="true" ma:internalName="g511464f9e53401d84b16fa9b379a574" ma:taxonomyFieldName="Fund_x0020_IDB" ma:displayName="Fund IDB" ma:default="" ma:fieldId="{0511464f-9e53-401d-84b1-6fa9b379a574}" ma:taxonomyMulti="true" ma:sspId="ae61f9b1-e23d-4f49-b3d7-56b991556c4b" ma:termSetId="69abb71a-f64f-4893-ac0e-66eb1be268a8" ma:anchorId="00000000-0000-0000-0000-000000000000" ma:open="false" ma:isKeyword="false">
      <xsd:complexType>
        <xsd:sequence>
          <xsd:element ref="pc:Terms" minOccurs="0" maxOccurs="1"/>
        </xsd:sequence>
      </xsd:complexType>
    </xsd:element>
    <xsd:element name="Division_x0020_or_x0020_Unit" ma:index="22" nillable="true" ma:displayName="Division or Unit" ma:internalName="Division_x0020_or_x0020_Unit">
      <xsd:simpleType>
        <xsd:restriction base="dms:Text">
          <xsd:maxLength value="255"/>
        </xsd:restriction>
      </xsd:simpleType>
    </xsd:element>
    <xsd:element name="Document_x0020_Language_x0020_IDB" ma:index="23" nillable="true" ma:displayName="Document Language IDB" ma:format="Dropdown" ma:internalName="Document_x0020_Language_x0020_IDB">
      <xsd:simpleType>
        <xsd:restriction base="dms:Choice">
          <xsd:enumeration value="English"/>
          <xsd:enumeration value="French"/>
          <xsd:enumeration value="Italian"/>
          <xsd:enumeration value="Japanese"/>
          <xsd:enumeration value="Korean"/>
          <xsd:enumeration value="Other"/>
          <xsd:enumeration value="Portuguese"/>
          <xsd:enumeration value="Spanish"/>
        </xsd:restriction>
      </xsd:simpleType>
    </xsd:element>
    <xsd:element name="From_x003a_" ma:index="24" nillable="true" ma:displayName="From:" ma:description="Sender name from email message" ma:internalName="From_x003A_">
      <xsd:simpleType>
        <xsd:restriction base="dms:Text">
          <xsd:maxLength value="255"/>
        </xsd:restriction>
      </xsd:simpleType>
    </xsd:element>
    <xsd:element name="To_x003a_" ma:index="25" nillable="true" ma:displayName="To:" ma:description="Addressee names from email message&#10;" ma:internalName="To_x003A_">
      <xsd:simpleType>
        <xsd:restriction base="dms:Text">
          <xsd:maxLength value="255"/>
        </xsd:restriction>
      </xsd:simpleType>
    </xsd:element>
    <xsd:element name="Identifier" ma:index="26" nillable="true" ma:displayName="Identifier" ma:internalName="Identifier">
      <xsd:simpleType>
        <xsd:restriction base="dms:Text">
          <xsd:maxLength value="255"/>
        </xsd:restriction>
      </xsd:simpleType>
    </xsd:element>
    <xsd:element name="Fiscal_x0020_Year_x0020_IDB" ma:index="27" nillable="true" ma:displayName="Fiscal Year IDB" ma:internalName="Fiscal_x0020_Year_x0020_IDB">
      <xsd:simpleType>
        <xsd:restriction base="dms:Text">
          <xsd:maxLength value="255"/>
        </xsd:restriction>
      </xsd:simpleType>
    </xsd:element>
    <xsd:element name="ic46d7e087fd4a108fb86518ca413cc6" ma:index="28" nillable="true" ma:taxonomy="true" ma:internalName="ic46d7e087fd4a108fb86518ca413cc6" ma:taxonomyFieldName="Country" ma:displayName="Country" ma:default="" ma:fieldId="{2c46d7e0-87fd-4a10-8fb8-6518ca413cc6}" ma:taxonomyMulti="true" ma:sspId="ae61f9b1-e23d-4f49-b3d7-56b991556c4b" ma:termSetId="e1cf2cf4-6e0f-476b-b38c-a4927f870e86" ma:anchorId="00000000-0000-0000-0000-000000000000" ma:open="false" ma:isKeyword="false">
      <xsd:complexType>
        <xsd:sequence>
          <xsd:element ref="pc:Terms" minOccurs="0" maxOccurs="1"/>
        </xsd:sequence>
      </xsd:complexType>
    </xsd:element>
    <xsd:element name="nddeef1749674d76abdbe4b239a70bc6" ma:index="30" nillable="true" ma:taxonomy="true" ma:internalName="nddeef1749674d76abdbe4b239a70bc6" ma:taxonomyFieldName="Sector_x0020_IDB" ma:displayName="Sector IDB" ma:default="" ma:fieldId="{7ddeef17-4967-4d76-abdb-e4b239a70bc6}" ma:taxonomyMulti="true" ma:sspId="ae61f9b1-e23d-4f49-b3d7-56b991556c4b" ma:termSetId="12408410-0417-4253-a5ed-d52c55de15dc" ma:anchorId="00000000-0000-0000-0000-000000000000" ma:open="true" ma:isKeyword="false">
      <xsd:complexType>
        <xsd:sequence>
          <xsd:element ref="pc:Terms" minOccurs="0" maxOccurs="1"/>
        </xsd:sequence>
      </xsd:complexType>
    </xsd:element>
    <xsd:element name="b2ec7cfb18674cb8803df6b262e8b107" ma:index="32" nillable="true" ma:taxonomy="true" ma:internalName="b2ec7cfb18674cb8803df6b262e8b107" ma:taxonomyFieldName="Sub_x002d_Sector" ma:displayName="Sub-Sector" ma:default="" ma:fieldId="{b2ec7cfb-1867-4cb8-803d-f6b262e8b107}" ma:taxonomyMulti="true" ma:sspId="ae61f9b1-e23d-4f49-b3d7-56b991556c4b" ma:termSetId="73c9b9c8-b29b-461e-b5a6-c7e93795fb05" ma:anchorId="00000000-0000-0000-0000-000000000000" ma:open="false" ma:isKeyword="false">
      <xsd:complexType>
        <xsd:sequence>
          <xsd:element ref="pc:Terms" minOccurs="0" maxOccurs="1"/>
        </xsd:sequence>
      </xsd:complexType>
    </xsd:element>
    <xsd:element name="Phase" ma:index="34" nillable="true" ma:displayName="Phase" ma:internalName="Phase">
      <xsd:simpleType>
        <xsd:restriction base="dms:Text">
          <xsd:maxLength value="255"/>
        </xsd:restriction>
      </xsd:simpleType>
    </xsd:element>
    <xsd:element name="Key_x0020_Document" ma:index="35" nillable="true" ma:displayName="Key Document" ma:default="0" ma:internalName="Key_x0020_Document">
      <xsd:simpleType>
        <xsd:restriction base="dms:Boolean"/>
      </xsd:simpleType>
    </xsd:element>
    <xsd:element name="Business_x0020_Area" ma:index="36" nillable="true" ma:displayName="Business Area" ma:internalName="Business_x0020_Area">
      <xsd:simpleType>
        <xsd:restriction base="dms:Text">
          <xsd:maxLength value="255"/>
        </xsd:restriction>
      </xsd:simpleType>
    </xsd:element>
    <xsd:element name="Project_x0020_Document_x0020_Type" ma:index="37" nillable="true" ma:displayName="Project Document Type" ma:internalName="Project_x0020_Document_x0020_Type">
      <xsd:simpleType>
        <xsd:restriction base="dms:Text">
          <xsd:maxLength value="255"/>
        </xsd:restriction>
      </xsd:simpleType>
    </xsd:element>
    <xsd:element name="Operation_x0020_Type" ma:index="38" nillable="true" ma:displayName="Operation Type" ma:internalName="Operation_x0020_Type">
      <xsd:simpleType>
        <xsd:restriction base="dms:Text">
          <xsd:maxLength value="255"/>
        </xsd:restriction>
      </xsd:simpleType>
    </xsd:element>
    <xsd:element name="Package_x0020_Code" ma:index="39" nillable="true" ma:displayName="Package Code" ma:internalName="Package_x0020_Code">
      <xsd:simpleType>
        <xsd:restriction base="dms:Text">
          <xsd:maxLength value="255"/>
        </xsd:restriction>
      </xsd:simpleType>
    </xsd:element>
    <xsd:element name="e46fe2894295491da65140ffd2369f49" ma:index="40" nillable="true" ma:taxonomy="true" ma:internalName="e46fe2894295491da65140ffd2369f49" ma:taxonomyFieldName="Function_x0020_Operations_x0020_IDB" ma:displayName="Function Operations IDB" ma:default="" ma:fieldId="{e46fe289-4295-491d-a651-40ffd2369f49}" ma:sspId="ae61f9b1-e23d-4f49-b3d7-56b991556c4b" ma:termSetId="90662247-c2d7-4c02-8f80-a99fdf3aec79" ma:anchorId="00000000-0000-0000-0000-000000000000" ma:open="false" ma:isKeyword="false">
      <xsd:complexType>
        <xsd:sequence>
          <xsd:element ref="pc:Terms" minOccurs="0" maxOccurs="1"/>
        </xsd:sequence>
      </xsd:complexType>
    </xsd:element>
    <xsd:element name="SISCOR_x0020_Number" ma:index="42" nillable="true" ma:displayName="SISCOR Number" ma:internalName="SISCOR_x0020_Number">
      <xsd:simpleType>
        <xsd:restriction base="dms:Text">
          <xsd:maxLength value="255"/>
        </xsd:restriction>
      </xsd:simpleType>
    </xsd:element>
    <xsd:element name="IDBDocs_x0020_Number" ma:index="43" nillable="true" ma:displayName="IDBDocs Number" ma:internalName="IDBDocs_x0020_Number">
      <xsd:simpleType>
        <xsd:restriction base="dms:Text">
          <xsd:maxLength value="255"/>
        </xsd:restriction>
      </xsd:simpleType>
    </xsd:element>
    <xsd:element name="Migration_x0020_Info" ma:index="44" nillable="true" ma:displayName="Migration Info" ma:internalName="Migration_x0020_Info">
      <xsd:simpleType>
        <xsd:restriction base="dms:Note"/>
      </xsd:simpleType>
    </xsd:element>
    <xsd:element name="Record_x0020_Number" ma:index="45" nillable="true" ma:displayName="Record Number" ma:internalName="Record_x0020_Number">
      <xsd:simpleType>
        <xsd:restriction base="dms:Text">
          <xsd:maxLength value="255"/>
        </xsd:restriction>
      </xsd:simpleType>
    </xsd:element>
    <xsd:element name="Related_x0020_SisCor_x0020_Number" ma:index="46" nillable="true" ma:displayName="Related SisCor Number" ma:internalName="Related_x0020_SisCor_x0020_Numb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mso-contentType ?>
<FormUrls xmlns="http://schemas.microsoft.com/sharepoint/v3/contenttype/forms/url">
  <Display>_catalogs/masterpage/ECMForms/OperationsCT/View.aspx</Display>
  <Edit>_catalogs/masterpage/ECMForms/OperationsCT/Edit.aspx</Edit>
</FormUrls>
</file>

<file path=customXml/itemProps1.xml><?xml version="1.0" encoding="utf-8"?>
<ds:datastoreItem xmlns:ds="http://schemas.openxmlformats.org/officeDocument/2006/customXml" ds:itemID="{28862196-6D7C-44C0-8E4B-4963C27F8948}"/>
</file>

<file path=customXml/itemProps2.xml><?xml version="1.0" encoding="utf-8"?>
<ds:datastoreItem xmlns:ds="http://schemas.openxmlformats.org/officeDocument/2006/customXml" ds:itemID="{3445E373-B95C-473F-A340-16ACACDCD504}"/>
</file>

<file path=customXml/itemProps3.xml><?xml version="1.0" encoding="utf-8"?>
<ds:datastoreItem xmlns:ds="http://schemas.openxmlformats.org/officeDocument/2006/customXml" ds:itemID="{13AF684C-702A-40AD-8D1F-1E0F2BD5660C}"/>
</file>

<file path=customXml/itemProps4.xml><?xml version="1.0" encoding="utf-8"?>
<ds:datastoreItem xmlns:ds="http://schemas.openxmlformats.org/officeDocument/2006/customXml" ds:itemID="{4125AE11-DC95-4BF5-AA7B-88549B2C694B}"/>
</file>

<file path=customXml/itemProps5.xml><?xml version="1.0" encoding="utf-8"?>
<ds:datastoreItem xmlns:ds="http://schemas.openxmlformats.org/officeDocument/2006/customXml" ds:itemID="{9B5FFC85-A97B-4CAC-83C3-B07CC1166E9F}"/>
</file>

<file path=customXml/itemProps6.xml><?xml version="1.0" encoding="utf-8"?>
<ds:datastoreItem xmlns:ds="http://schemas.openxmlformats.org/officeDocument/2006/customXml" ds:itemID="{9B4CD874-4921-4CCD-98DA-FDBF74060ACF}"/>
</file>

<file path=customXml/itemProps7.xml><?xml version="1.0" encoding="utf-8"?>
<ds:datastoreItem xmlns:ds="http://schemas.openxmlformats.org/officeDocument/2006/customXml" ds:itemID="{50446614-72BD-4577-83AD-1E316A7D14C2}"/>
</file>

<file path=docProps/app.xml><?xml version="1.0" encoding="utf-8"?>
<Properties xmlns="http://schemas.openxmlformats.org/officeDocument/2006/extended-properties" xmlns:vt="http://schemas.openxmlformats.org/officeDocument/2006/docPropsVTypes">
  <Template/>
  <TotalTime>15257</TotalTime>
  <Words>834</Words>
  <Application>Microsoft Office PowerPoint</Application>
  <PresentationFormat>On-screen Show (4:3)</PresentationFormat>
  <Paragraphs>298</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1d_ Administración técnica</dc:title>
  <dc:creator>DAVILA7</dc:creator>
  <cp:lastModifiedBy>IADB</cp:lastModifiedBy>
  <cp:revision>653</cp:revision>
  <dcterms:created xsi:type="dcterms:W3CDTF">2010-02-24T15:10:25Z</dcterms:created>
  <dcterms:modified xsi:type="dcterms:W3CDTF">2015-09-22T23:51:57Z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0x010100ACF722E9F6B0B149B0CD8BE2560A667200A0DA3431A05C9F4F8C80C550C6918F11</vt:lpwstr>
  </property>
  <property fmtid="{D5CDD505-2E9C-101B-9397-08002B2CF9AE}" pid="3" name="TaxKeyword">
    <vt:lpwstr/>
  </property>
  <property fmtid="{D5CDD505-2E9C-101B-9397-08002B2CF9AE}" pid="4" name="Sub_x002d_Sector">
    <vt:lpwstr/>
  </property>
  <property fmtid="{D5CDD505-2E9C-101B-9397-08002B2CF9AE}" pid="5" name="TaxKeywordTaxHTField">
    <vt:lpwstr/>
  </property>
  <property fmtid="{D5CDD505-2E9C-101B-9397-08002B2CF9AE}" pid="6" name="Series Operations IDB">
    <vt:lpwstr>2;#Unclassified|a6dff32e-d477-44cd-a56b-85efe9e0a56c</vt:lpwstr>
  </property>
  <property fmtid="{D5CDD505-2E9C-101B-9397-08002B2CF9AE}" pid="8" name="Country">
    <vt:lpwstr/>
  </property>
  <property fmtid="{D5CDD505-2E9C-101B-9397-08002B2CF9AE}" pid="9" name="Fund IDB">
    <vt:lpwstr/>
  </property>
  <property fmtid="{D5CDD505-2E9C-101B-9397-08002B2CF9AE}" pid="10" name="Series_x0020_Operations_x0020_IDB">
    <vt:lpwstr>2;#Unclassified|a6dff32e-d477-44cd-a56b-85efe9e0a56c</vt:lpwstr>
  </property>
  <property fmtid="{D5CDD505-2E9C-101B-9397-08002B2CF9AE}" pid="11" name="To:">
    <vt:lpwstr/>
  </property>
  <property fmtid="{D5CDD505-2E9C-101B-9397-08002B2CF9AE}" pid="12" name="From:">
    <vt:lpwstr/>
  </property>
  <property fmtid="{D5CDD505-2E9C-101B-9397-08002B2CF9AE}" pid="13" name="Sector IDB">
    <vt:lpwstr/>
  </property>
  <property fmtid="{D5CDD505-2E9C-101B-9397-08002B2CF9AE}" pid="14" name="Function Operations IDB">
    <vt:lpwstr/>
  </property>
  <property fmtid="{D5CDD505-2E9C-101B-9397-08002B2CF9AE}" pid="15" name="Sub-Sector">
    <vt:lpwstr/>
  </property>
  <property fmtid="{D5CDD505-2E9C-101B-9397-08002B2CF9AE}" pid="16" name="Order">
    <vt:r8>25600</vt:r8>
  </property>
  <property fmtid="{D5CDD505-2E9C-101B-9397-08002B2CF9AE}" pid="17" name="ATI Undisclose Document Workflow">
    <vt:lpwstr/>
  </property>
  <property fmtid="{D5CDD505-2E9C-101B-9397-08002B2CF9AE}" pid="18" name="ATI Disclose Document Workflow v5">
    <vt:lpwstr/>
  </property>
  <property fmtid="{D5CDD505-2E9C-101B-9397-08002B2CF9AE}" pid="20" name="Disclosure Activity">
    <vt:lpwstr>TC Annex for OS operations</vt:lpwstr>
  </property>
  <property fmtid="{D5CDD505-2E9C-101B-9397-08002B2CF9AE}" pid="24" name="Webtopic">
    <vt:lpwstr>Education</vt:lpwstr>
  </property>
  <property fmtid="{D5CDD505-2E9C-101B-9397-08002B2CF9AE}" pid="26" name="Disclosed">
    <vt:bool>true</vt:bool>
  </property>
  <property fmtid="{D5CDD505-2E9C-101B-9397-08002B2CF9AE}" pid="27" name="_dlc_DocIdItemGuid">
    <vt:lpwstr>4c64560b-85d3-4667-9b97-97581e1c74d3</vt:lpwstr>
  </property>
</Properties>
</file>