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8.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15.xml" ContentType="application/vnd.openxmlformats-officedocument.drawingml.diagramData+xml"/>
  <Override PartName="/ppt/diagrams/data16.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4.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2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2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68.xml" ContentType="application/vnd.openxmlformats-officedocument.presentationml.slide+xml"/>
  <Override PartName="/ppt/slides/slide75.xml" ContentType="application/vnd.openxmlformats-officedocument.presentationml.slide+xml"/>
  <Override PartName="/ppt/slides/slide66.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s/slide60.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59.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1.xml" ContentType="application/vnd.openxmlformats-officedocument.presentationml.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slideLayouts/slideLayout13.xml" ContentType="application/vnd.openxmlformats-officedocument.presentationml.slideLayout+xml"/>
  <Override PartName="/ppt/notesSlides/notesSlide40.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3.xml" ContentType="application/vnd.openxmlformats-officedocument.presentationml.notesSlide+xml"/>
  <Override PartName="/ppt/notesSlides/notesSlide37.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26.xml" ContentType="application/vnd.openxmlformats-officedocument.presentationml.notesSlide+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notesSlides/notesSlide7.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slideLayouts/slideLayout6.xml" ContentType="application/vnd.openxmlformats-officedocument.presentationml.slideLayout+xml"/>
  <Override PartName="/ppt/notesSlides/notesSlide18.xml" ContentType="application/vnd.openxmlformats-officedocument.presentationml.notesSlide+xml"/>
  <Override PartName="/ppt/slideLayouts/slideLayout11.xml" ContentType="application/vnd.openxmlformats-officedocument.presentationml.slideLayout+xml"/>
  <Override PartName="/ppt/notesSlides/notesSlide25.xml" ContentType="application/vnd.openxmlformats-officedocument.presentationml.notesSlide+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3.xml" ContentType="application/vnd.openxmlformats-officedocument.presentationml.notesSlide+xml"/>
  <Override PartName="/ppt/slideLayouts/slideLayout7.xml" ContentType="application/vnd.openxmlformats-officedocument.presentationml.slideLayout+xml"/>
  <Override PartName="/ppt/notesSlides/notesSlide28.xml" ContentType="application/vnd.openxmlformats-officedocument.presentationml.notesSlide+xml"/>
  <Override PartName="/ppt/notesSlides/notesSlide9.xml" ContentType="application/vnd.openxmlformats-officedocument.presentationml.notesSlide+xml"/>
  <Override PartName="/ppt/notesSlides/notesSlide27.xml" ContentType="application/vnd.openxmlformats-officedocument.presentationml.notesSlide+xml"/>
  <Override PartName="/ppt/slideLayouts/slideLayout8.xml" ContentType="application/vnd.openxmlformats-officedocument.presentationml.slideLayout+xml"/>
  <Override PartName="/ppt/notesSlides/notesSlide24.xml" ContentType="application/vnd.openxmlformats-officedocument.presentationml.notesSlide+xml"/>
  <Override PartName="/ppt/notesSlides/notesSlide29.xml" ContentType="application/vnd.openxmlformats-officedocument.presentationml.notesSlide+xml"/>
  <Override PartName="/ppt/notesSlides/notesSlide8.xml" ContentType="application/vnd.openxmlformats-officedocument.presentationml.notesSlide+xml"/>
  <Override PartName="/ppt/notesSlides/notesSlide23.xml" ContentType="application/vnd.openxmlformats-officedocument.presentationml.notesSlide+xml"/>
  <Override PartName="/ppt/notesSlides/notesSlide11.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10.xml" ContentType="application/vnd.openxmlformats-officedocument.presentationml.notesSlide+xml"/>
  <Override PartName="/ppt/notesSlides/notesSlide30.xml" ContentType="application/vnd.openxmlformats-officedocument.presentationml.notesSlide+xml"/>
  <Override PartName="/ppt/notesSlides/notesSlide12.xml" ContentType="application/vnd.openxmlformats-officedocument.presentationml.notesSlide+xml"/>
  <Override PartName="/ppt/notesSlides/notesSlide19.xml" ContentType="application/vnd.openxmlformats-officedocument.presentationml.notesSlide+xml"/>
  <Override PartName="/ppt/notesSlides/notesSlide1.xml" ContentType="application/vnd.openxmlformats-officedocument.presentationml.notesSlide+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slideLayouts/slideLayout2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notesSlides/notesSlide15.xml" ContentType="application/vnd.openxmlformats-officedocument.presentationml.notesSlide+xml"/>
  <Override PartName="/ppt/slideLayouts/slideLayout4.xml" ContentType="application/vnd.openxmlformats-officedocument.presentationml.slideLayout+xml"/>
  <Override PartName="/ppt/notesSlides/notesSlide34.xml" ContentType="application/vnd.openxmlformats-officedocument.presentationml.notesSlide+xml"/>
  <Override PartName="/ppt/notesSlides/notesSlide16.xml" ContentType="application/vnd.openxmlformats-officedocument.presentationml.notesSlide+xml"/>
  <Override PartName="/ppt/notesSlides/notesSlide35.xml" ContentType="application/vnd.openxmlformats-officedocument.presentationml.notesSlide+xml"/>
  <Override PartName="/ppt/notesSlides/notesSlide2.xml" ContentType="application/vnd.openxmlformats-officedocument.presentationml.notesSlide+xml"/>
  <Override PartName="/ppt/notesSlides/notesSlide13.xml" ContentType="application/vnd.openxmlformats-officedocument.presentationml.notesSlide+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8.xml" ContentType="application/vnd.openxmlformats-officedocument.presentationml.slideLayout+xml"/>
  <Override PartName="/ppt/notesSlides/notesSlide36.xml" ContentType="application/vnd.openxmlformats-officedocument.presentationml.notesSlide+xml"/>
  <Override PartName="/ppt/diagrams/drawing6.xml" ContentType="application/vnd.ms-office.drawingml.diagramDrawing+xml"/>
  <Override PartName="/ppt/diagrams/layout7.xml" ContentType="application/vnd.openxmlformats-officedocument.drawingml.diagramLayout+xml"/>
  <Override PartName="/ppt/diagrams/layout9.xml" ContentType="application/vnd.openxmlformats-officedocument.drawingml.diagramLayout+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10.xml" ContentType="application/vnd.openxmlformats-officedocument.drawingml.diagramLayout+xml"/>
  <Override PartName="/ppt/diagrams/quickStyle5.xml" ContentType="application/vnd.openxmlformats-officedocument.drawingml.diagramStyle+xml"/>
  <Override PartName="/ppt/diagrams/quickStyle6.xml" ContentType="application/vnd.openxmlformats-officedocument.drawingml.diagramStyle+xml"/>
  <Override PartName="/ppt/diagrams/layout2.xml" ContentType="application/vnd.openxmlformats-officedocument.drawingml.diagramLayout+xml"/>
  <Override PartName="/ppt/diagrams/quickStyle2.xml" ContentType="application/vnd.openxmlformats-officedocument.drawingml.diagramStyle+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layout5.xml" ContentType="application/vnd.openxmlformats-officedocument.drawingml.diagramLayout+xml"/>
  <Override PartName="/ppt/diagrams/quickStyle10.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colors6.xml" ContentType="application/vnd.openxmlformats-officedocument.drawingml.diagramColors+xml"/>
  <Override PartName="/ppt/diagrams/quickStyle12.xml" ContentType="application/vnd.openxmlformats-officedocument.drawingml.diagramStyle+xml"/>
  <Override PartName="/ppt/diagrams/drawing10.xml" ContentType="application/vnd.ms-office.drawingml.diagramDrawing+xml"/>
  <Override PartName="/ppt/diagrams/drawing15.xml" ContentType="application/vnd.ms-office.drawingml.diagramDrawing+xml"/>
  <Override PartName="/ppt/diagrams/colors15.xml" ContentType="application/vnd.openxmlformats-officedocument.drawingml.diagramColors+xml"/>
  <Override PartName="/ppt/diagrams/quickStyle15.xml" ContentType="application/vnd.openxmlformats-officedocument.drawingml.diagramStyle+xml"/>
  <Override PartName="/ppt/diagrams/layout15.xml" ContentType="application/vnd.openxmlformats-officedocument.drawingml.diagramLayout+xml"/>
  <Override PartName="/ppt/theme/theme1.xml" ContentType="application/vnd.openxmlformats-officedocument.theme+xml"/>
  <Override PartName="/ppt/diagrams/layout16.xml" ContentType="application/vnd.openxmlformats-officedocument.drawingml.diagramLayout+xml"/>
  <Override PartName="/ppt/diagrams/drawing14.xml" ContentType="application/vnd.ms-office.drawingml.diagramDrawing+xml"/>
  <Override PartName="/ppt/diagrams/colors14.xml" ContentType="application/vnd.openxmlformats-officedocument.drawingml.diagramColors+xml"/>
  <Override PartName="/ppt/diagrams/quickStyle14.xml" ContentType="application/vnd.openxmlformats-officedocument.drawingml.diagramStyle+xml"/>
  <Override PartName="/ppt/diagrams/layout14.xml" ContentType="application/vnd.openxmlformats-officedocument.drawingml.diagramLayout+xml"/>
  <Override PartName="/ppt/diagrams/colors10.xml" ContentType="application/vnd.openxmlformats-officedocument.drawingml.diagramColors+xml"/>
  <Override PartName="/ppt/diagrams/quickStyle16.xml" ContentType="application/vnd.openxmlformats-officedocument.drawingml.diagramStyle+xml"/>
  <Override PartName="/ppt/diagrams/drawing16.xml" ContentType="application/vnd.ms-office.drawingml.diagramDrawing+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layout12.xml" ContentType="application/vnd.openxmlformats-officedocument.drawingml.diagramLayout+xml"/>
  <Override PartName="/ppt/diagrams/colors12.xml" ContentType="application/vnd.openxmlformats-officedocument.drawingml.diagramColors+xml"/>
  <Override PartName="/ppt/diagrams/drawing12.xml" ContentType="application/vnd.ms-office.drawingml.diagramDrawing+xml"/>
  <Override PartName="/ppt/diagrams/drawing13.xml" ContentType="application/vnd.ms-office.drawingml.diagramDrawing+xml"/>
  <Override PartName="/ppt/diagrams/colors16.xml" ContentType="application/vnd.openxmlformats-officedocument.drawingml.diagramColors+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Override PartName="/customXml/itemProps6.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86"/>
  </p:notesMasterIdLst>
  <p:sldIdLst>
    <p:sldId id="475" r:id="rId3"/>
    <p:sldId id="476" r:id="rId4"/>
    <p:sldId id="485" r:id="rId5"/>
    <p:sldId id="276" r:id="rId6"/>
    <p:sldId id="486" r:id="rId7"/>
    <p:sldId id="487" r:id="rId8"/>
    <p:sldId id="488" r:id="rId9"/>
    <p:sldId id="489" r:id="rId10"/>
    <p:sldId id="490" r:id="rId11"/>
    <p:sldId id="491" r:id="rId12"/>
    <p:sldId id="492" r:id="rId13"/>
    <p:sldId id="494" r:id="rId14"/>
    <p:sldId id="308" r:id="rId15"/>
    <p:sldId id="301" r:id="rId16"/>
    <p:sldId id="519" r:id="rId17"/>
    <p:sldId id="461" r:id="rId18"/>
    <p:sldId id="556" r:id="rId19"/>
    <p:sldId id="462" r:id="rId20"/>
    <p:sldId id="508" r:id="rId21"/>
    <p:sldId id="464" r:id="rId22"/>
    <p:sldId id="465" r:id="rId23"/>
    <p:sldId id="509" r:id="rId24"/>
    <p:sldId id="463" r:id="rId25"/>
    <p:sldId id="477" r:id="rId26"/>
    <p:sldId id="458" r:id="rId27"/>
    <p:sldId id="531" r:id="rId28"/>
    <p:sldId id="468" r:id="rId29"/>
    <p:sldId id="557" r:id="rId30"/>
    <p:sldId id="587" r:id="rId31"/>
    <p:sldId id="532" r:id="rId32"/>
    <p:sldId id="555" r:id="rId33"/>
    <p:sldId id="504" r:id="rId34"/>
    <p:sldId id="460" r:id="rId35"/>
    <p:sldId id="472" r:id="rId36"/>
    <p:sldId id="471" r:id="rId37"/>
    <p:sldId id="515" r:id="rId38"/>
    <p:sldId id="520" r:id="rId39"/>
    <p:sldId id="512" r:id="rId40"/>
    <p:sldId id="528" r:id="rId41"/>
    <p:sldId id="537" r:id="rId42"/>
    <p:sldId id="558" r:id="rId43"/>
    <p:sldId id="513" r:id="rId44"/>
    <p:sldId id="525" r:id="rId45"/>
    <p:sldId id="516" r:id="rId46"/>
    <p:sldId id="526" r:id="rId47"/>
    <p:sldId id="530" r:id="rId48"/>
    <p:sldId id="524" r:id="rId49"/>
    <p:sldId id="511" r:id="rId50"/>
    <p:sldId id="575" r:id="rId51"/>
    <p:sldId id="576" r:id="rId52"/>
    <p:sldId id="522" r:id="rId53"/>
    <p:sldId id="496" r:id="rId54"/>
    <p:sldId id="577" r:id="rId55"/>
    <p:sldId id="497" r:id="rId56"/>
    <p:sldId id="499" r:id="rId57"/>
    <p:sldId id="498" r:id="rId58"/>
    <p:sldId id="578" r:id="rId59"/>
    <p:sldId id="523" r:id="rId60"/>
    <p:sldId id="452" r:id="rId61"/>
    <p:sldId id="482" r:id="rId62"/>
    <p:sldId id="501" r:id="rId63"/>
    <p:sldId id="517" r:id="rId64"/>
    <p:sldId id="589" r:id="rId65"/>
    <p:sldId id="591" r:id="rId66"/>
    <p:sldId id="595" r:id="rId67"/>
    <p:sldId id="599" r:id="rId68"/>
    <p:sldId id="596" r:id="rId69"/>
    <p:sldId id="597" r:id="rId70"/>
    <p:sldId id="579" r:id="rId71"/>
    <p:sldId id="588" r:id="rId72"/>
    <p:sldId id="580" r:id="rId73"/>
    <p:sldId id="581" r:id="rId74"/>
    <p:sldId id="582" r:id="rId75"/>
    <p:sldId id="601" r:id="rId76"/>
    <p:sldId id="583" r:id="rId77"/>
    <p:sldId id="584" r:id="rId78"/>
    <p:sldId id="585" r:id="rId79"/>
    <p:sldId id="586" r:id="rId80"/>
    <p:sldId id="453" r:id="rId81"/>
    <p:sldId id="539" r:id="rId82"/>
    <p:sldId id="536" r:id="rId83"/>
    <p:sldId id="535" r:id="rId84"/>
    <p:sldId id="598" r:id="rId8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5238"/>
    <a:srgbClr val="80E43C"/>
    <a:srgbClr val="7030A0"/>
    <a:srgbClr val="8D42C6"/>
    <a:srgbClr val="FFFFCC"/>
    <a:srgbClr val="96D543"/>
    <a:srgbClr val="FFFF99"/>
    <a:srgbClr val="FFFF00"/>
    <a:srgbClr val="00DE64"/>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93823" autoAdjust="0"/>
  </p:normalViewPr>
  <p:slideViewPr>
    <p:cSldViewPr snapToGrid="0" showGuides="1">
      <p:cViewPr>
        <p:scale>
          <a:sx n="70" d="100"/>
          <a:sy n="70" d="100"/>
        </p:scale>
        <p:origin x="-1170" y="-798"/>
      </p:cViewPr>
      <p:guideLst>
        <p:guide orient="horz" pos="3067"/>
        <p:guide pos="2880"/>
      </p:guideLst>
    </p:cSldViewPr>
  </p:slideViewPr>
  <p:outlineViewPr>
    <p:cViewPr>
      <p:scale>
        <a:sx n="33" d="100"/>
        <a:sy n="33" d="100"/>
      </p:scale>
      <p:origin x="0" y="2670"/>
    </p:cViewPr>
  </p:outlineViewPr>
  <p:notesTextViewPr>
    <p:cViewPr>
      <p:scale>
        <a:sx n="1" d="1"/>
        <a:sy n="1" d="1"/>
      </p:scale>
      <p:origin x="0" y="0"/>
    </p:cViewPr>
  </p:notesTextViewPr>
  <p:sorterViewPr>
    <p:cViewPr>
      <p:scale>
        <a:sx n="120" d="100"/>
        <a:sy n="120" d="100"/>
      </p:scale>
      <p:origin x="0" y="1463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ableStyles" Target="tableStyles.xml"/><Relationship Id="rId95" Type="http://schemas.openxmlformats.org/officeDocument/2006/relationships/customXml" Target="../customXml/item5.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customXml" Target="../customXml/item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91" Type="http://schemas.openxmlformats.org/officeDocument/2006/relationships/customXml" Target="../customXml/item1.xml"/><Relationship Id="rId96" Type="http://schemas.openxmlformats.org/officeDocument/2006/relationships/customXml" Target="../customXml/item6.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 Id="rId94" Type="http://schemas.openxmlformats.org/officeDocument/2006/relationships/customXml" Target="../customXml/item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customXml" Target="../customXml/item2.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0B1B0A-44ED-4F82-A315-120A212A919B}" type="doc">
      <dgm:prSet loTypeId="urn:microsoft.com/office/officeart/2005/8/layout/vList4#1" loCatId="list" qsTypeId="urn:microsoft.com/office/officeart/2005/8/quickstyle/simple1" qsCatId="simple" csTypeId="urn:microsoft.com/office/officeart/2005/8/colors/accent5_5" csCatId="accent5" phldr="1"/>
      <dgm:spPr/>
      <dgm:t>
        <a:bodyPr/>
        <a:lstStyle/>
        <a:p>
          <a:endParaRPr lang="es-MX"/>
        </a:p>
      </dgm:t>
    </dgm:pt>
    <dgm:pt modelId="{828D381D-87E1-4CDD-B6F1-F3EE8C5D8F51}">
      <dgm:prSet phldrT="[Texto]" custT="1"/>
      <dgm:spPr/>
      <dgm:t>
        <a:bodyPr/>
        <a:lstStyle/>
        <a:p>
          <a:r>
            <a:rPr lang="es-MX" sz="2400" smtClean="0">
              <a:solidFill>
                <a:schemeClr val="bg1"/>
              </a:solidFill>
            </a:rPr>
            <a:t>Antecedentes</a:t>
          </a:r>
          <a:endParaRPr lang="es-MX" sz="2400" dirty="0" smtClean="0">
            <a:solidFill>
              <a:schemeClr val="bg1"/>
            </a:solidFill>
          </a:endParaRPr>
        </a:p>
      </dgm:t>
    </dgm:pt>
    <dgm:pt modelId="{BFB7E327-8992-4D79-BA20-0AC68C865F29}" type="parTrans" cxnId="{E5654973-97BC-416C-871A-EACD106DE81B}">
      <dgm:prSet/>
      <dgm:spPr/>
      <dgm:t>
        <a:bodyPr/>
        <a:lstStyle/>
        <a:p>
          <a:endParaRPr lang="es-MX" sz="3600"/>
        </a:p>
      </dgm:t>
    </dgm:pt>
    <dgm:pt modelId="{6A7DEE32-4C16-4422-8B9C-2699E31E77F5}" type="sibTrans" cxnId="{E5654973-97BC-416C-871A-EACD106DE81B}">
      <dgm:prSet/>
      <dgm:spPr/>
      <dgm:t>
        <a:bodyPr/>
        <a:lstStyle/>
        <a:p>
          <a:endParaRPr lang="es-MX" sz="3600"/>
        </a:p>
      </dgm:t>
    </dgm:pt>
    <dgm:pt modelId="{878E433E-9B8F-438C-8E68-C45726A958D1}">
      <dgm:prSet phldrT="[Texto]" custT="1"/>
      <dgm:spPr/>
      <dgm:t>
        <a:bodyPr/>
        <a:lstStyle/>
        <a:p>
          <a:r>
            <a:rPr lang="es-MX" sz="2400" smtClean="0">
              <a:solidFill>
                <a:schemeClr val="bg1"/>
              </a:solidFill>
            </a:rPr>
            <a:t>Objeto de CIER</a:t>
          </a:r>
          <a:endParaRPr lang="es-MX" sz="2400" dirty="0">
            <a:solidFill>
              <a:schemeClr val="bg1"/>
            </a:solidFill>
          </a:endParaRPr>
        </a:p>
      </dgm:t>
    </dgm:pt>
    <dgm:pt modelId="{8F88EA84-D73E-4F69-A44F-6E804EA52F01}" type="parTrans" cxnId="{719FFFE2-0794-4703-8208-9E5F17774D85}">
      <dgm:prSet/>
      <dgm:spPr/>
      <dgm:t>
        <a:bodyPr/>
        <a:lstStyle/>
        <a:p>
          <a:endParaRPr lang="es-MX" sz="3600"/>
        </a:p>
      </dgm:t>
    </dgm:pt>
    <dgm:pt modelId="{DC596B48-1C12-44F8-A186-235CF41211BD}" type="sibTrans" cxnId="{719FFFE2-0794-4703-8208-9E5F17774D85}">
      <dgm:prSet/>
      <dgm:spPr/>
      <dgm:t>
        <a:bodyPr/>
        <a:lstStyle/>
        <a:p>
          <a:endParaRPr lang="es-MX" sz="3600"/>
        </a:p>
      </dgm:t>
    </dgm:pt>
    <dgm:pt modelId="{2BC3C1BA-CA4E-4EB4-8799-CEA34A97406D}">
      <dgm:prSet phldrT="[Texto]" custT="1"/>
      <dgm:spPr/>
      <dgm:t>
        <a:bodyPr/>
        <a:lstStyle/>
        <a:p>
          <a:pPr algn="l"/>
          <a:r>
            <a:rPr lang="es-MX" sz="2400" dirty="0" smtClean="0">
              <a:solidFill>
                <a:schemeClr val="bg1"/>
              </a:solidFill>
            </a:rPr>
            <a:t>	¿Cómo uso CIER para tomar decisiones de infraestructura educativa?</a:t>
          </a:r>
          <a:endParaRPr lang="es-MX" sz="2400" dirty="0">
            <a:solidFill>
              <a:schemeClr val="bg1"/>
            </a:solidFill>
          </a:endParaRPr>
        </a:p>
      </dgm:t>
    </dgm:pt>
    <dgm:pt modelId="{5F096E57-C4E0-412D-827D-ADC12D92D8BD}" type="parTrans" cxnId="{136FD384-43FB-43A0-9423-B5A254692F2B}">
      <dgm:prSet/>
      <dgm:spPr/>
      <dgm:t>
        <a:bodyPr/>
        <a:lstStyle/>
        <a:p>
          <a:endParaRPr lang="es-MX" sz="3600"/>
        </a:p>
      </dgm:t>
    </dgm:pt>
    <dgm:pt modelId="{2F47799E-3BC0-43B0-9217-6787E6839404}" type="sibTrans" cxnId="{136FD384-43FB-43A0-9423-B5A254692F2B}">
      <dgm:prSet/>
      <dgm:spPr/>
      <dgm:t>
        <a:bodyPr/>
        <a:lstStyle/>
        <a:p>
          <a:endParaRPr lang="es-MX" sz="3600"/>
        </a:p>
      </dgm:t>
    </dgm:pt>
    <dgm:pt modelId="{51B2D471-41C9-4609-93A1-61329A420B02}">
      <dgm:prSet phldrT="[Texto]" custT="1"/>
      <dgm:spPr/>
      <dgm:t>
        <a:bodyPr/>
        <a:lstStyle/>
        <a:p>
          <a:r>
            <a:rPr lang="es-MX" sz="2400" dirty="0" smtClean="0">
              <a:solidFill>
                <a:schemeClr val="bg1"/>
              </a:solidFill>
            </a:rPr>
            <a:t>Preguntas</a:t>
          </a:r>
        </a:p>
      </dgm:t>
    </dgm:pt>
    <dgm:pt modelId="{95277018-EBB4-427D-8001-3D0F5666CAB9}" type="parTrans" cxnId="{DB2300F0-083F-4A9C-822D-238FD520F884}">
      <dgm:prSet/>
      <dgm:spPr/>
      <dgm:t>
        <a:bodyPr/>
        <a:lstStyle/>
        <a:p>
          <a:endParaRPr lang="es-MX"/>
        </a:p>
      </dgm:t>
    </dgm:pt>
    <dgm:pt modelId="{4376DB02-F46C-4C34-A3E6-9C404C119E3E}" type="sibTrans" cxnId="{DB2300F0-083F-4A9C-822D-238FD520F884}">
      <dgm:prSet/>
      <dgm:spPr/>
      <dgm:t>
        <a:bodyPr/>
        <a:lstStyle/>
        <a:p>
          <a:endParaRPr lang="es-MX"/>
        </a:p>
      </dgm:t>
    </dgm:pt>
    <dgm:pt modelId="{93A02950-C408-4961-B580-00256D14011B}">
      <dgm:prSet phldrT="[Texto]" custT="1"/>
      <dgm:spPr/>
      <dgm:t>
        <a:bodyPr/>
        <a:lstStyle/>
        <a:p>
          <a:pPr algn="r"/>
          <a:r>
            <a:rPr lang="es-MX" sz="2400" dirty="0" smtClean="0">
              <a:solidFill>
                <a:schemeClr val="bg1"/>
              </a:solidFill>
            </a:rPr>
            <a:t>¿Cómo priorizo las intervenciones?</a:t>
          </a:r>
        </a:p>
      </dgm:t>
    </dgm:pt>
    <dgm:pt modelId="{248EA9C8-C8C7-450F-9BD3-52370515F48D}" type="parTrans" cxnId="{5CC9D5BF-1B89-4CEF-8FF0-A23337084392}">
      <dgm:prSet/>
      <dgm:spPr/>
      <dgm:t>
        <a:bodyPr/>
        <a:lstStyle/>
        <a:p>
          <a:endParaRPr lang="es-MX"/>
        </a:p>
      </dgm:t>
    </dgm:pt>
    <dgm:pt modelId="{A7A65138-4FEC-4582-9385-8A4737D9B2E0}" type="sibTrans" cxnId="{5CC9D5BF-1B89-4CEF-8FF0-A23337084392}">
      <dgm:prSet/>
      <dgm:spPr/>
      <dgm:t>
        <a:bodyPr/>
        <a:lstStyle/>
        <a:p>
          <a:endParaRPr lang="es-MX"/>
        </a:p>
      </dgm:t>
    </dgm:pt>
    <dgm:pt modelId="{C3AE9D54-2E9A-45B8-B758-FF24546E2A01}">
      <dgm:prSet phldrT="[Texto]" custT="1"/>
      <dgm:spPr/>
      <dgm:t>
        <a:bodyPr/>
        <a:lstStyle/>
        <a:p>
          <a:pPr algn="r"/>
          <a:endParaRPr lang="es-MX" sz="2400" smtClean="0">
            <a:solidFill>
              <a:schemeClr val="bg1"/>
            </a:solidFill>
          </a:endParaRPr>
        </a:p>
        <a:p>
          <a:pPr algn="r"/>
          <a:r>
            <a:rPr lang="es-MX" sz="2400" smtClean="0">
              <a:solidFill>
                <a:schemeClr val="bg1"/>
              </a:solidFill>
            </a:rPr>
            <a:t>¿Cómo identifico y evalúo mis necesidades?		</a:t>
          </a:r>
          <a:endParaRPr lang="es-MX" sz="2400" dirty="0">
            <a:solidFill>
              <a:schemeClr val="bg1"/>
            </a:solidFill>
          </a:endParaRPr>
        </a:p>
      </dgm:t>
    </dgm:pt>
    <dgm:pt modelId="{15A24A99-72CB-4FA3-82C2-C8685E12EB43}" type="sibTrans" cxnId="{4DE92766-ECF4-4B45-92F6-2B95015C144A}">
      <dgm:prSet/>
      <dgm:spPr/>
      <dgm:t>
        <a:bodyPr/>
        <a:lstStyle/>
        <a:p>
          <a:endParaRPr lang="es-MX"/>
        </a:p>
      </dgm:t>
    </dgm:pt>
    <dgm:pt modelId="{959819F9-C1D5-411E-B067-203B7418C7A6}" type="parTrans" cxnId="{4DE92766-ECF4-4B45-92F6-2B95015C144A}">
      <dgm:prSet/>
      <dgm:spPr/>
      <dgm:t>
        <a:bodyPr/>
        <a:lstStyle/>
        <a:p>
          <a:endParaRPr lang="es-MX"/>
        </a:p>
      </dgm:t>
    </dgm:pt>
    <dgm:pt modelId="{D6DECCDA-065D-4789-858B-0F52DE9F5A98}" type="pres">
      <dgm:prSet presAssocID="{400B1B0A-44ED-4F82-A315-120A212A919B}" presName="linear" presStyleCnt="0">
        <dgm:presLayoutVars>
          <dgm:dir/>
          <dgm:resizeHandles val="exact"/>
        </dgm:presLayoutVars>
      </dgm:prSet>
      <dgm:spPr/>
      <dgm:t>
        <a:bodyPr/>
        <a:lstStyle/>
        <a:p>
          <a:endParaRPr lang="es-CO"/>
        </a:p>
      </dgm:t>
    </dgm:pt>
    <dgm:pt modelId="{85CAA11D-4D08-4143-80A5-4D1DAD9FAB59}" type="pres">
      <dgm:prSet presAssocID="{828D381D-87E1-4CDD-B6F1-F3EE8C5D8F51}" presName="comp" presStyleCnt="0"/>
      <dgm:spPr/>
      <dgm:t>
        <a:bodyPr/>
        <a:lstStyle/>
        <a:p>
          <a:endParaRPr lang="es-ES"/>
        </a:p>
      </dgm:t>
    </dgm:pt>
    <dgm:pt modelId="{161C2689-888B-4002-B5D3-88C6817C1CF8}" type="pres">
      <dgm:prSet presAssocID="{828D381D-87E1-4CDD-B6F1-F3EE8C5D8F51}" presName="box" presStyleLbl="node1" presStyleIdx="0" presStyleCnt="6" custLinFactNeighborX="846" custLinFactNeighborY="-52401"/>
      <dgm:spPr/>
      <dgm:t>
        <a:bodyPr/>
        <a:lstStyle/>
        <a:p>
          <a:endParaRPr lang="es-CO"/>
        </a:p>
      </dgm:t>
    </dgm:pt>
    <dgm:pt modelId="{ABB49D04-F53A-43E9-8E6E-EA579BA16690}" type="pres">
      <dgm:prSet presAssocID="{828D381D-87E1-4CDD-B6F1-F3EE8C5D8F51}" presName="img" presStyleLbl="fgImgPlace1" presStyleIdx="0" presStyleCnt="6" custScaleX="3543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6000" b="-16000"/>
          </a:stretch>
        </a:blipFill>
      </dgm:spPr>
      <dgm:t>
        <a:bodyPr/>
        <a:lstStyle/>
        <a:p>
          <a:endParaRPr lang="es-CO"/>
        </a:p>
      </dgm:t>
    </dgm:pt>
    <dgm:pt modelId="{B79F1CA7-32B9-4F21-8F06-1064A1DDB525}" type="pres">
      <dgm:prSet presAssocID="{828D381D-87E1-4CDD-B6F1-F3EE8C5D8F51}" presName="text" presStyleLbl="node1" presStyleIdx="0" presStyleCnt="6">
        <dgm:presLayoutVars>
          <dgm:bulletEnabled val="1"/>
        </dgm:presLayoutVars>
      </dgm:prSet>
      <dgm:spPr/>
      <dgm:t>
        <a:bodyPr/>
        <a:lstStyle/>
        <a:p>
          <a:endParaRPr lang="es-CO"/>
        </a:p>
      </dgm:t>
    </dgm:pt>
    <dgm:pt modelId="{2C23C41F-83F4-4D9F-AED6-22384139FC88}" type="pres">
      <dgm:prSet presAssocID="{6A7DEE32-4C16-4422-8B9C-2699E31E77F5}" presName="spacer" presStyleCnt="0"/>
      <dgm:spPr/>
      <dgm:t>
        <a:bodyPr/>
        <a:lstStyle/>
        <a:p>
          <a:endParaRPr lang="es-ES"/>
        </a:p>
      </dgm:t>
    </dgm:pt>
    <dgm:pt modelId="{4D80E9D1-F10A-4DC8-9E08-F47AFF59ECAA}" type="pres">
      <dgm:prSet presAssocID="{878E433E-9B8F-438C-8E68-C45726A958D1}" presName="comp" presStyleCnt="0"/>
      <dgm:spPr/>
      <dgm:t>
        <a:bodyPr/>
        <a:lstStyle/>
        <a:p>
          <a:endParaRPr lang="es-ES"/>
        </a:p>
      </dgm:t>
    </dgm:pt>
    <dgm:pt modelId="{57B2C3A8-A06A-4EDA-81CF-F929BC0CD5D1}" type="pres">
      <dgm:prSet presAssocID="{878E433E-9B8F-438C-8E68-C45726A958D1}" presName="box" presStyleLbl="node1" presStyleIdx="1" presStyleCnt="6"/>
      <dgm:spPr/>
      <dgm:t>
        <a:bodyPr/>
        <a:lstStyle/>
        <a:p>
          <a:endParaRPr lang="es-CO"/>
        </a:p>
      </dgm:t>
    </dgm:pt>
    <dgm:pt modelId="{87798238-0B8C-4087-884A-1B0E882B7F05}" type="pres">
      <dgm:prSet presAssocID="{878E433E-9B8F-438C-8E68-C45726A958D1}" presName="img" presStyleLbl="fgImgPlace1" presStyleIdx="1" presStyleCnt="6" custScaleX="35438"/>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6000" b="-16000"/>
          </a:stretch>
        </a:blipFill>
      </dgm:spPr>
      <dgm:t>
        <a:bodyPr/>
        <a:lstStyle/>
        <a:p>
          <a:endParaRPr lang="es-CO"/>
        </a:p>
      </dgm:t>
    </dgm:pt>
    <dgm:pt modelId="{88FF5435-7CAC-4661-A938-9550754C7429}" type="pres">
      <dgm:prSet presAssocID="{878E433E-9B8F-438C-8E68-C45726A958D1}" presName="text" presStyleLbl="node1" presStyleIdx="1" presStyleCnt="6">
        <dgm:presLayoutVars>
          <dgm:bulletEnabled val="1"/>
        </dgm:presLayoutVars>
      </dgm:prSet>
      <dgm:spPr/>
      <dgm:t>
        <a:bodyPr/>
        <a:lstStyle/>
        <a:p>
          <a:endParaRPr lang="es-CO"/>
        </a:p>
      </dgm:t>
    </dgm:pt>
    <dgm:pt modelId="{7000E4D9-43A8-4D85-B059-970FE3A197A8}" type="pres">
      <dgm:prSet presAssocID="{DC596B48-1C12-44F8-A186-235CF41211BD}" presName="spacer" presStyleCnt="0"/>
      <dgm:spPr/>
      <dgm:t>
        <a:bodyPr/>
        <a:lstStyle/>
        <a:p>
          <a:endParaRPr lang="es-ES"/>
        </a:p>
      </dgm:t>
    </dgm:pt>
    <dgm:pt modelId="{C22AF974-D8B0-451C-AFF4-11A71ADC4797}" type="pres">
      <dgm:prSet presAssocID="{2BC3C1BA-CA4E-4EB4-8799-CEA34A97406D}" presName="comp" presStyleCnt="0"/>
      <dgm:spPr/>
      <dgm:t>
        <a:bodyPr/>
        <a:lstStyle/>
        <a:p>
          <a:endParaRPr lang="es-ES"/>
        </a:p>
      </dgm:t>
    </dgm:pt>
    <dgm:pt modelId="{52272E26-82EA-4A3F-86B2-310A4A68470E}" type="pres">
      <dgm:prSet presAssocID="{2BC3C1BA-CA4E-4EB4-8799-CEA34A97406D}" presName="box" presStyleLbl="node1" presStyleIdx="2" presStyleCnt="6" custLinFactNeighborX="708"/>
      <dgm:spPr/>
      <dgm:t>
        <a:bodyPr/>
        <a:lstStyle/>
        <a:p>
          <a:endParaRPr lang="es-CO"/>
        </a:p>
      </dgm:t>
    </dgm:pt>
    <dgm:pt modelId="{72A3742D-B143-4E41-BA2D-8AA7F7D86D7B}" type="pres">
      <dgm:prSet presAssocID="{2BC3C1BA-CA4E-4EB4-8799-CEA34A97406D}" presName="img" presStyleLbl="fgImgPlace1" presStyleIdx="2" presStyleCnt="6" custScaleX="3543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6000" b="-16000"/>
          </a:stretch>
        </a:blipFill>
      </dgm:spPr>
      <dgm:t>
        <a:bodyPr/>
        <a:lstStyle/>
        <a:p>
          <a:endParaRPr lang="es-CO"/>
        </a:p>
      </dgm:t>
    </dgm:pt>
    <dgm:pt modelId="{A9CE1926-B73E-473E-A29F-CFB856F067CC}" type="pres">
      <dgm:prSet presAssocID="{2BC3C1BA-CA4E-4EB4-8799-CEA34A97406D}" presName="text" presStyleLbl="node1" presStyleIdx="2" presStyleCnt="6">
        <dgm:presLayoutVars>
          <dgm:bulletEnabled val="1"/>
        </dgm:presLayoutVars>
      </dgm:prSet>
      <dgm:spPr/>
      <dgm:t>
        <a:bodyPr/>
        <a:lstStyle/>
        <a:p>
          <a:endParaRPr lang="es-CO"/>
        </a:p>
      </dgm:t>
    </dgm:pt>
    <dgm:pt modelId="{5F7733EF-0E5D-4AEA-8A47-AC52C0A4CE20}" type="pres">
      <dgm:prSet presAssocID="{2F47799E-3BC0-43B0-9217-6787E6839404}" presName="spacer" presStyleCnt="0"/>
      <dgm:spPr/>
      <dgm:t>
        <a:bodyPr/>
        <a:lstStyle/>
        <a:p>
          <a:endParaRPr lang="es-ES"/>
        </a:p>
      </dgm:t>
    </dgm:pt>
    <dgm:pt modelId="{42219EDA-8FE0-4447-9022-3F5E5AB04AA0}" type="pres">
      <dgm:prSet presAssocID="{C3AE9D54-2E9A-45B8-B758-FF24546E2A01}" presName="comp" presStyleCnt="0"/>
      <dgm:spPr/>
      <dgm:t>
        <a:bodyPr/>
        <a:lstStyle/>
        <a:p>
          <a:endParaRPr lang="es-ES"/>
        </a:p>
      </dgm:t>
    </dgm:pt>
    <dgm:pt modelId="{72147335-0B2C-4327-863A-6F43CEF3BBF8}" type="pres">
      <dgm:prSet presAssocID="{C3AE9D54-2E9A-45B8-B758-FF24546E2A01}" presName="box" presStyleLbl="node1" presStyleIdx="3" presStyleCnt="6" custScaleY="90689"/>
      <dgm:spPr/>
      <dgm:t>
        <a:bodyPr/>
        <a:lstStyle/>
        <a:p>
          <a:endParaRPr lang="es-CO"/>
        </a:p>
      </dgm:t>
    </dgm:pt>
    <dgm:pt modelId="{4D271C75-F5FF-4DE2-B5C0-B790A6BF97EF}" type="pres">
      <dgm:prSet presAssocID="{C3AE9D54-2E9A-45B8-B758-FF24546E2A01}" presName="img" presStyleLbl="fgImgPlace1" presStyleIdx="3" presStyleCnt="6" custScaleX="35438"/>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10000" b="-10000"/>
          </a:stretch>
        </a:blipFill>
      </dgm:spPr>
      <dgm:t>
        <a:bodyPr/>
        <a:lstStyle/>
        <a:p>
          <a:endParaRPr lang="es-CO"/>
        </a:p>
      </dgm:t>
    </dgm:pt>
    <dgm:pt modelId="{61B0A2BC-39D3-49DA-8725-EED919533494}" type="pres">
      <dgm:prSet presAssocID="{C3AE9D54-2E9A-45B8-B758-FF24546E2A01}" presName="text" presStyleLbl="node1" presStyleIdx="3" presStyleCnt="6">
        <dgm:presLayoutVars>
          <dgm:bulletEnabled val="1"/>
        </dgm:presLayoutVars>
      </dgm:prSet>
      <dgm:spPr/>
      <dgm:t>
        <a:bodyPr/>
        <a:lstStyle/>
        <a:p>
          <a:endParaRPr lang="es-CO"/>
        </a:p>
      </dgm:t>
    </dgm:pt>
    <dgm:pt modelId="{550EE617-375F-4745-9095-733EA7164057}" type="pres">
      <dgm:prSet presAssocID="{15A24A99-72CB-4FA3-82C2-C8685E12EB43}" presName="spacer" presStyleCnt="0"/>
      <dgm:spPr/>
      <dgm:t>
        <a:bodyPr/>
        <a:lstStyle/>
        <a:p>
          <a:endParaRPr lang="es-ES"/>
        </a:p>
      </dgm:t>
    </dgm:pt>
    <dgm:pt modelId="{72380D38-0181-4B1F-B79D-DE1E797FB0FC}" type="pres">
      <dgm:prSet presAssocID="{93A02950-C408-4961-B580-00256D14011B}" presName="comp" presStyleCnt="0"/>
      <dgm:spPr/>
      <dgm:t>
        <a:bodyPr/>
        <a:lstStyle/>
        <a:p>
          <a:endParaRPr lang="es-ES"/>
        </a:p>
      </dgm:t>
    </dgm:pt>
    <dgm:pt modelId="{75C3EE13-D433-49E9-9D6D-7FC59B448C24}" type="pres">
      <dgm:prSet presAssocID="{93A02950-C408-4961-B580-00256D14011B}" presName="box" presStyleLbl="node1" presStyleIdx="4" presStyleCnt="6"/>
      <dgm:spPr/>
      <dgm:t>
        <a:bodyPr/>
        <a:lstStyle/>
        <a:p>
          <a:endParaRPr lang="es-CO"/>
        </a:p>
      </dgm:t>
    </dgm:pt>
    <dgm:pt modelId="{492585DA-7D92-484C-9501-2A53640B95E5}" type="pres">
      <dgm:prSet presAssocID="{93A02950-C408-4961-B580-00256D14011B}" presName="img" presStyleLbl="fgImgPlace1" presStyleIdx="4" presStyleCnt="6" custScaleX="34508"/>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8000" b="-8000"/>
          </a:stretch>
        </a:blipFill>
      </dgm:spPr>
      <dgm:t>
        <a:bodyPr/>
        <a:lstStyle/>
        <a:p>
          <a:endParaRPr lang="es-CO"/>
        </a:p>
      </dgm:t>
    </dgm:pt>
    <dgm:pt modelId="{62C0B9EA-97B2-45C8-B396-5784D234BD31}" type="pres">
      <dgm:prSet presAssocID="{93A02950-C408-4961-B580-00256D14011B}" presName="text" presStyleLbl="node1" presStyleIdx="4" presStyleCnt="6">
        <dgm:presLayoutVars>
          <dgm:bulletEnabled val="1"/>
        </dgm:presLayoutVars>
      </dgm:prSet>
      <dgm:spPr/>
      <dgm:t>
        <a:bodyPr/>
        <a:lstStyle/>
        <a:p>
          <a:endParaRPr lang="es-CO"/>
        </a:p>
      </dgm:t>
    </dgm:pt>
    <dgm:pt modelId="{2127DDE0-0AA9-4526-A216-4ED1CB38D2F0}" type="pres">
      <dgm:prSet presAssocID="{A7A65138-4FEC-4582-9385-8A4737D9B2E0}" presName="spacer" presStyleCnt="0"/>
      <dgm:spPr/>
      <dgm:t>
        <a:bodyPr/>
        <a:lstStyle/>
        <a:p>
          <a:endParaRPr lang="es-ES"/>
        </a:p>
      </dgm:t>
    </dgm:pt>
    <dgm:pt modelId="{137062C6-1B3B-49B6-8E7F-98AEAE16EF94}" type="pres">
      <dgm:prSet presAssocID="{51B2D471-41C9-4609-93A1-61329A420B02}" presName="comp" presStyleCnt="0"/>
      <dgm:spPr/>
      <dgm:t>
        <a:bodyPr/>
        <a:lstStyle/>
        <a:p>
          <a:endParaRPr lang="es-ES"/>
        </a:p>
      </dgm:t>
    </dgm:pt>
    <dgm:pt modelId="{0D2C34D2-4D63-40D2-8F40-B78B2B6AAC12}" type="pres">
      <dgm:prSet presAssocID="{51B2D471-41C9-4609-93A1-61329A420B02}" presName="box" presStyleLbl="node1" presStyleIdx="5" presStyleCnt="6"/>
      <dgm:spPr/>
      <dgm:t>
        <a:bodyPr/>
        <a:lstStyle/>
        <a:p>
          <a:endParaRPr lang="es-CO"/>
        </a:p>
      </dgm:t>
    </dgm:pt>
    <dgm:pt modelId="{ED2910C9-E33A-44AB-92C3-FCAE1FAEFBC3}" type="pres">
      <dgm:prSet presAssocID="{51B2D471-41C9-4609-93A1-61329A420B02}" presName="img" presStyleLbl="fgImgPlace1" presStyleIdx="5" presStyleCnt="6" custScaleX="35438"/>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t="-10000" b="-10000"/>
          </a:stretch>
        </a:blipFill>
      </dgm:spPr>
      <dgm:t>
        <a:bodyPr/>
        <a:lstStyle/>
        <a:p>
          <a:endParaRPr lang="es-CO"/>
        </a:p>
      </dgm:t>
    </dgm:pt>
    <dgm:pt modelId="{921F31F8-3B96-40ED-9041-88B17EEAE28E}" type="pres">
      <dgm:prSet presAssocID="{51B2D471-41C9-4609-93A1-61329A420B02}" presName="text" presStyleLbl="node1" presStyleIdx="5" presStyleCnt="6">
        <dgm:presLayoutVars>
          <dgm:bulletEnabled val="1"/>
        </dgm:presLayoutVars>
      </dgm:prSet>
      <dgm:spPr/>
      <dgm:t>
        <a:bodyPr/>
        <a:lstStyle/>
        <a:p>
          <a:endParaRPr lang="es-CO"/>
        </a:p>
      </dgm:t>
    </dgm:pt>
  </dgm:ptLst>
  <dgm:cxnLst>
    <dgm:cxn modelId="{E034C8C5-26CF-4138-B01F-563824277E3E}" type="presOf" srcId="{93A02950-C408-4961-B580-00256D14011B}" destId="{62C0B9EA-97B2-45C8-B396-5784D234BD31}" srcOrd="1" destOrd="0" presId="urn:microsoft.com/office/officeart/2005/8/layout/vList4#1"/>
    <dgm:cxn modelId="{E5654973-97BC-416C-871A-EACD106DE81B}" srcId="{400B1B0A-44ED-4F82-A315-120A212A919B}" destId="{828D381D-87E1-4CDD-B6F1-F3EE8C5D8F51}" srcOrd="0" destOrd="0" parTransId="{BFB7E327-8992-4D79-BA20-0AC68C865F29}" sibTransId="{6A7DEE32-4C16-4422-8B9C-2699E31E77F5}"/>
    <dgm:cxn modelId="{A3067470-491F-47C4-BAF8-CB52DC7BE87C}" type="presOf" srcId="{400B1B0A-44ED-4F82-A315-120A212A919B}" destId="{D6DECCDA-065D-4789-858B-0F52DE9F5A98}" srcOrd="0" destOrd="0" presId="urn:microsoft.com/office/officeart/2005/8/layout/vList4#1"/>
    <dgm:cxn modelId="{E3D36E60-1DCD-4B7F-8E58-A3A2ADD339D8}" type="presOf" srcId="{828D381D-87E1-4CDD-B6F1-F3EE8C5D8F51}" destId="{161C2689-888B-4002-B5D3-88C6817C1CF8}" srcOrd="0" destOrd="0" presId="urn:microsoft.com/office/officeart/2005/8/layout/vList4#1"/>
    <dgm:cxn modelId="{5CC9D5BF-1B89-4CEF-8FF0-A23337084392}" srcId="{400B1B0A-44ED-4F82-A315-120A212A919B}" destId="{93A02950-C408-4961-B580-00256D14011B}" srcOrd="4" destOrd="0" parTransId="{248EA9C8-C8C7-450F-9BD3-52370515F48D}" sibTransId="{A7A65138-4FEC-4582-9385-8A4737D9B2E0}"/>
    <dgm:cxn modelId="{A3AC5C13-9D9D-4936-9CDB-3821BAF2CA4C}" type="presOf" srcId="{2BC3C1BA-CA4E-4EB4-8799-CEA34A97406D}" destId="{A9CE1926-B73E-473E-A29F-CFB856F067CC}" srcOrd="1" destOrd="0" presId="urn:microsoft.com/office/officeart/2005/8/layout/vList4#1"/>
    <dgm:cxn modelId="{99F1F5CC-0A2A-44E5-82D4-66DDD7DE0416}" type="presOf" srcId="{828D381D-87E1-4CDD-B6F1-F3EE8C5D8F51}" destId="{B79F1CA7-32B9-4F21-8F06-1064A1DDB525}" srcOrd="1" destOrd="0" presId="urn:microsoft.com/office/officeart/2005/8/layout/vList4#1"/>
    <dgm:cxn modelId="{25B5D147-B482-4E42-A55C-05489363C7C2}" type="presOf" srcId="{878E433E-9B8F-438C-8E68-C45726A958D1}" destId="{88FF5435-7CAC-4661-A938-9550754C7429}" srcOrd="1" destOrd="0" presId="urn:microsoft.com/office/officeart/2005/8/layout/vList4#1"/>
    <dgm:cxn modelId="{B32D2EAF-2231-493F-9225-8BC6EA1C3D33}" type="presOf" srcId="{51B2D471-41C9-4609-93A1-61329A420B02}" destId="{0D2C34D2-4D63-40D2-8F40-B78B2B6AAC12}" srcOrd="0" destOrd="0" presId="urn:microsoft.com/office/officeart/2005/8/layout/vList4#1"/>
    <dgm:cxn modelId="{C7323888-1544-4D01-A804-42363558B3AF}" type="presOf" srcId="{93A02950-C408-4961-B580-00256D14011B}" destId="{75C3EE13-D433-49E9-9D6D-7FC59B448C24}" srcOrd="0" destOrd="0" presId="urn:microsoft.com/office/officeart/2005/8/layout/vList4#1"/>
    <dgm:cxn modelId="{719FFFE2-0794-4703-8208-9E5F17774D85}" srcId="{400B1B0A-44ED-4F82-A315-120A212A919B}" destId="{878E433E-9B8F-438C-8E68-C45726A958D1}" srcOrd="1" destOrd="0" parTransId="{8F88EA84-D73E-4F69-A44F-6E804EA52F01}" sibTransId="{DC596B48-1C12-44F8-A186-235CF41211BD}"/>
    <dgm:cxn modelId="{1BA49A1C-C833-4C48-A75A-C5DC3AC5761B}" type="presOf" srcId="{51B2D471-41C9-4609-93A1-61329A420B02}" destId="{921F31F8-3B96-40ED-9041-88B17EEAE28E}" srcOrd="1" destOrd="0" presId="urn:microsoft.com/office/officeart/2005/8/layout/vList4#1"/>
    <dgm:cxn modelId="{E5D8B1E8-569E-4EC5-AB6A-C8F959019576}" type="presOf" srcId="{C3AE9D54-2E9A-45B8-B758-FF24546E2A01}" destId="{72147335-0B2C-4327-863A-6F43CEF3BBF8}" srcOrd="0" destOrd="0" presId="urn:microsoft.com/office/officeart/2005/8/layout/vList4#1"/>
    <dgm:cxn modelId="{DB2300F0-083F-4A9C-822D-238FD520F884}" srcId="{400B1B0A-44ED-4F82-A315-120A212A919B}" destId="{51B2D471-41C9-4609-93A1-61329A420B02}" srcOrd="5" destOrd="0" parTransId="{95277018-EBB4-427D-8001-3D0F5666CAB9}" sibTransId="{4376DB02-F46C-4C34-A3E6-9C404C119E3E}"/>
    <dgm:cxn modelId="{09748927-92F8-42CE-AE79-A368AAB7364D}" type="presOf" srcId="{878E433E-9B8F-438C-8E68-C45726A958D1}" destId="{57B2C3A8-A06A-4EDA-81CF-F929BC0CD5D1}" srcOrd="0" destOrd="0" presId="urn:microsoft.com/office/officeart/2005/8/layout/vList4#1"/>
    <dgm:cxn modelId="{4DE92766-ECF4-4B45-92F6-2B95015C144A}" srcId="{400B1B0A-44ED-4F82-A315-120A212A919B}" destId="{C3AE9D54-2E9A-45B8-B758-FF24546E2A01}" srcOrd="3" destOrd="0" parTransId="{959819F9-C1D5-411E-B067-203B7418C7A6}" sibTransId="{15A24A99-72CB-4FA3-82C2-C8685E12EB43}"/>
    <dgm:cxn modelId="{136FD384-43FB-43A0-9423-B5A254692F2B}" srcId="{400B1B0A-44ED-4F82-A315-120A212A919B}" destId="{2BC3C1BA-CA4E-4EB4-8799-CEA34A97406D}" srcOrd="2" destOrd="0" parTransId="{5F096E57-C4E0-412D-827D-ADC12D92D8BD}" sibTransId="{2F47799E-3BC0-43B0-9217-6787E6839404}"/>
    <dgm:cxn modelId="{363F9CBD-BA6D-44F7-A9C4-9EC19D66FFE5}" type="presOf" srcId="{C3AE9D54-2E9A-45B8-B758-FF24546E2A01}" destId="{61B0A2BC-39D3-49DA-8725-EED919533494}" srcOrd="1" destOrd="0" presId="urn:microsoft.com/office/officeart/2005/8/layout/vList4#1"/>
    <dgm:cxn modelId="{EF581293-0021-410D-9ECB-8FB7F2C4D895}" type="presOf" srcId="{2BC3C1BA-CA4E-4EB4-8799-CEA34A97406D}" destId="{52272E26-82EA-4A3F-86B2-310A4A68470E}" srcOrd="0" destOrd="0" presId="urn:microsoft.com/office/officeart/2005/8/layout/vList4#1"/>
    <dgm:cxn modelId="{5DDD10B3-E494-4725-9CD9-027EA4ADDE71}" type="presParOf" srcId="{D6DECCDA-065D-4789-858B-0F52DE9F5A98}" destId="{85CAA11D-4D08-4143-80A5-4D1DAD9FAB59}" srcOrd="0" destOrd="0" presId="urn:microsoft.com/office/officeart/2005/8/layout/vList4#1"/>
    <dgm:cxn modelId="{376AFB7A-1D17-4401-959C-82E8DEE7F3D6}" type="presParOf" srcId="{85CAA11D-4D08-4143-80A5-4D1DAD9FAB59}" destId="{161C2689-888B-4002-B5D3-88C6817C1CF8}" srcOrd="0" destOrd="0" presId="urn:microsoft.com/office/officeart/2005/8/layout/vList4#1"/>
    <dgm:cxn modelId="{E0564FA3-19F8-4791-B939-19273C184451}" type="presParOf" srcId="{85CAA11D-4D08-4143-80A5-4D1DAD9FAB59}" destId="{ABB49D04-F53A-43E9-8E6E-EA579BA16690}" srcOrd="1" destOrd="0" presId="urn:microsoft.com/office/officeart/2005/8/layout/vList4#1"/>
    <dgm:cxn modelId="{C2C9025A-6DBB-4747-BDB9-9C66C21CAA7E}" type="presParOf" srcId="{85CAA11D-4D08-4143-80A5-4D1DAD9FAB59}" destId="{B79F1CA7-32B9-4F21-8F06-1064A1DDB525}" srcOrd="2" destOrd="0" presId="urn:microsoft.com/office/officeart/2005/8/layout/vList4#1"/>
    <dgm:cxn modelId="{24F8AFAF-B70A-4487-819A-F12B8461C034}" type="presParOf" srcId="{D6DECCDA-065D-4789-858B-0F52DE9F5A98}" destId="{2C23C41F-83F4-4D9F-AED6-22384139FC88}" srcOrd="1" destOrd="0" presId="urn:microsoft.com/office/officeart/2005/8/layout/vList4#1"/>
    <dgm:cxn modelId="{654B923E-74F0-4993-A5BB-D325A16F8E79}" type="presParOf" srcId="{D6DECCDA-065D-4789-858B-0F52DE9F5A98}" destId="{4D80E9D1-F10A-4DC8-9E08-F47AFF59ECAA}" srcOrd="2" destOrd="0" presId="urn:microsoft.com/office/officeart/2005/8/layout/vList4#1"/>
    <dgm:cxn modelId="{88063155-1BE1-429A-8661-CC3BF5E3F752}" type="presParOf" srcId="{4D80E9D1-F10A-4DC8-9E08-F47AFF59ECAA}" destId="{57B2C3A8-A06A-4EDA-81CF-F929BC0CD5D1}" srcOrd="0" destOrd="0" presId="urn:microsoft.com/office/officeart/2005/8/layout/vList4#1"/>
    <dgm:cxn modelId="{51BBE9B1-016B-46A7-A75E-0AAE57681A3F}" type="presParOf" srcId="{4D80E9D1-F10A-4DC8-9E08-F47AFF59ECAA}" destId="{87798238-0B8C-4087-884A-1B0E882B7F05}" srcOrd="1" destOrd="0" presId="urn:microsoft.com/office/officeart/2005/8/layout/vList4#1"/>
    <dgm:cxn modelId="{F6885F0E-69DC-4AD0-B350-94F0EDECF943}" type="presParOf" srcId="{4D80E9D1-F10A-4DC8-9E08-F47AFF59ECAA}" destId="{88FF5435-7CAC-4661-A938-9550754C7429}" srcOrd="2" destOrd="0" presId="urn:microsoft.com/office/officeart/2005/8/layout/vList4#1"/>
    <dgm:cxn modelId="{76604A75-EAC8-4A65-BA1C-8B15C9057D8A}" type="presParOf" srcId="{D6DECCDA-065D-4789-858B-0F52DE9F5A98}" destId="{7000E4D9-43A8-4D85-B059-970FE3A197A8}" srcOrd="3" destOrd="0" presId="urn:microsoft.com/office/officeart/2005/8/layout/vList4#1"/>
    <dgm:cxn modelId="{32CDDA47-EBBA-4432-8B46-49C4EE7D0EE7}" type="presParOf" srcId="{D6DECCDA-065D-4789-858B-0F52DE9F5A98}" destId="{C22AF974-D8B0-451C-AFF4-11A71ADC4797}" srcOrd="4" destOrd="0" presId="urn:microsoft.com/office/officeart/2005/8/layout/vList4#1"/>
    <dgm:cxn modelId="{3741121C-8878-4B32-B5C8-665B1F04EDE8}" type="presParOf" srcId="{C22AF974-D8B0-451C-AFF4-11A71ADC4797}" destId="{52272E26-82EA-4A3F-86B2-310A4A68470E}" srcOrd="0" destOrd="0" presId="urn:microsoft.com/office/officeart/2005/8/layout/vList4#1"/>
    <dgm:cxn modelId="{8AB07DDE-E0E9-49A7-824A-6ED19549D869}" type="presParOf" srcId="{C22AF974-D8B0-451C-AFF4-11A71ADC4797}" destId="{72A3742D-B143-4E41-BA2D-8AA7F7D86D7B}" srcOrd="1" destOrd="0" presId="urn:microsoft.com/office/officeart/2005/8/layout/vList4#1"/>
    <dgm:cxn modelId="{E48DEB90-A1E4-47B5-96D9-235ADDBE5D83}" type="presParOf" srcId="{C22AF974-D8B0-451C-AFF4-11A71ADC4797}" destId="{A9CE1926-B73E-473E-A29F-CFB856F067CC}" srcOrd="2" destOrd="0" presId="urn:microsoft.com/office/officeart/2005/8/layout/vList4#1"/>
    <dgm:cxn modelId="{B18C5B5E-54B6-4E16-BC06-32E7B48DED64}" type="presParOf" srcId="{D6DECCDA-065D-4789-858B-0F52DE9F5A98}" destId="{5F7733EF-0E5D-4AEA-8A47-AC52C0A4CE20}" srcOrd="5" destOrd="0" presId="urn:microsoft.com/office/officeart/2005/8/layout/vList4#1"/>
    <dgm:cxn modelId="{0C4F3DDE-4E09-453F-82D4-7702B30C318D}" type="presParOf" srcId="{D6DECCDA-065D-4789-858B-0F52DE9F5A98}" destId="{42219EDA-8FE0-4447-9022-3F5E5AB04AA0}" srcOrd="6" destOrd="0" presId="urn:microsoft.com/office/officeart/2005/8/layout/vList4#1"/>
    <dgm:cxn modelId="{DC8A4042-B955-48C6-A3CD-DB7A9B343EDE}" type="presParOf" srcId="{42219EDA-8FE0-4447-9022-3F5E5AB04AA0}" destId="{72147335-0B2C-4327-863A-6F43CEF3BBF8}" srcOrd="0" destOrd="0" presId="urn:microsoft.com/office/officeart/2005/8/layout/vList4#1"/>
    <dgm:cxn modelId="{126085B2-45FE-4CF0-8DD6-FBFF875A4A65}" type="presParOf" srcId="{42219EDA-8FE0-4447-9022-3F5E5AB04AA0}" destId="{4D271C75-F5FF-4DE2-B5C0-B790A6BF97EF}" srcOrd="1" destOrd="0" presId="urn:microsoft.com/office/officeart/2005/8/layout/vList4#1"/>
    <dgm:cxn modelId="{AA55E78C-FC37-4F02-AF28-5384CFADD025}" type="presParOf" srcId="{42219EDA-8FE0-4447-9022-3F5E5AB04AA0}" destId="{61B0A2BC-39D3-49DA-8725-EED919533494}" srcOrd="2" destOrd="0" presId="urn:microsoft.com/office/officeart/2005/8/layout/vList4#1"/>
    <dgm:cxn modelId="{ED1F71E9-B77F-4B74-A266-79CB6D25E668}" type="presParOf" srcId="{D6DECCDA-065D-4789-858B-0F52DE9F5A98}" destId="{550EE617-375F-4745-9095-733EA7164057}" srcOrd="7" destOrd="0" presId="urn:microsoft.com/office/officeart/2005/8/layout/vList4#1"/>
    <dgm:cxn modelId="{01744E79-4C79-4046-BF54-BF08C1610BF2}" type="presParOf" srcId="{D6DECCDA-065D-4789-858B-0F52DE9F5A98}" destId="{72380D38-0181-4B1F-B79D-DE1E797FB0FC}" srcOrd="8" destOrd="0" presId="urn:microsoft.com/office/officeart/2005/8/layout/vList4#1"/>
    <dgm:cxn modelId="{9BDB37B1-1B55-4219-9121-72D7DFDCBBE8}" type="presParOf" srcId="{72380D38-0181-4B1F-B79D-DE1E797FB0FC}" destId="{75C3EE13-D433-49E9-9D6D-7FC59B448C24}" srcOrd="0" destOrd="0" presId="urn:microsoft.com/office/officeart/2005/8/layout/vList4#1"/>
    <dgm:cxn modelId="{136ED99D-6432-4FCA-8A34-5EA4217DFAA5}" type="presParOf" srcId="{72380D38-0181-4B1F-B79D-DE1E797FB0FC}" destId="{492585DA-7D92-484C-9501-2A53640B95E5}" srcOrd="1" destOrd="0" presId="urn:microsoft.com/office/officeart/2005/8/layout/vList4#1"/>
    <dgm:cxn modelId="{E370F32C-93BA-45E4-85B2-ACCF2A7F45A2}" type="presParOf" srcId="{72380D38-0181-4B1F-B79D-DE1E797FB0FC}" destId="{62C0B9EA-97B2-45C8-B396-5784D234BD31}" srcOrd="2" destOrd="0" presId="urn:microsoft.com/office/officeart/2005/8/layout/vList4#1"/>
    <dgm:cxn modelId="{6913B108-31D8-45DE-A2BD-EAE8B182E51F}" type="presParOf" srcId="{D6DECCDA-065D-4789-858B-0F52DE9F5A98}" destId="{2127DDE0-0AA9-4526-A216-4ED1CB38D2F0}" srcOrd="9" destOrd="0" presId="urn:microsoft.com/office/officeart/2005/8/layout/vList4#1"/>
    <dgm:cxn modelId="{645C1B73-B292-499D-9B78-5E01C1C73A0E}" type="presParOf" srcId="{D6DECCDA-065D-4789-858B-0F52DE9F5A98}" destId="{137062C6-1B3B-49B6-8E7F-98AEAE16EF94}" srcOrd="10" destOrd="0" presId="urn:microsoft.com/office/officeart/2005/8/layout/vList4#1"/>
    <dgm:cxn modelId="{9DDA0A54-B6CA-4979-A996-2F04417AFC3D}" type="presParOf" srcId="{137062C6-1B3B-49B6-8E7F-98AEAE16EF94}" destId="{0D2C34D2-4D63-40D2-8F40-B78B2B6AAC12}" srcOrd="0" destOrd="0" presId="urn:microsoft.com/office/officeart/2005/8/layout/vList4#1"/>
    <dgm:cxn modelId="{50212527-F4DD-4A5F-8DA3-D789DC0E3D7E}" type="presParOf" srcId="{137062C6-1B3B-49B6-8E7F-98AEAE16EF94}" destId="{ED2910C9-E33A-44AB-92C3-FCAE1FAEFBC3}" srcOrd="1" destOrd="0" presId="urn:microsoft.com/office/officeart/2005/8/layout/vList4#1"/>
    <dgm:cxn modelId="{6B872A13-30DB-418C-B6CD-4A0A525BFA0A}" type="presParOf" srcId="{137062C6-1B3B-49B6-8E7F-98AEAE16EF94}" destId="{921F31F8-3B96-40ED-9041-88B17EEAE28E}"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F83B786-8832-47FA-A9CE-89D96FCCA2EC}"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endParaRPr lang="es-CO"/>
        </a:p>
      </dgm:t>
    </dgm:pt>
    <dgm:pt modelId="{E990AA9F-1BA3-420D-959C-FCF75F403033}">
      <dgm:prSet phldrT="[Texto]"/>
      <dgm:spPr/>
      <dgm:t>
        <a:bodyPr/>
        <a:lstStyle/>
        <a:p>
          <a:r>
            <a:rPr lang="es-CO" dirty="0" smtClean="0"/>
            <a:t>Identifico necesidades</a:t>
          </a:r>
          <a:endParaRPr lang="es-CO" dirty="0"/>
        </a:p>
      </dgm:t>
    </dgm:pt>
    <dgm:pt modelId="{D5D29F7F-B815-4E35-9D73-E2B5497748B0}" type="parTrans" cxnId="{A15015DB-C4B6-476F-A661-4FD37F8688DE}">
      <dgm:prSet/>
      <dgm:spPr/>
      <dgm:t>
        <a:bodyPr/>
        <a:lstStyle/>
        <a:p>
          <a:endParaRPr lang="es-CO"/>
        </a:p>
      </dgm:t>
    </dgm:pt>
    <dgm:pt modelId="{B808D701-2121-4B39-8D1C-C473C97C0551}" type="sibTrans" cxnId="{A15015DB-C4B6-476F-A661-4FD37F8688DE}">
      <dgm:prSet/>
      <dgm:spPr/>
      <dgm:t>
        <a:bodyPr/>
        <a:lstStyle/>
        <a:p>
          <a:endParaRPr lang="es-CO"/>
        </a:p>
      </dgm:t>
    </dgm:pt>
    <dgm:pt modelId="{6D8DEF67-D962-420F-9F63-9CA508FDDD87}">
      <dgm:prSet phldrT="[Texto]"/>
      <dgm:spPr/>
      <dgm:t>
        <a:bodyPr/>
        <a:lstStyle/>
        <a:p>
          <a:r>
            <a:rPr lang="es-CO" dirty="0" smtClean="0"/>
            <a:t>Estimo inversiones</a:t>
          </a:r>
          <a:endParaRPr lang="es-CO" dirty="0"/>
        </a:p>
      </dgm:t>
    </dgm:pt>
    <dgm:pt modelId="{2CDADFDD-993A-4219-9060-6291E4CAFCF1}" type="parTrans" cxnId="{A776E04D-F0EE-4308-BF10-B469EE789264}">
      <dgm:prSet/>
      <dgm:spPr/>
      <dgm:t>
        <a:bodyPr/>
        <a:lstStyle/>
        <a:p>
          <a:endParaRPr lang="es-CO"/>
        </a:p>
      </dgm:t>
    </dgm:pt>
    <dgm:pt modelId="{462B21C2-4C61-4F61-B2F4-B3C0346A7E64}" type="sibTrans" cxnId="{A776E04D-F0EE-4308-BF10-B469EE789264}">
      <dgm:prSet/>
      <dgm:spPr/>
      <dgm:t>
        <a:bodyPr/>
        <a:lstStyle/>
        <a:p>
          <a:endParaRPr lang="es-CO"/>
        </a:p>
      </dgm:t>
    </dgm:pt>
    <dgm:pt modelId="{44B11763-538B-4F3D-B85E-1F9EFB3E8268}">
      <dgm:prSet phldrT="[Texto]"/>
      <dgm:spPr/>
      <dgm:t>
        <a:bodyPr/>
        <a:lstStyle/>
        <a:p>
          <a:r>
            <a:rPr lang="es-CO" dirty="0" smtClean="0"/>
            <a:t>Priorizo Proyectos de infraestructura</a:t>
          </a:r>
          <a:endParaRPr lang="es-CO" dirty="0"/>
        </a:p>
      </dgm:t>
    </dgm:pt>
    <dgm:pt modelId="{BBB34FCD-AA48-496C-8C91-603A103A5D7A}" type="parTrans" cxnId="{36DDE334-07C9-4068-A687-92546B9BDFC3}">
      <dgm:prSet/>
      <dgm:spPr/>
      <dgm:t>
        <a:bodyPr/>
        <a:lstStyle/>
        <a:p>
          <a:endParaRPr lang="es-CO"/>
        </a:p>
      </dgm:t>
    </dgm:pt>
    <dgm:pt modelId="{9B101FD3-3E46-4D5E-A913-B77BF3BC8AB2}" type="sibTrans" cxnId="{36DDE334-07C9-4068-A687-92546B9BDFC3}">
      <dgm:prSet/>
      <dgm:spPr/>
      <dgm:t>
        <a:bodyPr/>
        <a:lstStyle/>
        <a:p>
          <a:endParaRPr lang="es-CO"/>
        </a:p>
      </dgm:t>
    </dgm:pt>
    <dgm:pt modelId="{B47F921C-509F-4097-A4A5-3AD25991B02D}" type="pres">
      <dgm:prSet presAssocID="{7F83B786-8832-47FA-A9CE-89D96FCCA2EC}" presName="rootnode" presStyleCnt="0">
        <dgm:presLayoutVars>
          <dgm:chMax/>
          <dgm:chPref/>
          <dgm:dir/>
          <dgm:animLvl val="lvl"/>
        </dgm:presLayoutVars>
      </dgm:prSet>
      <dgm:spPr/>
      <dgm:t>
        <a:bodyPr/>
        <a:lstStyle/>
        <a:p>
          <a:endParaRPr lang="es-ES"/>
        </a:p>
      </dgm:t>
    </dgm:pt>
    <dgm:pt modelId="{F38451C6-AE35-4CFD-8B2D-9F6A6F22B7EC}" type="pres">
      <dgm:prSet presAssocID="{E990AA9F-1BA3-420D-959C-FCF75F403033}" presName="composite" presStyleCnt="0"/>
      <dgm:spPr/>
      <dgm:t>
        <a:bodyPr/>
        <a:lstStyle/>
        <a:p>
          <a:endParaRPr lang="es-ES"/>
        </a:p>
      </dgm:t>
    </dgm:pt>
    <dgm:pt modelId="{A408AF44-5E36-4130-A213-C55C1452C240}" type="pres">
      <dgm:prSet presAssocID="{E990AA9F-1BA3-420D-959C-FCF75F403033}" presName="LShape" presStyleLbl="alignNode1" presStyleIdx="0" presStyleCnt="5"/>
      <dgm:spPr/>
      <dgm:t>
        <a:bodyPr/>
        <a:lstStyle/>
        <a:p>
          <a:endParaRPr lang="es-ES"/>
        </a:p>
      </dgm:t>
    </dgm:pt>
    <dgm:pt modelId="{C443176C-D523-4612-9B52-D0FF4DCAA407}" type="pres">
      <dgm:prSet presAssocID="{E990AA9F-1BA3-420D-959C-FCF75F403033}" presName="ParentText" presStyleLbl="revTx" presStyleIdx="0" presStyleCnt="3">
        <dgm:presLayoutVars>
          <dgm:chMax val="0"/>
          <dgm:chPref val="0"/>
          <dgm:bulletEnabled val="1"/>
        </dgm:presLayoutVars>
      </dgm:prSet>
      <dgm:spPr/>
      <dgm:t>
        <a:bodyPr/>
        <a:lstStyle/>
        <a:p>
          <a:endParaRPr lang="es-ES"/>
        </a:p>
      </dgm:t>
    </dgm:pt>
    <dgm:pt modelId="{8991A0DB-A2AE-4161-A5FE-D68523B05661}" type="pres">
      <dgm:prSet presAssocID="{E990AA9F-1BA3-420D-959C-FCF75F403033}" presName="Triangle" presStyleLbl="alignNode1" presStyleIdx="1" presStyleCnt="5"/>
      <dgm:spPr/>
      <dgm:t>
        <a:bodyPr/>
        <a:lstStyle/>
        <a:p>
          <a:endParaRPr lang="es-ES"/>
        </a:p>
      </dgm:t>
    </dgm:pt>
    <dgm:pt modelId="{260F9CEC-87DB-4532-84A1-B1B646AD8FB8}" type="pres">
      <dgm:prSet presAssocID="{B808D701-2121-4B39-8D1C-C473C97C0551}" presName="sibTrans" presStyleCnt="0"/>
      <dgm:spPr/>
      <dgm:t>
        <a:bodyPr/>
        <a:lstStyle/>
        <a:p>
          <a:endParaRPr lang="es-ES"/>
        </a:p>
      </dgm:t>
    </dgm:pt>
    <dgm:pt modelId="{3CAD8B5A-7DAD-4838-92FB-7452D9D0C190}" type="pres">
      <dgm:prSet presAssocID="{B808D701-2121-4B39-8D1C-C473C97C0551}" presName="space" presStyleCnt="0"/>
      <dgm:spPr/>
      <dgm:t>
        <a:bodyPr/>
        <a:lstStyle/>
        <a:p>
          <a:endParaRPr lang="es-ES"/>
        </a:p>
      </dgm:t>
    </dgm:pt>
    <dgm:pt modelId="{EBA23E9F-CE75-4BF1-B215-988C1C244BCF}" type="pres">
      <dgm:prSet presAssocID="{6D8DEF67-D962-420F-9F63-9CA508FDDD87}" presName="composite" presStyleCnt="0"/>
      <dgm:spPr/>
      <dgm:t>
        <a:bodyPr/>
        <a:lstStyle/>
        <a:p>
          <a:endParaRPr lang="es-ES"/>
        </a:p>
      </dgm:t>
    </dgm:pt>
    <dgm:pt modelId="{2AE95657-6C26-47BE-B30E-AE569B66A1AC}" type="pres">
      <dgm:prSet presAssocID="{6D8DEF67-D962-420F-9F63-9CA508FDDD87}" presName="LShape" presStyleLbl="alignNode1" presStyleIdx="2" presStyleCnt="5"/>
      <dgm:spPr/>
      <dgm:t>
        <a:bodyPr/>
        <a:lstStyle/>
        <a:p>
          <a:endParaRPr lang="es-ES"/>
        </a:p>
      </dgm:t>
    </dgm:pt>
    <dgm:pt modelId="{C22F7F9E-C3EC-4342-ACCD-89D463A8A0E1}" type="pres">
      <dgm:prSet presAssocID="{6D8DEF67-D962-420F-9F63-9CA508FDDD87}" presName="ParentText" presStyleLbl="revTx" presStyleIdx="1" presStyleCnt="3">
        <dgm:presLayoutVars>
          <dgm:chMax val="0"/>
          <dgm:chPref val="0"/>
          <dgm:bulletEnabled val="1"/>
        </dgm:presLayoutVars>
      </dgm:prSet>
      <dgm:spPr/>
      <dgm:t>
        <a:bodyPr/>
        <a:lstStyle/>
        <a:p>
          <a:endParaRPr lang="es-ES"/>
        </a:p>
      </dgm:t>
    </dgm:pt>
    <dgm:pt modelId="{D417D122-D7CC-48C3-A541-F01C337E91EC}" type="pres">
      <dgm:prSet presAssocID="{6D8DEF67-D962-420F-9F63-9CA508FDDD87}" presName="Triangle" presStyleLbl="alignNode1" presStyleIdx="3" presStyleCnt="5"/>
      <dgm:spPr/>
      <dgm:t>
        <a:bodyPr/>
        <a:lstStyle/>
        <a:p>
          <a:endParaRPr lang="es-ES"/>
        </a:p>
      </dgm:t>
    </dgm:pt>
    <dgm:pt modelId="{6159F1C8-0F68-4866-9FFA-3030040E7199}" type="pres">
      <dgm:prSet presAssocID="{462B21C2-4C61-4F61-B2F4-B3C0346A7E64}" presName="sibTrans" presStyleCnt="0"/>
      <dgm:spPr/>
      <dgm:t>
        <a:bodyPr/>
        <a:lstStyle/>
        <a:p>
          <a:endParaRPr lang="es-ES"/>
        </a:p>
      </dgm:t>
    </dgm:pt>
    <dgm:pt modelId="{52157D8F-B5E7-4252-880B-FD467683FC93}" type="pres">
      <dgm:prSet presAssocID="{462B21C2-4C61-4F61-B2F4-B3C0346A7E64}" presName="space" presStyleCnt="0"/>
      <dgm:spPr/>
      <dgm:t>
        <a:bodyPr/>
        <a:lstStyle/>
        <a:p>
          <a:endParaRPr lang="es-ES"/>
        </a:p>
      </dgm:t>
    </dgm:pt>
    <dgm:pt modelId="{021F19C2-0313-47B9-9610-2D3FC9838E5B}" type="pres">
      <dgm:prSet presAssocID="{44B11763-538B-4F3D-B85E-1F9EFB3E8268}" presName="composite" presStyleCnt="0"/>
      <dgm:spPr/>
      <dgm:t>
        <a:bodyPr/>
        <a:lstStyle/>
        <a:p>
          <a:endParaRPr lang="es-ES"/>
        </a:p>
      </dgm:t>
    </dgm:pt>
    <dgm:pt modelId="{15AB7812-0F56-4775-A986-01073F937F0E}" type="pres">
      <dgm:prSet presAssocID="{44B11763-538B-4F3D-B85E-1F9EFB3E8268}" presName="LShape" presStyleLbl="alignNode1" presStyleIdx="4" presStyleCnt="5"/>
      <dgm:spPr/>
      <dgm:t>
        <a:bodyPr/>
        <a:lstStyle/>
        <a:p>
          <a:endParaRPr lang="es-ES"/>
        </a:p>
      </dgm:t>
    </dgm:pt>
    <dgm:pt modelId="{B2BBAA8E-63D0-473D-BCC3-1CB5E0F26CC4}" type="pres">
      <dgm:prSet presAssocID="{44B11763-538B-4F3D-B85E-1F9EFB3E8268}" presName="ParentText" presStyleLbl="revTx" presStyleIdx="2" presStyleCnt="3">
        <dgm:presLayoutVars>
          <dgm:chMax val="0"/>
          <dgm:chPref val="0"/>
          <dgm:bulletEnabled val="1"/>
        </dgm:presLayoutVars>
      </dgm:prSet>
      <dgm:spPr/>
      <dgm:t>
        <a:bodyPr/>
        <a:lstStyle/>
        <a:p>
          <a:endParaRPr lang="es-ES"/>
        </a:p>
      </dgm:t>
    </dgm:pt>
  </dgm:ptLst>
  <dgm:cxnLst>
    <dgm:cxn modelId="{36DDE334-07C9-4068-A687-92546B9BDFC3}" srcId="{7F83B786-8832-47FA-A9CE-89D96FCCA2EC}" destId="{44B11763-538B-4F3D-B85E-1F9EFB3E8268}" srcOrd="2" destOrd="0" parTransId="{BBB34FCD-AA48-496C-8C91-603A103A5D7A}" sibTransId="{9B101FD3-3E46-4D5E-A913-B77BF3BC8AB2}"/>
    <dgm:cxn modelId="{A776E04D-F0EE-4308-BF10-B469EE789264}" srcId="{7F83B786-8832-47FA-A9CE-89D96FCCA2EC}" destId="{6D8DEF67-D962-420F-9F63-9CA508FDDD87}" srcOrd="1" destOrd="0" parTransId="{2CDADFDD-993A-4219-9060-6291E4CAFCF1}" sibTransId="{462B21C2-4C61-4F61-B2F4-B3C0346A7E64}"/>
    <dgm:cxn modelId="{4DFEEA7B-7A82-486F-A0F3-2B8E53DF73DE}" type="presOf" srcId="{6D8DEF67-D962-420F-9F63-9CA508FDDD87}" destId="{C22F7F9E-C3EC-4342-ACCD-89D463A8A0E1}" srcOrd="0" destOrd="0" presId="urn:microsoft.com/office/officeart/2009/3/layout/StepUpProcess"/>
    <dgm:cxn modelId="{783423C0-3167-4395-AF73-496088955C33}" type="presOf" srcId="{7F83B786-8832-47FA-A9CE-89D96FCCA2EC}" destId="{B47F921C-509F-4097-A4A5-3AD25991B02D}" srcOrd="0" destOrd="0" presId="urn:microsoft.com/office/officeart/2009/3/layout/StepUpProcess"/>
    <dgm:cxn modelId="{67D132EB-8D7D-4B62-8E3B-1D1E289150B9}" type="presOf" srcId="{44B11763-538B-4F3D-B85E-1F9EFB3E8268}" destId="{B2BBAA8E-63D0-473D-BCC3-1CB5E0F26CC4}" srcOrd="0" destOrd="0" presId="urn:microsoft.com/office/officeart/2009/3/layout/StepUpProcess"/>
    <dgm:cxn modelId="{A15015DB-C4B6-476F-A661-4FD37F8688DE}" srcId="{7F83B786-8832-47FA-A9CE-89D96FCCA2EC}" destId="{E990AA9F-1BA3-420D-959C-FCF75F403033}" srcOrd="0" destOrd="0" parTransId="{D5D29F7F-B815-4E35-9D73-E2B5497748B0}" sibTransId="{B808D701-2121-4B39-8D1C-C473C97C0551}"/>
    <dgm:cxn modelId="{D6772509-6FC9-41DA-AA5E-02CBAD95569E}" type="presOf" srcId="{E990AA9F-1BA3-420D-959C-FCF75F403033}" destId="{C443176C-D523-4612-9B52-D0FF4DCAA407}" srcOrd="0" destOrd="0" presId="urn:microsoft.com/office/officeart/2009/3/layout/StepUpProcess"/>
    <dgm:cxn modelId="{836187B0-062A-4907-901D-046364FCD88B}" type="presParOf" srcId="{B47F921C-509F-4097-A4A5-3AD25991B02D}" destId="{F38451C6-AE35-4CFD-8B2D-9F6A6F22B7EC}" srcOrd="0" destOrd="0" presId="urn:microsoft.com/office/officeart/2009/3/layout/StepUpProcess"/>
    <dgm:cxn modelId="{6E6204E1-2E7F-4792-B610-27DFF7F5682F}" type="presParOf" srcId="{F38451C6-AE35-4CFD-8B2D-9F6A6F22B7EC}" destId="{A408AF44-5E36-4130-A213-C55C1452C240}" srcOrd="0" destOrd="0" presId="urn:microsoft.com/office/officeart/2009/3/layout/StepUpProcess"/>
    <dgm:cxn modelId="{68B373C7-FBAA-4DF2-A6FA-E5E5788192A3}" type="presParOf" srcId="{F38451C6-AE35-4CFD-8B2D-9F6A6F22B7EC}" destId="{C443176C-D523-4612-9B52-D0FF4DCAA407}" srcOrd="1" destOrd="0" presId="urn:microsoft.com/office/officeart/2009/3/layout/StepUpProcess"/>
    <dgm:cxn modelId="{4A8AF30C-53C1-4718-B57A-9D6451B2CB36}" type="presParOf" srcId="{F38451C6-AE35-4CFD-8B2D-9F6A6F22B7EC}" destId="{8991A0DB-A2AE-4161-A5FE-D68523B05661}" srcOrd="2" destOrd="0" presId="urn:microsoft.com/office/officeart/2009/3/layout/StepUpProcess"/>
    <dgm:cxn modelId="{AD90278F-ABFA-4DC4-99E9-C6C5E5BACBA0}" type="presParOf" srcId="{B47F921C-509F-4097-A4A5-3AD25991B02D}" destId="{260F9CEC-87DB-4532-84A1-B1B646AD8FB8}" srcOrd="1" destOrd="0" presId="urn:microsoft.com/office/officeart/2009/3/layout/StepUpProcess"/>
    <dgm:cxn modelId="{A60E22F7-13FA-4A7B-AD11-58F80C5F4B9B}" type="presParOf" srcId="{260F9CEC-87DB-4532-84A1-B1B646AD8FB8}" destId="{3CAD8B5A-7DAD-4838-92FB-7452D9D0C190}" srcOrd="0" destOrd="0" presId="urn:microsoft.com/office/officeart/2009/3/layout/StepUpProcess"/>
    <dgm:cxn modelId="{D46DB082-D0BD-4FAB-BEF5-7DFDC2AF5C69}" type="presParOf" srcId="{B47F921C-509F-4097-A4A5-3AD25991B02D}" destId="{EBA23E9F-CE75-4BF1-B215-988C1C244BCF}" srcOrd="2" destOrd="0" presId="urn:microsoft.com/office/officeart/2009/3/layout/StepUpProcess"/>
    <dgm:cxn modelId="{6D27E3E8-2C5F-4FA0-A0D8-AD4E022652C6}" type="presParOf" srcId="{EBA23E9F-CE75-4BF1-B215-988C1C244BCF}" destId="{2AE95657-6C26-47BE-B30E-AE569B66A1AC}" srcOrd="0" destOrd="0" presId="urn:microsoft.com/office/officeart/2009/3/layout/StepUpProcess"/>
    <dgm:cxn modelId="{18E66E60-1B64-47B0-AF39-6812E0119ED6}" type="presParOf" srcId="{EBA23E9F-CE75-4BF1-B215-988C1C244BCF}" destId="{C22F7F9E-C3EC-4342-ACCD-89D463A8A0E1}" srcOrd="1" destOrd="0" presId="urn:microsoft.com/office/officeart/2009/3/layout/StepUpProcess"/>
    <dgm:cxn modelId="{3992E961-9B45-4A44-8CF4-04905311376E}" type="presParOf" srcId="{EBA23E9F-CE75-4BF1-B215-988C1C244BCF}" destId="{D417D122-D7CC-48C3-A541-F01C337E91EC}" srcOrd="2" destOrd="0" presId="urn:microsoft.com/office/officeart/2009/3/layout/StepUpProcess"/>
    <dgm:cxn modelId="{5A970D49-AD2B-4E2F-9437-F41D872B9C61}" type="presParOf" srcId="{B47F921C-509F-4097-A4A5-3AD25991B02D}" destId="{6159F1C8-0F68-4866-9FFA-3030040E7199}" srcOrd="3" destOrd="0" presId="urn:microsoft.com/office/officeart/2009/3/layout/StepUpProcess"/>
    <dgm:cxn modelId="{4BD59B16-89D2-4310-8739-848D0C65C022}" type="presParOf" srcId="{6159F1C8-0F68-4866-9FFA-3030040E7199}" destId="{52157D8F-B5E7-4252-880B-FD467683FC93}" srcOrd="0" destOrd="0" presId="urn:microsoft.com/office/officeart/2009/3/layout/StepUpProcess"/>
    <dgm:cxn modelId="{44BB6ADF-A1A5-42D8-BDB6-D6E40C67E4D1}" type="presParOf" srcId="{B47F921C-509F-4097-A4A5-3AD25991B02D}" destId="{021F19C2-0313-47B9-9610-2D3FC9838E5B}" srcOrd="4" destOrd="0" presId="urn:microsoft.com/office/officeart/2009/3/layout/StepUpProcess"/>
    <dgm:cxn modelId="{34AC7DA7-C8AD-4050-8531-07B1C893C6F0}" type="presParOf" srcId="{021F19C2-0313-47B9-9610-2D3FC9838E5B}" destId="{15AB7812-0F56-4775-A986-01073F937F0E}" srcOrd="0" destOrd="0" presId="urn:microsoft.com/office/officeart/2009/3/layout/StepUpProcess"/>
    <dgm:cxn modelId="{6FEC99F9-75CD-4F81-B766-EC7FF68E5890}" type="presParOf" srcId="{021F19C2-0313-47B9-9610-2D3FC9838E5B}" destId="{B2BBAA8E-63D0-473D-BCC3-1CB5E0F26CC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080AE99-BACA-426F-B0D0-35AA450C28F0}" type="doc">
      <dgm:prSet loTypeId="urn:microsoft.com/office/officeart/2009/3/layout/IncreasingArrowsProcess" loCatId="process" qsTypeId="urn:microsoft.com/office/officeart/2005/8/quickstyle/simple1" qsCatId="simple" csTypeId="urn:microsoft.com/office/officeart/2005/8/colors/colorful4" csCatId="colorful" phldr="1"/>
      <dgm:spPr/>
      <dgm:t>
        <a:bodyPr/>
        <a:lstStyle/>
        <a:p>
          <a:endParaRPr lang="es-CO"/>
        </a:p>
      </dgm:t>
    </dgm:pt>
    <dgm:pt modelId="{0CDF62FA-E66B-4DE6-9A10-D7A2B70B7D9D}">
      <dgm:prSet phldrT="[Texto]"/>
      <dgm:spPr/>
      <dgm:t>
        <a:bodyPr/>
        <a:lstStyle/>
        <a:p>
          <a:r>
            <a:rPr lang="es-CO" dirty="0" smtClean="0"/>
            <a:t>Autoridad Educativa </a:t>
          </a:r>
          <a:endParaRPr lang="es-CO" dirty="0"/>
        </a:p>
      </dgm:t>
    </dgm:pt>
    <dgm:pt modelId="{38A5F006-2BA3-4FA2-A6E4-9CE4025A1BF1}" type="parTrans" cxnId="{83089C8F-96AA-4A5A-8CA3-749E0ED1DA4D}">
      <dgm:prSet/>
      <dgm:spPr/>
      <dgm:t>
        <a:bodyPr/>
        <a:lstStyle/>
        <a:p>
          <a:endParaRPr lang="es-CO"/>
        </a:p>
      </dgm:t>
    </dgm:pt>
    <dgm:pt modelId="{828BFDA4-7B75-403F-AFC3-E99C26A85F1A}" type="sibTrans" cxnId="{83089C8F-96AA-4A5A-8CA3-749E0ED1DA4D}">
      <dgm:prSet/>
      <dgm:spPr/>
      <dgm:t>
        <a:bodyPr/>
        <a:lstStyle/>
        <a:p>
          <a:endParaRPr lang="es-CO"/>
        </a:p>
      </dgm:t>
    </dgm:pt>
    <dgm:pt modelId="{7B1A4D0B-C736-45B5-BE6C-9D9BD5EBC237}">
      <dgm:prSet phldrT="[Texto]"/>
      <dgm:spPr/>
      <dgm:t>
        <a:bodyPr/>
        <a:lstStyle/>
        <a:p>
          <a:r>
            <a:rPr lang="es-CO" dirty="0" smtClean="0"/>
            <a:t>Rectores</a:t>
          </a:r>
        </a:p>
        <a:p>
          <a:r>
            <a:rPr lang="es-CO" dirty="0" smtClean="0"/>
            <a:t>Secretarios de Educación Municipales y Departamentales</a:t>
          </a:r>
        </a:p>
        <a:p>
          <a:r>
            <a:rPr lang="es-CO" dirty="0" smtClean="0"/>
            <a:t>Ministros de Educación</a:t>
          </a:r>
        </a:p>
        <a:p>
          <a:endParaRPr lang="es-CO" dirty="0" smtClean="0"/>
        </a:p>
        <a:p>
          <a:r>
            <a:rPr lang="es-CO" dirty="0" err="1" smtClean="0"/>
            <a:t>ONG´s</a:t>
          </a:r>
          <a:endParaRPr lang="es-CO" dirty="0"/>
        </a:p>
      </dgm:t>
    </dgm:pt>
    <dgm:pt modelId="{415A4DBB-9C15-4B39-9B4F-4865BC5278F8}" type="parTrans" cxnId="{80EBF9E9-6DF6-43EF-BB90-75B78942B43F}">
      <dgm:prSet/>
      <dgm:spPr/>
      <dgm:t>
        <a:bodyPr/>
        <a:lstStyle/>
        <a:p>
          <a:endParaRPr lang="es-CO"/>
        </a:p>
      </dgm:t>
    </dgm:pt>
    <dgm:pt modelId="{F0B06CEF-E3C6-4D8B-8C6E-55B7DF792BE5}" type="sibTrans" cxnId="{80EBF9E9-6DF6-43EF-BB90-75B78942B43F}">
      <dgm:prSet/>
      <dgm:spPr/>
      <dgm:t>
        <a:bodyPr/>
        <a:lstStyle/>
        <a:p>
          <a:endParaRPr lang="es-CO"/>
        </a:p>
      </dgm:t>
    </dgm:pt>
    <dgm:pt modelId="{F605A8E4-728A-4486-AF06-1432AF5A1616}">
      <dgm:prSet phldrT="[Texto]"/>
      <dgm:spPr/>
      <dgm:t>
        <a:bodyPr/>
        <a:lstStyle/>
        <a:p>
          <a:r>
            <a:rPr lang="es-CO" dirty="0" smtClean="0"/>
            <a:t>Requiere determinar las  intervenciones</a:t>
          </a:r>
          <a:endParaRPr lang="es-CO" dirty="0"/>
        </a:p>
      </dgm:t>
    </dgm:pt>
    <dgm:pt modelId="{B13281D2-5D6C-418A-89A0-17EA35260A3B}" type="parTrans" cxnId="{83CC10B0-4ADC-4073-95C6-1E801A7353B7}">
      <dgm:prSet/>
      <dgm:spPr/>
      <dgm:t>
        <a:bodyPr/>
        <a:lstStyle/>
        <a:p>
          <a:endParaRPr lang="es-CO"/>
        </a:p>
      </dgm:t>
    </dgm:pt>
    <dgm:pt modelId="{C6535F98-EB8D-427D-B037-89200A71690A}" type="sibTrans" cxnId="{83CC10B0-4ADC-4073-95C6-1E801A7353B7}">
      <dgm:prSet/>
      <dgm:spPr/>
      <dgm:t>
        <a:bodyPr/>
        <a:lstStyle/>
        <a:p>
          <a:endParaRPr lang="es-CO"/>
        </a:p>
      </dgm:t>
    </dgm:pt>
    <dgm:pt modelId="{0DA36DD1-4AA2-4146-BC23-04D52B93BA89}">
      <dgm:prSet phldrT="[Texto]"/>
      <dgm:spPr/>
      <dgm:t>
        <a:bodyPr/>
        <a:lstStyle/>
        <a:p>
          <a:r>
            <a:rPr lang="es-CO" dirty="0" smtClean="0"/>
            <a:t>Ejecutar programas en los niveles territorial</a:t>
          </a:r>
          <a:endParaRPr lang="es-CO" dirty="0"/>
        </a:p>
      </dgm:t>
    </dgm:pt>
    <dgm:pt modelId="{A814C31E-EB40-4B55-B3BA-52D1AC833FBB}" type="parTrans" cxnId="{1F105C42-39B9-4444-A0A1-27FF1D21AC01}">
      <dgm:prSet/>
      <dgm:spPr/>
      <dgm:t>
        <a:bodyPr/>
        <a:lstStyle/>
        <a:p>
          <a:endParaRPr lang="es-CO"/>
        </a:p>
      </dgm:t>
    </dgm:pt>
    <dgm:pt modelId="{87D23EEE-804E-4484-9041-279EAD7C6953}" type="sibTrans" cxnId="{1F105C42-39B9-4444-A0A1-27FF1D21AC01}">
      <dgm:prSet/>
      <dgm:spPr/>
      <dgm:t>
        <a:bodyPr/>
        <a:lstStyle/>
        <a:p>
          <a:endParaRPr lang="es-CO"/>
        </a:p>
      </dgm:t>
    </dgm:pt>
    <dgm:pt modelId="{467AC46F-4A95-4CD6-8F9F-3B4D3ED4A43F}">
      <dgm:prSet phldrT="[Texto]"/>
      <dgm:spPr/>
      <dgm:t>
        <a:bodyPr/>
        <a:lstStyle/>
        <a:p>
          <a:r>
            <a:rPr lang="es-CO" dirty="0" smtClean="0"/>
            <a:t>Plantea preguntas gerenciales acorde a su interés</a:t>
          </a:r>
          <a:endParaRPr lang="es-CO" dirty="0"/>
        </a:p>
      </dgm:t>
    </dgm:pt>
    <dgm:pt modelId="{07617DCF-3E38-49AC-BD51-B788906F78FE}" type="parTrans" cxnId="{B5717FB4-EEBA-4C89-B574-3DD9CB32EC87}">
      <dgm:prSet/>
      <dgm:spPr/>
      <dgm:t>
        <a:bodyPr/>
        <a:lstStyle/>
        <a:p>
          <a:endParaRPr lang="es-CO"/>
        </a:p>
      </dgm:t>
    </dgm:pt>
    <dgm:pt modelId="{344EBD03-4376-4647-8569-889C21E02E89}" type="sibTrans" cxnId="{B5717FB4-EEBA-4C89-B574-3DD9CB32EC87}">
      <dgm:prSet/>
      <dgm:spPr/>
      <dgm:t>
        <a:bodyPr/>
        <a:lstStyle/>
        <a:p>
          <a:endParaRPr lang="es-CO"/>
        </a:p>
      </dgm:t>
    </dgm:pt>
    <dgm:pt modelId="{7942F354-AD7B-492A-9B7F-67C832D1F8FC}">
      <dgm:prSet phldrT="[Texto]"/>
      <dgm:spPr/>
      <dgm:t>
        <a:bodyPr/>
        <a:lstStyle/>
        <a:p>
          <a:r>
            <a:rPr lang="es-CO" dirty="0" smtClean="0"/>
            <a:t>Existen establecimientos educativos  con problemas de ….</a:t>
          </a:r>
        </a:p>
        <a:p>
          <a:endParaRPr lang="es-CO" dirty="0" smtClean="0"/>
        </a:p>
        <a:p>
          <a:r>
            <a:rPr lang="es-CO" dirty="0" smtClean="0"/>
            <a:t>Cuál es la población afectada?</a:t>
          </a:r>
        </a:p>
        <a:p>
          <a:endParaRPr lang="es-CO" dirty="0" smtClean="0"/>
        </a:p>
        <a:p>
          <a:r>
            <a:rPr lang="es-CO" dirty="0" smtClean="0"/>
            <a:t>Cuáles predios son más prioritarios?</a:t>
          </a:r>
          <a:endParaRPr lang="es-CO" dirty="0"/>
        </a:p>
      </dgm:t>
    </dgm:pt>
    <dgm:pt modelId="{98925300-EF0C-4553-AE4E-784000010C95}" type="parTrans" cxnId="{01A51BBE-EED9-42BC-AA89-35B956353496}">
      <dgm:prSet/>
      <dgm:spPr/>
      <dgm:t>
        <a:bodyPr/>
        <a:lstStyle/>
        <a:p>
          <a:endParaRPr lang="es-CO"/>
        </a:p>
      </dgm:t>
    </dgm:pt>
    <dgm:pt modelId="{37F8D878-F71A-4C2C-BA2A-FB3293BEE13B}" type="sibTrans" cxnId="{01A51BBE-EED9-42BC-AA89-35B956353496}">
      <dgm:prSet/>
      <dgm:spPr/>
      <dgm:t>
        <a:bodyPr/>
        <a:lstStyle/>
        <a:p>
          <a:endParaRPr lang="es-CO"/>
        </a:p>
      </dgm:t>
    </dgm:pt>
    <dgm:pt modelId="{D6B73E4F-7AE6-4C54-AAA5-0F173367D4C3}">
      <dgm:prSet phldrT="[Texto]"/>
      <dgm:spPr/>
      <dgm:t>
        <a:bodyPr/>
        <a:lstStyle/>
        <a:p>
          <a:r>
            <a:rPr lang="es-CO" dirty="0" smtClean="0"/>
            <a:t>….riesgos naturales?</a:t>
          </a:r>
          <a:endParaRPr lang="es-CO" dirty="0"/>
        </a:p>
      </dgm:t>
    </dgm:pt>
    <dgm:pt modelId="{5F29BCCB-161B-4307-9D06-7A75AF062EC2}" type="parTrans" cxnId="{73326FBF-D59F-4297-AC05-F445280D1A02}">
      <dgm:prSet/>
      <dgm:spPr/>
      <dgm:t>
        <a:bodyPr/>
        <a:lstStyle/>
        <a:p>
          <a:endParaRPr lang="es-CO"/>
        </a:p>
      </dgm:t>
    </dgm:pt>
    <dgm:pt modelId="{69E1B573-5C4C-4D77-BF22-D9F236D92CCF}" type="sibTrans" cxnId="{73326FBF-D59F-4297-AC05-F445280D1A02}">
      <dgm:prSet/>
      <dgm:spPr/>
      <dgm:t>
        <a:bodyPr/>
        <a:lstStyle/>
        <a:p>
          <a:endParaRPr lang="es-CO"/>
        </a:p>
      </dgm:t>
    </dgm:pt>
    <dgm:pt modelId="{85FC31EB-265E-4EC0-B582-8914C56188D8}">
      <dgm:prSet phldrT="[Texto]"/>
      <dgm:spPr/>
      <dgm:t>
        <a:bodyPr/>
        <a:lstStyle/>
        <a:p>
          <a:r>
            <a:rPr lang="es-CO" dirty="0" smtClean="0"/>
            <a:t>Por ámbitos </a:t>
          </a:r>
          <a:endParaRPr lang="es-CO" dirty="0"/>
        </a:p>
      </dgm:t>
    </dgm:pt>
    <dgm:pt modelId="{FC2BCDDF-09E1-485D-BF07-153ABBA72227}" type="parTrans" cxnId="{AECF07DB-F060-4A74-ACF6-3EAECB7E7DDA}">
      <dgm:prSet/>
      <dgm:spPr/>
      <dgm:t>
        <a:bodyPr/>
        <a:lstStyle/>
        <a:p>
          <a:endParaRPr lang="es-CO"/>
        </a:p>
      </dgm:t>
    </dgm:pt>
    <dgm:pt modelId="{460B3CC9-E52A-4BEF-8BF8-9E66B01BE7B4}" type="sibTrans" cxnId="{AECF07DB-F060-4A74-ACF6-3EAECB7E7DDA}">
      <dgm:prSet/>
      <dgm:spPr/>
      <dgm:t>
        <a:bodyPr/>
        <a:lstStyle/>
        <a:p>
          <a:endParaRPr lang="es-CO"/>
        </a:p>
      </dgm:t>
    </dgm:pt>
    <dgm:pt modelId="{528D58B7-0EAF-49C9-A96E-48AC56D7412B}" type="pres">
      <dgm:prSet presAssocID="{F080AE99-BACA-426F-B0D0-35AA450C28F0}" presName="Name0" presStyleCnt="0">
        <dgm:presLayoutVars>
          <dgm:chMax val="5"/>
          <dgm:chPref val="5"/>
          <dgm:dir/>
          <dgm:animLvl val="lvl"/>
        </dgm:presLayoutVars>
      </dgm:prSet>
      <dgm:spPr/>
      <dgm:t>
        <a:bodyPr/>
        <a:lstStyle/>
        <a:p>
          <a:endParaRPr lang="es-CO"/>
        </a:p>
      </dgm:t>
    </dgm:pt>
    <dgm:pt modelId="{0E845B8E-72AF-4C8D-846B-30C00B9B3C45}" type="pres">
      <dgm:prSet presAssocID="{0CDF62FA-E66B-4DE6-9A10-D7A2B70B7D9D}" presName="parentText1" presStyleLbl="node1" presStyleIdx="0" presStyleCnt="4">
        <dgm:presLayoutVars>
          <dgm:chMax/>
          <dgm:chPref val="3"/>
          <dgm:bulletEnabled val="1"/>
        </dgm:presLayoutVars>
      </dgm:prSet>
      <dgm:spPr/>
      <dgm:t>
        <a:bodyPr/>
        <a:lstStyle/>
        <a:p>
          <a:endParaRPr lang="es-CO"/>
        </a:p>
      </dgm:t>
    </dgm:pt>
    <dgm:pt modelId="{3C87AA96-FEDF-430C-B012-F68B6958D63C}" type="pres">
      <dgm:prSet presAssocID="{0CDF62FA-E66B-4DE6-9A10-D7A2B70B7D9D}" presName="childText1" presStyleLbl="solidAlignAcc1" presStyleIdx="0" presStyleCnt="4">
        <dgm:presLayoutVars>
          <dgm:chMax val="0"/>
          <dgm:chPref val="0"/>
          <dgm:bulletEnabled val="1"/>
        </dgm:presLayoutVars>
      </dgm:prSet>
      <dgm:spPr/>
      <dgm:t>
        <a:bodyPr/>
        <a:lstStyle/>
        <a:p>
          <a:endParaRPr lang="es-CO"/>
        </a:p>
      </dgm:t>
    </dgm:pt>
    <dgm:pt modelId="{3F727141-D80C-4EE6-96F0-75F915EDF7D8}" type="pres">
      <dgm:prSet presAssocID="{F605A8E4-728A-4486-AF06-1432AF5A1616}" presName="parentText2" presStyleLbl="node1" presStyleIdx="1" presStyleCnt="4">
        <dgm:presLayoutVars>
          <dgm:chMax/>
          <dgm:chPref val="3"/>
          <dgm:bulletEnabled val="1"/>
        </dgm:presLayoutVars>
      </dgm:prSet>
      <dgm:spPr/>
      <dgm:t>
        <a:bodyPr/>
        <a:lstStyle/>
        <a:p>
          <a:endParaRPr lang="es-CO"/>
        </a:p>
      </dgm:t>
    </dgm:pt>
    <dgm:pt modelId="{97805EE9-C406-41CD-B73C-044D3DE27051}" type="pres">
      <dgm:prSet presAssocID="{F605A8E4-728A-4486-AF06-1432AF5A1616}" presName="childText2" presStyleLbl="solidAlignAcc1" presStyleIdx="1" presStyleCnt="4" custLinFactNeighborX="-1371" custLinFactNeighborY="402">
        <dgm:presLayoutVars>
          <dgm:chMax val="0"/>
          <dgm:chPref val="0"/>
          <dgm:bulletEnabled val="1"/>
        </dgm:presLayoutVars>
      </dgm:prSet>
      <dgm:spPr/>
      <dgm:t>
        <a:bodyPr/>
        <a:lstStyle/>
        <a:p>
          <a:endParaRPr lang="es-CO"/>
        </a:p>
      </dgm:t>
    </dgm:pt>
    <dgm:pt modelId="{F7EBA8CB-54C8-45A2-A375-24E36DB98FA9}" type="pres">
      <dgm:prSet presAssocID="{467AC46F-4A95-4CD6-8F9F-3B4D3ED4A43F}" presName="parentText3" presStyleLbl="node1" presStyleIdx="2" presStyleCnt="4">
        <dgm:presLayoutVars>
          <dgm:chMax/>
          <dgm:chPref val="3"/>
          <dgm:bulletEnabled val="1"/>
        </dgm:presLayoutVars>
      </dgm:prSet>
      <dgm:spPr/>
      <dgm:t>
        <a:bodyPr/>
        <a:lstStyle/>
        <a:p>
          <a:endParaRPr lang="es-CO"/>
        </a:p>
      </dgm:t>
    </dgm:pt>
    <dgm:pt modelId="{73CFD44B-3D30-4E4E-B416-8290C7130D68}" type="pres">
      <dgm:prSet presAssocID="{467AC46F-4A95-4CD6-8F9F-3B4D3ED4A43F}" presName="childText3" presStyleLbl="solidAlignAcc1" presStyleIdx="2" presStyleCnt="4">
        <dgm:presLayoutVars>
          <dgm:chMax val="0"/>
          <dgm:chPref val="0"/>
          <dgm:bulletEnabled val="1"/>
        </dgm:presLayoutVars>
      </dgm:prSet>
      <dgm:spPr/>
      <dgm:t>
        <a:bodyPr/>
        <a:lstStyle/>
        <a:p>
          <a:endParaRPr lang="es-CO"/>
        </a:p>
      </dgm:t>
    </dgm:pt>
    <dgm:pt modelId="{3BD77DB1-E3CD-455A-A121-B61242998D9E}" type="pres">
      <dgm:prSet presAssocID="{85FC31EB-265E-4EC0-B582-8914C56188D8}" presName="parentText4" presStyleLbl="node1" presStyleIdx="3" presStyleCnt="4">
        <dgm:presLayoutVars>
          <dgm:chMax/>
          <dgm:chPref val="3"/>
          <dgm:bulletEnabled val="1"/>
        </dgm:presLayoutVars>
      </dgm:prSet>
      <dgm:spPr/>
      <dgm:t>
        <a:bodyPr/>
        <a:lstStyle/>
        <a:p>
          <a:endParaRPr lang="es-CO"/>
        </a:p>
      </dgm:t>
    </dgm:pt>
    <dgm:pt modelId="{A524D39A-7EEA-434E-BA0D-6DD7FA1A7869}" type="pres">
      <dgm:prSet presAssocID="{85FC31EB-265E-4EC0-B582-8914C56188D8}" presName="childText4" presStyleLbl="solidAlignAcc1" presStyleIdx="3" presStyleCnt="4">
        <dgm:presLayoutVars>
          <dgm:chMax val="0"/>
          <dgm:chPref val="0"/>
          <dgm:bulletEnabled val="1"/>
        </dgm:presLayoutVars>
      </dgm:prSet>
      <dgm:spPr/>
      <dgm:t>
        <a:bodyPr/>
        <a:lstStyle/>
        <a:p>
          <a:endParaRPr lang="es-CO"/>
        </a:p>
      </dgm:t>
    </dgm:pt>
  </dgm:ptLst>
  <dgm:cxnLst>
    <dgm:cxn modelId="{09223932-8530-4AC3-935D-468EB312D2F6}" type="presOf" srcId="{0CDF62FA-E66B-4DE6-9A10-D7A2B70B7D9D}" destId="{0E845B8E-72AF-4C8D-846B-30C00B9B3C45}" srcOrd="0" destOrd="0" presId="urn:microsoft.com/office/officeart/2009/3/layout/IncreasingArrowsProcess"/>
    <dgm:cxn modelId="{B5717FB4-EEBA-4C89-B574-3DD9CB32EC87}" srcId="{F080AE99-BACA-426F-B0D0-35AA450C28F0}" destId="{467AC46F-4A95-4CD6-8F9F-3B4D3ED4A43F}" srcOrd="2" destOrd="0" parTransId="{07617DCF-3E38-49AC-BD51-B788906F78FE}" sibTransId="{344EBD03-4376-4647-8569-889C21E02E89}"/>
    <dgm:cxn modelId="{386B7025-96AE-45DC-B011-AC950C675BE6}" type="presOf" srcId="{D6B73E4F-7AE6-4C54-AAA5-0F173367D4C3}" destId="{A524D39A-7EEA-434E-BA0D-6DD7FA1A7869}" srcOrd="0" destOrd="0" presId="urn:microsoft.com/office/officeart/2009/3/layout/IncreasingArrowsProcess"/>
    <dgm:cxn modelId="{BEB2F413-C401-459A-961C-F1087AB7BCDF}" type="presOf" srcId="{F605A8E4-728A-4486-AF06-1432AF5A1616}" destId="{3F727141-D80C-4EE6-96F0-75F915EDF7D8}" srcOrd="0" destOrd="0" presId="urn:microsoft.com/office/officeart/2009/3/layout/IncreasingArrowsProcess"/>
    <dgm:cxn modelId="{01A51BBE-EED9-42BC-AA89-35B956353496}" srcId="{467AC46F-4A95-4CD6-8F9F-3B4D3ED4A43F}" destId="{7942F354-AD7B-492A-9B7F-67C832D1F8FC}" srcOrd="0" destOrd="0" parTransId="{98925300-EF0C-4553-AE4E-784000010C95}" sibTransId="{37F8D878-F71A-4C2C-BA2A-FB3293BEE13B}"/>
    <dgm:cxn modelId="{83089C8F-96AA-4A5A-8CA3-749E0ED1DA4D}" srcId="{F080AE99-BACA-426F-B0D0-35AA450C28F0}" destId="{0CDF62FA-E66B-4DE6-9A10-D7A2B70B7D9D}" srcOrd="0" destOrd="0" parTransId="{38A5F006-2BA3-4FA2-A6E4-9CE4025A1BF1}" sibTransId="{828BFDA4-7B75-403F-AFC3-E99C26A85F1A}"/>
    <dgm:cxn modelId="{235383BB-0FCC-4AF0-B93E-A028FA075DB5}" type="presOf" srcId="{85FC31EB-265E-4EC0-B582-8914C56188D8}" destId="{3BD77DB1-E3CD-455A-A121-B61242998D9E}" srcOrd="0" destOrd="0" presId="urn:microsoft.com/office/officeart/2009/3/layout/IncreasingArrowsProcess"/>
    <dgm:cxn modelId="{FC7F7558-9970-4401-A18F-65BF2B8197BA}" type="presOf" srcId="{7B1A4D0B-C736-45B5-BE6C-9D9BD5EBC237}" destId="{3C87AA96-FEDF-430C-B012-F68B6958D63C}" srcOrd="0" destOrd="0" presId="urn:microsoft.com/office/officeart/2009/3/layout/IncreasingArrowsProcess"/>
    <dgm:cxn modelId="{73326FBF-D59F-4297-AC05-F445280D1A02}" srcId="{85FC31EB-265E-4EC0-B582-8914C56188D8}" destId="{D6B73E4F-7AE6-4C54-AAA5-0F173367D4C3}" srcOrd="0" destOrd="0" parTransId="{5F29BCCB-161B-4307-9D06-7A75AF062EC2}" sibTransId="{69E1B573-5C4C-4D77-BF22-D9F236D92CCF}"/>
    <dgm:cxn modelId="{8EDA34DB-3F3B-4A84-9BA3-FCBFDA568309}" type="presOf" srcId="{0DA36DD1-4AA2-4146-BC23-04D52B93BA89}" destId="{97805EE9-C406-41CD-B73C-044D3DE27051}" srcOrd="0" destOrd="0" presId="urn:microsoft.com/office/officeart/2009/3/layout/IncreasingArrowsProcess"/>
    <dgm:cxn modelId="{68C7FDDF-BA59-419D-BE75-6CEA7F6A0337}" type="presOf" srcId="{467AC46F-4A95-4CD6-8F9F-3B4D3ED4A43F}" destId="{F7EBA8CB-54C8-45A2-A375-24E36DB98FA9}" srcOrd="0" destOrd="0" presId="urn:microsoft.com/office/officeart/2009/3/layout/IncreasingArrowsProcess"/>
    <dgm:cxn modelId="{AECF07DB-F060-4A74-ACF6-3EAECB7E7DDA}" srcId="{F080AE99-BACA-426F-B0D0-35AA450C28F0}" destId="{85FC31EB-265E-4EC0-B582-8914C56188D8}" srcOrd="3" destOrd="0" parTransId="{FC2BCDDF-09E1-485D-BF07-153ABBA72227}" sibTransId="{460B3CC9-E52A-4BEF-8BF8-9E66B01BE7B4}"/>
    <dgm:cxn modelId="{D76C58CC-B698-4D25-9C3A-D13504CC9519}" type="presOf" srcId="{7942F354-AD7B-492A-9B7F-67C832D1F8FC}" destId="{73CFD44B-3D30-4E4E-B416-8290C7130D68}" srcOrd="0" destOrd="0" presId="urn:microsoft.com/office/officeart/2009/3/layout/IncreasingArrowsProcess"/>
    <dgm:cxn modelId="{4C478946-8152-4027-8CCF-20819B600158}" type="presOf" srcId="{F080AE99-BACA-426F-B0D0-35AA450C28F0}" destId="{528D58B7-0EAF-49C9-A96E-48AC56D7412B}" srcOrd="0" destOrd="0" presId="urn:microsoft.com/office/officeart/2009/3/layout/IncreasingArrowsProcess"/>
    <dgm:cxn modelId="{80EBF9E9-6DF6-43EF-BB90-75B78942B43F}" srcId="{0CDF62FA-E66B-4DE6-9A10-D7A2B70B7D9D}" destId="{7B1A4D0B-C736-45B5-BE6C-9D9BD5EBC237}" srcOrd="0" destOrd="0" parTransId="{415A4DBB-9C15-4B39-9B4F-4865BC5278F8}" sibTransId="{F0B06CEF-E3C6-4D8B-8C6E-55B7DF792BE5}"/>
    <dgm:cxn modelId="{83CC10B0-4ADC-4073-95C6-1E801A7353B7}" srcId="{F080AE99-BACA-426F-B0D0-35AA450C28F0}" destId="{F605A8E4-728A-4486-AF06-1432AF5A1616}" srcOrd="1" destOrd="0" parTransId="{B13281D2-5D6C-418A-89A0-17EA35260A3B}" sibTransId="{C6535F98-EB8D-427D-B037-89200A71690A}"/>
    <dgm:cxn modelId="{1F105C42-39B9-4444-A0A1-27FF1D21AC01}" srcId="{F605A8E4-728A-4486-AF06-1432AF5A1616}" destId="{0DA36DD1-4AA2-4146-BC23-04D52B93BA89}" srcOrd="0" destOrd="0" parTransId="{A814C31E-EB40-4B55-B3BA-52D1AC833FBB}" sibTransId="{87D23EEE-804E-4484-9041-279EAD7C6953}"/>
    <dgm:cxn modelId="{69E24AD2-03AF-4250-8DD1-98287955BDBA}" type="presParOf" srcId="{528D58B7-0EAF-49C9-A96E-48AC56D7412B}" destId="{0E845B8E-72AF-4C8D-846B-30C00B9B3C45}" srcOrd="0" destOrd="0" presId="urn:microsoft.com/office/officeart/2009/3/layout/IncreasingArrowsProcess"/>
    <dgm:cxn modelId="{21AC5771-6EDD-44A7-B4BF-BB7EE0756F79}" type="presParOf" srcId="{528D58B7-0EAF-49C9-A96E-48AC56D7412B}" destId="{3C87AA96-FEDF-430C-B012-F68B6958D63C}" srcOrd="1" destOrd="0" presId="urn:microsoft.com/office/officeart/2009/3/layout/IncreasingArrowsProcess"/>
    <dgm:cxn modelId="{CC637C8B-59F3-444D-BC9A-2ACC5E525988}" type="presParOf" srcId="{528D58B7-0EAF-49C9-A96E-48AC56D7412B}" destId="{3F727141-D80C-4EE6-96F0-75F915EDF7D8}" srcOrd="2" destOrd="0" presId="urn:microsoft.com/office/officeart/2009/3/layout/IncreasingArrowsProcess"/>
    <dgm:cxn modelId="{A094B20D-60C8-40FB-B0D1-F7DFA50E73F9}" type="presParOf" srcId="{528D58B7-0EAF-49C9-A96E-48AC56D7412B}" destId="{97805EE9-C406-41CD-B73C-044D3DE27051}" srcOrd="3" destOrd="0" presId="urn:microsoft.com/office/officeart/2009/3/layout/IncreasingArrowsProcess"/>
    <dgm:cxn modelId="{95DCD264-9A0B-4529-9270-F06B29590EFE}" type="presParOf" srcId="{528D58B7-0EAF-49C9-A96E-48AC56D7412B}" destId="{F7EBA8CB-54C8-45A2-A375-24E36DB98FA9}" srcOrd="4" destOrd="0" presId="urn:microsoft.com/office/officeart/2009/3/layout/IncreasingArrowsProcess"/>
    <dgm:cxn modelId="{DAC96574-8E0E-47F7-BFD8-F45419710B18}" type="presParOf" srcId="{528D58B7-0EAF-49C9-A96E-48AC56D7412B}" destId="{73CFD44B-3D30-4E4E-B416-8290C7130D68}" srcOrd="5" destOrd="0" presId="urn:microsoft.com/office/officeart/2009/3/layout/IncreasingArrowsProcess"/>
    <dgm:cxn modelId="{964D48FD-CD9A-4093-82F5-4FA2874F9AA7}" type="presParOf" srcId="{528D58B7-0EAF-49C9-A96E-48AC56D7412B}" destId="{3BD77DB1-E3CD-455A-A121-B61242998D9E}" srcOrd="6" destOrd="0" presId="urn:microsoft.com/office/officeart/2009/3/layout/IncreasingArrowsProcess"/>
    <dgm:cxn modelId="{23A90033-2871-4194-B081-F5BEAA06BCF1}" type="presParOf" srcId="{528D58B7-0EAF-49C9-A96E-48AC56D7412B}" destId="{A524D39A-7EEA-434E-BA0D-6DD7FA1A7869}" srcOrd="7"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1FCA281-ACCA-4361-9014-DAE9BA795C68}" type="doc">
      <dgm:prSet loTypeId="urn:microsoft.com/office/officeart/2008/layout/AlternatingHexagons" loCatId="list" qsTypeId="urn:microsoft.com/office/officeart/2005/8/quickstyle/simple1" qsCatId="simple" csTypeId="urn:microsoft.com/office/officeart/2005/8/colors/accent5_4" csCatId="accent5" phldr="1"/>
      <dgm:spPr/>
      <dgm:t>
        <a:bodyPr/>
        <a:lstStyle/>
        <a:p>
          <a:endParaRPr lang="es-CO"/>
        </a:p>
      </dgm:t>
    </dgm:pt>
    <dgm:pt modelId="{FDC32B64-A214-41DC-AEE0-649EA6BA436A}">
      <dgm:prSet phldrT="[Texto]" custT="1"/>
      <dgm:spPr/>
      <dgm:t>
        <a:bodyPr/>
        <a:lstStyle/>
        <a:p>
          <a:r>
            <a:rPr lang="es-CO" sz="1600" b="1" dirty="0" smtClean="0"/>
            <a:t>Resultados detallados de todos los ámbitos</a:t>
          </a:r>
          <a:endParaRPr lang="es-CO" sz="1600" b="1" dirty="0"/>
        </a:p>
      </dgm:t>
    </dgm:pt>
    <dgm:pt modelId="{4B300386-3408-4E7B-A25C-A27DF8A60AD2}" type="parTrans" cxnId="{06229AD9-C75D-4EB4-9173-56918F68E1DD}">
      <dgm:prSet/>
      <dgm:spPr/>
      <dgm:t>
        <a:bodyPr/>
        <a:lstStyle/>
        <a:p>
          <a:endParaRPr lang="es-CO" sz="2400" b="1"/>
        </a:p>
      </dgm:t>
    </dgm:pt>
    <dgm:pt modelId="{A2717CA6-84DF-4C8D-A438-83176A40B59E}" type="sibTrans" cxnId="{06229AD9-C75D-4EB4-9173-56918F68E1DD}">
      <dgm:prSet custT="1"/>
      <dgm:spPr/>
      <dgm:t>
        <a:bodyPr/>
        <a:lstStyle/>
        <a:p>
          <a:r>
            <a:rPr lang="es-CO" sz="1600" b="1" dirty="0" smtClean="0"/>
            <a:t>Calificaciones de todos los ámbitos</a:t>
          </a:r>
          <a:endParaRPr lang="es-CO" sz="1600" b="1" dirty="0"/>
        </a:p>
      </dgm:t>
    </dgm:pt>
    <dgm:pt modelId="{D0F9E016-6853-4A04-8DD7-D12FF3B1AD2B}">
      <dgm:prSet phldrT="[Texto]" custT="1"/>
      <dgm:spPr/>
      <dgm:t>
        <a:bodyPr/>
        <a:lstStyle/>
        <a:p>
          <a:r>
            <a:rPr lang="es-CO" sz="1800" b="1" dirty="0" smtClean="0"/>
            <a:t>Conozco las condiciones de infraestructura de mi establecimiento</a:t>
          </a:r>
          <a:endParaRPr lang="es-CO" sz="1800" b="1" dirty="0"/>
        </a:p>
      </dgm:t>
    </dgm:pt>
    <dgm:pt modelId="{49A916EE-E822-41DF-B28A-B195DB42FFD8}" type="parTrans" cxnId="{2F06A990-053A-40A0-BFCA-FA1309E02A72}">
      <dgm:prSet/>
      <dgm:spPr/>
      <dgm:t>
        <a:bodyPr/>
        <a:lstStyle/>
        <a:p>
          <a:endParaRPr lang="es-CO" sz="2400" b="1"/>
        </a:p>
      </dgm:t>
    </dgm:pt>
    <dgm:pt modelId="{2DC13621-138A-48E4-883E-FCF9EC0504DA}" type="sibTrans" cxnId="{2F06A990-053A-40A0-BFCA-FA1309E02A72}">
      <dgm:prSet/>
      <dgm:spPr/>
      <dgm:t>
        <a:bodyPr/>
        <a:lstStyle/>
        <a:p>
          <a:endParaRPr lang="es-CO" sz="2400" b="1"/>
        </a:p>
      </dgm:t>
    </dgm:pt>
    <dgm:pt modelId="{589987C4-7959-410F-8C53-779E691A53B3}">
      <dgm:prSet phldrT="[Texto]" custT="1"/>
      <dgm:spPr/>
      <dgm:t>
        <a:bodyPr/>
        <a:lstStyle/>
        <a:p>
          <a:endParaRPr lang="es-CO" sz="1600" b="1" dirty="0" smtClean="0"/>
        </a:p>
        <a:p>
          <a:r>
            <a:rPr lang="es-CO" sz="1600" b="1" dirty="0" smtClean="0"/>
            <a:t>Áreas de predio, construcción y ocupación </a:t>
          </a:r>
          <a:endParaRPr lang="es-CO" sz="1600" b="1" dirty="0"/>
        </a:p>
      </dgm:t>
    </dgm:pt>
    <dgm:pt modelId="{3C60C324-117B-4183-AA9D-4302FA397CFD}" type="parTrans" cxnId="{4D50C49E-62F8-4DC4-9297-EE1A892FC2C0}">
      <dgm:prSet/>
      <dgm:spPr/>
      <dgm:t>
        <a:bodyPr/>
        <a:lstStyle/>
        <a:p>
          <a:endParaRPr lang="es-CO" sz="2400" b="1"/>
        </a:p>
      </dgm:t>
    </dgm:pt>
    <dgm:pt modelId="{1739439E-2671-4FC4-80B7-2ACF3C4C5A6A}" type="sibTrans" cxnId="{4D50C49E-62F8-4DC4-9297-EE1A892FC2C0}">
      <dgm:prSet custT="1"/>
      <dgm:spPr/>
      <dgm:t>
        <a:bodyPr/>
        <a:lstStyle/>
        <a:p>
          <a:r>
            <a:rPr lang="es-CO" sz="1800" b="1" dirty="0" smtClean="0"/>
            <a:t>Datos de población estudiantil y su distribución</a:t>
          </a:r>
          <a:endParaRPr lang="es-CO" sz="1800" b="1" dirty="0"/>
        </a:p>
      </dgm:t>
    </dgm:pt>
    <dgm:pt modelId="{FDB34450-9DA4-4D6E-A4EC-ECEA2B76A4DE}">
      <dgm:prSet phldrT="[Texto]" custT="1"/>
      <dgm:spPr/>
      <dgm:t>
        <a:bodyPr anchor="t"/>
        <a:lstStyle/>
        <a:p>
          <a:pPr algn="ctr"/>
          <a:r>
            <a:rPr lang="es-CO" sz="1800" b="1" dirty="0" smtClean="0"/>
            <a:t>Resumen </a:t>
          </a:r>
        </a:p>
        <a:p>
          <a:pPr algn="ctr"/>
          <a:r>
            <a:rPr lang="es-CO" sz="1800" b="1" dirty="0" smtClean="0"/>
            <a:t> Cómo estoy?</a:t>
          </a:r>
          <a:endParaRPr lang="es-CO" sz="1800" b="1" dirty="0"/>
        </a:p>
      </dgm:t>
    </dgm:pt>
    <dgm:pt modelId="{3B2C6AC1-FD16-4E35-97E6-30997AF99C3F}" type="sibTrans" cxnId="{1069BA04-CAF1-4152-8F8C-E9CBE86C8123}">
      <dgm:prSet/>
      <dgm:spPr/>
      <dgm:t>
        <a:bodyPr/>
        <a:lstStyle/>
        <a:p>
          <a:endParaRPr lang="es-CO" sz="2400" b="1" dirty="0"/>
        </a:p>
      </dgm:t>
    </dgm:pt>
    <dgm:pt modelId="{CFDC3DB1-AB78-4A41-99A5-B10AE35E68C8}" type="parTrans" cxnId="{1069BA04-CAF1-4152-8F8C-E9CBE86C8123}">
      <dgm:prSet/>
      <dgm:spPr/>
      <dgm:t>
        <a:bodyPr/>
        <a:lstStyle/>
        <a:p>
          <a:endParaRPr lang="es-CO" sz="2400" b="1"/>
        </a:p>
      </dgm:t>
    </dgm:pt>
    <dgm:pt modelId="{AD9B9FF5-BB59-4DFC-89E5-A0A25657F0D9}">
      <dgm:prSet phldrT="[Texto]" custT="1"/>
      <dgm:spPr/>
      <dgm:t>
        <a:bodyPr/>
        <a:lstStyle/>
        <a:p>
          <a:r>
            <a:rPr lang="es-CO" sz="1600" b="1" dirty="0" smtClean="0"/>
            <a:t>Indicadores de evaluación </a:t>
          </a:r>
          <a:endParaRPr lang="es-CO" sz="1600" b="1" dirty="0"/>
        </a:p>
      </dgm:t>
    </dgm:pt>
    <dgm:pt modelId="{27BA0CFA-0B58-4729-861F-02F412FC7764}" type="sibTrans" cxnId="{41E01812-2461-486B-81D6-B7A74E04BE33}">
      <dgm:prSet custT="1"/>
      <dgm:spPr/>
      <dgm:t>
        <a:bodyPr/>
        <a:lstStyle/>
        <a:p>
          <a:r>
            <a:rPr lang="es-CO" sz="1800" b="1" dirty="0" smtClean="0"/>
            <a:t>Calificación general</a:t>
          </a:r>
          <a:endParaRPr lang="es-CO" sz="1800" b="1" dirty="0"/>
        </a:p>
      </dgm:t>
    </dgm:pt>
    <dgm:pt modelId="{252E72D6-16A9-4396-B399-3C0BA8054C61}" type="parTrans" cxnId="{41E01812-2461-486B-81D6-B7A74E04BE33}">
      <dgm:prSet/>
      <dgm:spPr/>
      <dgm:t>
        <a:bodyPr/>
        <a:lstStyle/>
        <a:p>
          <a:endParaRPr lang="es-CO" sz="2400" b="1"/>
        </a:p>
      </dgm:t>
    </dgm:pt>
    <dgm:pt modelId="{CBA8FAA9-29EC-4DB0-9D8D-6FF389B01F8F}" type="pres">
      <dgm:prSet presAssocID="{E1FCA281-ACCA-4361-9014-DAE9BA795C68}" presName="Name0" presStyleCnt="0">
        <dgm:presLayoutVars>
          <dgm:chMax/>
          <dgm:chPref/>
          <dgm:dir/>
          <dgm:animLvl val="lvl"/>
        </dgm:presLayoutVars>
      </dgm:prSet>
      <dgm:spPr/>
      <dgm:t>
        <a:bodyPr/>
        <a:lstStyle/>
        <a:p>
          <a:endParaRPr lang="es-ES"/>
        </a:p>
      </dgm:t>
    </dgm:pt>
    <dgm:pt modelId="{ECC74C58-A171-45A4-96E5-019EE6C2E4A9}" type="pres">
      <dgm:prSet presAssocID="{589987C4-7959-410F-8C53-779E691A53B3}" presName="composite" presStyleCnt="0"/>
      <dgm:spPr/>
      <dgm:t>
        <a:bodyPr/>
        <a:lstStyle/>
        <a:p>
          <a:endParaRPr lang="es-ES"/>
        </a:p>
      </dgm:t>
    </dgm:pt>
    <dgm:pt modelId="{F9B23282-3166-4490-92F9-52A569DCED9E}" type="pres">
      <dgm:prSet presAssocID="{589987C4-7959-410F-8C53-779E691A53B3}" presName="Parent1" presStyleLbl="node1" presStyleIdx="0" presStyleCnt="6" custScaleX="120882">
        <dgm:presLayoutVars>
          <dgm:chMax val="1"/>
          <dgm:chPref val="1"/>
          <dgm:bulletEnabled val="1"/>
        </dgm:presLayoutVars>
      </dgm:prSet>
      <dgm:spPr/>
      <dgm:t>
        <a:bodyPr/>
        <a:lstStyle/>
        <a:p>
          <a:endParaRPr lang="es-CO"/>
        </a:p>
      </dgm:t>
    </dgm:pt>
    <dgm:pt modelId="{4A29DE97-CAAB-4C13-A600-B9C91AAF82E7}" type="pres">
      <dgm:prSet presAssocID="{589987C4-7959-410F-8C53-779E691A53B3}" presName="Childtext1" presStyleLbl="revTx" presStyleIdx="0" presStyleCnt="3">
        <dgm:presLayoutVars>
          <dgm:chMax val="0"/>
          <dgm:chPref val="0"/>
          <dgm:bulletEnabled val="1"/>
        </dgm:presLayoutVars>
      </dgm:prSet>
      <dgm:spPr/>
      <dgm:t>
        <a:bodyPr/>
        <a:lstStyle/>
        <a:p>
          <a:endParaRPr lang="es-ES"/>
        </a:p>
      </dgm:t>
    </dgm:pt>
    <dgm:pt modelId="{3EC6DA5C-DACF-428E-A6AB-2131AA2B1A21}" type="pres">
      <dgm:prSet presAssocID="{589987C4-7959-410F-8C53-779E691A53B3}" presName="BalanceSpacing" presStyleCnt="0"/>
      <dgm:spPr/>
      <dgm:t>
        <a:bodyPr/>
        <a:lstStyle/>
        <a:p>
          <a:endParaRPr lang="es-ES"/>
        </a:p>
      </dgm:t>
    </dgm:pt>
    <dgm:pt modelId="{DD79B5BA-8650-43E8-BBD7-E50E5462DA7D}" type="pres">
      <dgm:prSet presAssocID="{589987C4-7959-410F-8C53-779E691A53B3}" presName="BalanceSpacing1" presStyleCnt="0"/>
      <dgm:spPr/>
      <dgm:t>
        <a:bodyPr/>
        <a:lstStyle/>
        <a:p>
          <a:endParaRPr lang="es-ES"/>
        </a:p>
      </dgm:t>
    </dgm:pt>
    <dgm:pt modelId="{AFC77CB9-4E9B-4C4E-9E43-42EABFE44497}" type="pres">
      <dgm:prSet presAssocID="{1739439E-2671-4FC4-80B7-2ACF3C4C5A6A}" presName="Accent1Text" presStyleLbl="node1" presStyleIdx="1" presStyleCnt="6"/>
      <dgm:spPr/>
      <dgm:t>
        <a:bodyPr/>
        <a:lstStyle/>
        <a:p>
          <a:endParaRPr lang="es-CO"/>
        </a:p>
      </dgm:t>
    </dgm:pt>
    <dgm:pt modelId="{824F2F8A-9A91-477E-8466-F8236159F515}" type="pres">
      <dgm:prSet presAssocID="{1739439E-2671-4FC4-80B7-2ACF3C4C5A6A}" presName="spaceBetweenRectangles" presStyleCnt="0"/>
      <dgm:spPr/>
      <dgm:t>
        <a:bodyPr/>
        <a:lstStyle/>
        <a:p>
          <a:endParaRPr lang="es-ES"/>
        </a:p>
      </dgm:t>
    </dgm:pt>
    <dgm:pt modelId="{30067254-E4BA-4450-A708-48461C1C46E2}" type="pres">
      <dgm:prSet presAssocID="{FDC32B64-A214-41DC-AEE0-649EA6BA436A}" presName="composite" presStyleCnt="0"/>
      <dgm:spPr/>
      <dgm:t>
        <a:bodyPr/>
        <a:lstStyle/>
        <a:p>
          <a:endParaRPr lang="es-ES"/>
        </a:p>
      </dgm:t>
    </dgm:pt>
    <dgm:pt modelId="{168A6F36-0096-44B0-87FC-A4839EBE4B88}" type="pres">
      <dgm:prSet presAssocID="{FDC32B64-A214-41DC-AEE0-649EA6BA436A}" presName="Parent1" presStyleLbl="node1" presStyleIdx="2" presStyleCnt="6">
        <dgm:presLayoutVars>
          <dgm:chMax val="1"/>
          <dgm:chPref val="1"/>
          <dgm:bulletEnabled val="1"/>
        </dgm:presLayoutVars>
      </dgm:prSet>
      <dgm:spPr/>
      <dgm:t>
        <a:bodyPr/>
        <a:lstStyle/>
        <a:p>
          <a:endParaRPr lang="es-CO"/>
        </a:p>
      </dgm:t>
    </dgm:pt>
    <dgm:pt modelId="{B3365674-636F-49FC-8862-BCD9EEB5C193}" type="pres">
      <dgm:prSet presAssocID="{FDC32B64-A214-41DC-AEE0-649EA6BA436A}" presName="Childtext1" presStyleLbl="revTx" presStyleIdx="1" presStyleCnt="3">
        <dgm:presLayoutVars>
          <dgm:chMax val="0"/>
          <dgm:chPref val="0"/>
          <dgm:bulletEnabled val="1"/>
        </dgm:presLayoutVars>
      </dgm:prSet>
      <dgm:spPr/>
      <dgm:t>
        <a:bodyPr/>
        <a:lstStyle/>
        <a:p>
          <a:endParaRPr lang="es-CO"/>
        </a:p>
      </dgm:t>
    </dgm:pt>
    <dgm:pt modelId="{0AB3BB02-7137-47F8-A49D-B546647BBA01}" type="pres">
      <dgm:prSet presAssocID="{FDC32B64-A214-41DC-AEE0-649EA6BA436A}" presName="BalanceSpacing" presStyleCnt="0"/>
      <dgm:spPr/>
      <dgm:t>
        <a:bodyPr/>
        <a:lstStyle/>
        <a:p>
          <a:endParaRPr lang="es-ES"/>
        </a:p>
      </dgm:t>
    </dgm:pt>
    <dgm:pt modelId="{C8FA3194-6D44-4DBF-ACCE-9D7CBB8B29FE}" type="pres">
      <dgm:prSet presAssocID="{FDC32B64-A214-41DC-AEE0-649EA6BA436A}" presName="BalanceSpacing1" presStyleCnt="0"/>
      <dgm:spPr/>
      <dgm:t>
        <a:bodyPr/>
        <a:lstStyle/>
        <a:p>
          <a:endParaRPr lang="es-ES"/>
        </a:p>
      </dgm:t>
    </dgm:pt>
    <dgm:pt modelId="{D56F3E19-781A-44FB-8634-CFE6A606FF55}" type="pres">
      <dgm:prSet presAssocID="{A2717CA6-84DF-4C8D-A438-83176A40B59E}" presName="Accent1Text" presStyleLbl="node1" presStyleIdx="3" presStyleCnt="6"/>
      <dgm:spPr/>
      <dgm:t>
        <a:bodyPr/>
        <a:lstStyle/>
        <a:p>
          <a:endParaRPr lang="es-CO"/>
        </a:p>
      </dgm:t>
    </dgm:pt>
    <dgm:pt modelId="{DECF5A7C-E457-4781-B52A-314A69A434F8}" type="pres">
      <dgm:prSet presAssocID="{A2717CA6-84DF-4C8D-A438-83176A40B59E}" presName="spaceBetweenRectangles" presStyleCnt="0"/>
      <dgm:spPr/>
      <dgm:t>
        <a:bodyPr/>
        <a:lstStyle/>
        <a:p>
          <a:endParaRPr lang="es-ES"/>
        </a:p>
      </dgm:t>
    </dgm:pt>
    <dgm:pt modelId="{6FB3B363-8D9D-4379-9905-596528DF700D}" type="pres">
      <dgm:prSet presAssocID="{AD9B9FF5-BB59-4DFC-89E5-A0A25657F0D9}" presName="composite" presStyleCnt="0"/>
      <dgm:spPr/>
      <dgm:t>
        <a:bodyPr/>
        <a:lstStyle/>
        <a:p>
          <a:endParaRPr lang="es-ES"/>
        </a:p>
      </dgm:t>
    </dgm:pt>
    <dgm:pt modelId="{BE6D63AB-03FE-45A0-8FB0-D287FE4F3BAA}" type="pres">
      <dgm:prSet presAssocID="{AD9B9FF5-BB59-4DFC-89E5-A0A25657F0D9}" presName="Parent1" presStyleLbl="node1" presStyleIdx="4" presStyleCnt="6" custLinFactNeighborX="1994" custLinFactNeighborY="-2890">
        <dgm:presLayoutVars>
          <dgm:chMax val="1"/>
          <dgm:chPref val="1"/>
          <dgm:bulletEnabled val="1"/>
        </dgm:presLayoutVars>
      </dgm:prSet>
      <dgm:spPr/>
      <dgm:t>
        <a:bodyPr/>
        <a:lstStyle/>
        <a:p>
          <a:endParaRPr lang="es-CO"/>
        </a:p>
      </dgm:t>
    </dgm:pt>
    <dgm:pt modelId="{5484DEBA-866D-4DCF-B90F-14C5C5BCF8F5}" type="pres">
      <dgm:prSet presAssocID="{AD9B9FF5-BB59-4DFC-89E5-A0A25657F0D9}" presName="Childtext1" presStyleLbl="revTx" presStyleIdx="2" presStyleCnt="3" custLinFactNeighborX="-21984" custLinFactNeighborY="-1344">
        <dgm:presLayoutVars>
          <dgm:chMax val="0"/>
          <dgm:chPref val="0"/>
          <dgm:bulletEnabled val="1"/>
        </dgm:presLayoutVars>
      </dgm:prSet>
      <dgm:spPr/>
      <dgm:t>
        <a:bodyPr/>
        <a:lstStyle/>
        <a:p>
          <a:endParaRPr lang="es-CO"/>
        </a:p>
      </dgm:t>
    </dgm:pt>
    <dgm:pt modelId="{F56E7FD5-BE02-4776-AB64-2517C80C5DED}" type="pres">
      <dgm:prSet presAssocID="{AD9B9FF5-BB59-4DFC-89E5-A0A25657F0D9}" presName="BalanceSpacing" presStyleCnt="0"/>
      <dgm:spPr/>
      <dgm:t>
        <a:bodyPr/>
        <a:lstStyle/>
        <a:p>
          <a:endParaRPr lang="es-ES"/>
        </a:p>
      </dgm:t>
    </dgm:pt>
    <dgm:pt modelId="{8E32E6ED-AD95-42EF-96C7-B68069F089D0}" type="pres">
      <dgm:prSet presAssocID="{AD9B9FF5-BB59-4DFC-89E5-A0A25657F0D9}" presName="BalanceSpacing1" presStyleCnt="0"/>
      <dgm:spPr/>
      <dgm:t>
        <a:bodyPr/>
        <a:lstStyle/>
        <a:p>
          <a:endParaRPr lang="es-ES"/>
        </a:p>
      </dgm:t>
    </dgm:pt>
    <dgm:pt modelId="{3E09979E-4567-46A8-B781-EF00BA56F0CF}" type="pres">
      <dgm:prSet presAssocID="{27BA0CFA-0B58-4729-861F-02F412FC7764}" presName="Accent1Text" presStyleLbl="node1" presStyleIdx="5" presStyleCnt="6"/>
      <dgm:spPr/>
      <dgm:t>
        <a:bodyPr/>
        <a:lstStyle/>
        <a:p>
          <a:endParaRPr lang="es-CO"/>
        </a:p>
      </dgm:t>
    </dgm:pt>
  </dgm:ptLst>
  <dgm:cxnLst>
    <dgm:cxn modelId="{81A3CF6B-6B50-4446-9401-9E0A041DC2E8}" type="presOf" srcId="{AD9B9FF5-BB59-4DFC-89E5-A0A25657F0D9}" destId="{BE6D63AB-03FE-45A0-8FB0-D287FE4F3BAA}" srcOrd="0" destOrd="0" presId="urn:microsoft.com/office/officeart/2008/layout/AlternatingHexagons"/>
    <dgm:cxn modelId="{41E01812-2461-486B-81D6-B7A74E04BE33}" srcId="{E1FCA281-ACCA-4361-9014-DAE9BA795C68}" destId="{AD9B9FF5-BB59-4DFC-89E5-A0A25657F0D9}" srcOrd="2" destOrd="0" parTransId="{252E72D6-16A9-4396-B399-3C0BA8054C61}" sibTransId="{27BA0CFA-0B58-4729-861F-02F412FC7764}"/>
    <dgm:cxn modelId="{304D67A2-7560-4D1B-8EC6-B7ED7B8CD46E}" type="presOf" srcId="{589987C4-7959-410F-8C53-779E691A53B3}" destId="{F9B23282-3166-4490-92F9-52A569DCED9E}" srcOrd="0" destOrd="0" presId="urn:microsoft.com/office/officeart/2008/layout/AlternatingHexagons"/>
    <dgm:cxn modelId="{8A27A758-A5C8-440B-A3BE-0949BB109BB9}" type="presOf" srcId="{E1FCA281-ACCA-4361-9014-DAE9BA795C68}" destId="{CBA8FAA9-29EC-4DB0-9D8D-6FF389B01F8F}" srcOrd="0" destOrd="0" presId="urn:microsoft.com/office/officeart/2008/layout/AlternatingHexagons"/>
    <dgm:cxn modelId="{1069BA04-CAF1-4152-8F8C-E9CBE86C8123}" srcId="{AD9B9FF5-BB59-4DFC-89E5-A0A25657F0D9}" destId="{FDB34450-9DA4-4D6E-A4EC-ECEA2B76A4DE}" srcOrd="0" destOrd="0" parTransId="{CFDC3DB1-AB78-4A41-99A5-B10AE35E68C8}" sibTransId="{3B2C6AC1-FD16-4E35-97E6-30997AF99C3F}"/>
    <dgm:cxn modelId="{E7EC983A-DEAD-4778-A28B-103B5EC34376}" type="presOf" srcId="{D0F9E016-6853-4A04-8DD7-D12FF3B1AD2B}" destId="{B3365674-636F-49FC-8862-BCD9EEB5C193}" srcOrd="0" destOrd="0" presId="urn:microsoft.com/office/officeart/2008/layout/AlternatingHexagons"/>
    <dgm:cxn modelId="{011DA237-0EE5-4278-BF65-BE190DD0E166}" type="presOf" srcId="{27BA0CFA-0B58-4729-861F-02F412FC7764}" destId="{3E09979E-4567-46A8-B781-EF00BA56F0CF}" srcOrd="0" destOrd="0" presId="urn:microsoft.com/office/officeart/2008/layout/AlternatingHexagons"/>
    <dgm:cxn modelId="{2F06A990-053A-40A0-BFCA-FA1309E02A72}" srcId="{FDC32B64-A214-41DC-AEE0-649EA6BA436A}" destId="{D0F9E016-6853-4A04-8DD7-D12FF3B1AD2B}" srcOrd="0" destOrd="0" parTransId="{49A916EE-E822-41DF-B28A-B195DB42FFD8}" sibTransId="{2DC13621-138A-48E4-883E-FCF9EC0504DA}"/>
    <dgm:cxn modelId="{0F7DC0E9-E7D6-412A-863C-3DA27DF0C723}" type="presOf" srcId="{FDC32B64-A214-41DC-AEE0-649EA6BA436A}" destId="{168A6F36-0096-44B0-87FC-A4839EBE4B88}" srcOrd="0" destOrd="0" presId="urn:microsoft.com/office/officeart/2008/layout/AlternatingHexagons"/>
    <dgm:cxn modelId="{BBB018D7-F169-4656-886D-428EE741A114}" type="presOf" srcId="{A2717CA6-84DF-4C8D-A438-83176A40B59E}" destId="{D56F3E19-781A-44FB-8634-CFE6A606FF55}" srcOrd="0" destOrd="0" presId="urn:microsoft.com/office/officeart/2008/layout/AlternatingHexagons"/>
    <dgm:cxn modelId="{10404980-849D-4FD1-BC28-FE2171EC7521}" type="presOf" srcId="{FDB34450-9DA4-4D6E-A4EC-ECEA2B76A4DE}" destId="{5484DEBA-866D-4DCF-B90F-14C5C5BCF8F5}" srcOrd="0" destOrd="0" presId="urn:microsoft.com/office/officeart/2008/layout/AlternatingHexagons"/>
    <dgm:cxn modelId="{4D50C49E-62F8-4DC4-9297-EE1A892FC2C0}" srcId="{E1FCA281-ACCA-4361-9014-DAE9BA795C68}" destId="{589987C4-7959-410F-8C53-779E691A53B3}" srcOrd="0" destOrd="0" parTransId="{3C60C324-117B-4183-AA9D-4302FA397CFD}" sibTransId="{1739439E-2671-4FC4-80B7-2ACF3C4C5A6A}"/>
    <dgm:cxn modelId="{6CE55719-0D86-42CC-AFF1-9F085370A7D2}" type="presOf" srcId="{1739439E-2671-4FC4-80B7-2ACF3C4C5A6A}" destId="{AFC77CB9-4E9B-4C4E-9E43-42EABFE44497}" srcOrd="0" destOrd="0" presId="urn:microsoft.com/office/officeart/2008/layout/AlternatingHexagons"/>
    <dgm:cxn modelId="{06229AD9-C75D-4EB4-9173-56918F68E1DD}" srcId="{E1FCA281-ACCA-4361-9014-DAE9BA795C68}" destId="{FDC32B64-A214-41DC-AEE0-649EA6BA436A}" srcOrd="1" destOrd="0" parTransId="{4B300386-3408-4E7B-A25C-A27DF8A60AD2}" sibTransId="{A2717CA6-84DF-4C8D-A438-83176A40B59E}"/>
    <dgm:cxn modelId="{0DFFE2B7-3EC9-49EB-9470-A4359A348A20}" type="presParOf" srcId="{CBA8FAA9-29EC-4DB0-9D8D-6FF389B01F8F}" destId="{ECC74C58-A171-45A4-96E5-019EE6C2E4A9}" srcOrd="0" destOrd="0" presId="urn:microsoft.com/office/officeart/2008/layout/AlternatingHexagons"/>
    <dgm:cxn modelId="{1D3E11AD-EBBA-48DC-B055-A0C8FE7786EA}" type="presParOf" srcId="{ECC74C58-A171-45A4-96E5-019EE6C2E4A9}" destId="{F9B23282-3166-4490-92F9-52A569DCED9E}" srcOrd="0" destOrd="0" presId="urn:microsoft.com/office/officeart/2008/layout/AlternatingHexagons"/>
    <dgm:cxn modelId="{EFB90C67-1D8E-45B5-8D10-B41F72A0F1F2}" type="presParOf" srcId="{ECC74C58-A171-45A4-96E5-019EE6C2E4A9}" destId="{4A29DE97-CAAB-4C13-A600-B9C91AAF82E7}" srcOrd="1" destOrd="0" presId="urn:microsoft.com/office/officeart/2008/layout/AlternatingHexagons"/>
    <dgm:cxn modelId="{539E3137-83E7-43D7-9A00-8F6D6DCA710F}" type="presParOf" srcId="{ECC74C58-A171-45A4-96E5-019EE6C2E4A9}" destId="{3EC6DA5C-DACF-428E-A6AB-2131AA2B1A21}" srcOrd="2" destOrd="0" presId="urn:microsoft.com/office/officeart/2008/layout/AlternatingHexagons"/>
    <dgm:cxn modelId="{BC029405-D2B4-4B6D-B164-0BFE3AD84AC8}" type="presParOf" srcId="{ECC74C58-A171-45A4-96E5-019EE6C2E4A9}" destId="{DD79B5BA-8650-43E8-BBD7-E50E5462DA7D}" srcOrd="3" destOrd="0" presId="urn:microsoft.com/office/officeart/2008/layout/AlternatingHexagons"/>
    <dgm:cxn modelId="{F07DC12C-BFF5-42A5-9093-8F0DDDA11953}" type="presParOf" srcId="{ECC74C58-A171-45A4-96E5-019EE6C2E4A9}" destId="{AFC77CB9-4E9B-4C4E-9E43-42EABFE44497}" srcOrd="4" destOrd="0" presId="urn:microsoft.com/office/officeart/2008/layout/AlternatingHexagons"/>
    <dgm:cxn modelId="{CC7803DA-D1D0-452E-8ADA-6E2A97AC4931}" type="presParOf" srcId="{CBA8FAA9-29EC-4DB0-9D8D-6FF389B01F8F}" destId="{824F2F8A-9A91-477E-8466-F8236159F515}" srcOrd="1" destOrd="0" presId="urn:microsoft.com/office/officeart/2008/layout/AlternatingHexagons"/>
    <dgm:cxn modelId="{72510AC9-9853-4E70-9C6C-5ABEFE5FE071}" type="presParOf" srcId="{CBA8FAA9-29EC-4DB0-9D8D-6FF389B01F8F}" destId="{30067254-E4BA-4450-A708-48461C1C46E2}" srcOrd="2" destOrd="0" presId="urn:microsoft.com/office/officeart/2008/layout/AlternatingHexagons"/>
    <dgm:cxn modelId="{B1CBE51F-212A-448F-93E9-F983DCE686DD}" type="presParOf" srcId="{30067254-E4BA-4450-A708-48461C1C46E2}" destId="{168A6F36-0096-44B0-87FC-A4839EBE4B88}" srcOrd="0" destOrd="0" presId="urn:microsoft.com/office/officeart/2008/layout/AlternatingHexagons"/>
    <dgm:cxn modelId="{18DF7C8B-4008-47E9-BFEA-DCA5F3D13371}" type="presParOf" srcId="{30067254-E4BA-4450-A708-48461C1C46E2}" destId="{B3365674-636F-49FC-8862-BCD9EEB5C193}" srcOrd="1" destOrd="0" presId="urn:microsoft.com/office/officeart/2008/layout/AlternatingHexagons"/>
    <dgm:cxn modelId="{83ADAE7A-EDD3-488B-8D82-8DF00F43D46A}" type="presParOf" srcId="{30067254-E4BA-4450-A708-48461C1C46E2}" destId="{0AB3BB02-7137-47F8-A49D-B546647BBA01}" srcOrd="2" destOrd="0" presId="urn:microsoft.com/office/officeart/2008/layout/AlternatingHexagons"/>
    <dgm:cxn modelId="{D1C8C438-EB49-4344-9B0D-B26B442CFA30}" type="presParOf" srcId="{30067254-E4BA-4450-A708-48461C1C46E2}" destId="{C8FA3194-6D44-4DBF-ACCE-9D7CBB8B29FE}" srcOrd="3" destOrd="0" presId="urn:microsoft.com/office/officeart/2008/layout/AlternatingHexagons"/>
    <dgm:cxn modelId="{5E151DF8-820B-4275-B800-D26037F4622F}" type="presParOf" srcId="{30067254-E4BA-4450-A708-48461C1C46E2}" destId="{D56F3E19-781A-44FB-8634-CFE6A606FF55}" srcOrd="4" destOrd="0" presId="urn:microsoft.com/office/officeart/2008/layout/AlternatingHexagons"/>
    <dgm:cxn modelId="{BC5C81AC-A3F2-4E63-A63F-7C0D1284F45F}" type="presParOf" srcId="{CBA8FAA9-29EC-4DB0-9D8D-6FF389B01F8F}" destId="{DECF5A7C-E457-4781-B52A-314A69A434F8}" srcOrd="3" destOrd="0" presId="urn:microsoft.com/office/officeart/2008/layout/AlternatingHexagons"/>
    <dgm:cxn modelId="{181AD080-F91C-4D5F-83CA-C52B0414771F}" type="presParOf" srcId="{CBA8FAA9-29EC-4DB0-9D8D-6FF389B01F8F}" destId="{6FB3B363-8D9D-4379-9905-596528DF700D}" srcOrd="4" destOrd="0" presId="urn:microsoft.com/office/officeart/2008/layout/AlternatingHexagons"/>
    <dgm:cxn modelId="{7E5BE557-AC11-4010-A661-573C49904ED5}" type="presParOf" srcId="{6FB3B363-8D9D-4379-9905-596528DF700D}" destId="{BE6D63AB-03FE-45A0-8FB0-D287FE4F3BAA}" srcOrd="0" destOrd="0" presId="urn:microsoft.com/office/officeart/2008/layout/AlternatingHexagons"/>
    <dgm:cxn modelId="{2ECD75C1-4F54-4D29-9210-6A292A112E85}" type="presParOf" srcId="{6FB3B363-8D9D-4379-9905-596528DF700D}" destId="{5484DEBA-866D-4DCF-B90F-14C5C5BCF8F5}" srcOrd="1" destOrd="0" presId="urn:microsoft.com/office/officeart/2008/layout/AlternatingHexagons"/>
    <dgm:cxn modelId="{93353A18-9D3F-42D8-84DE-6C0DF3E17471}" type="presParOf" srcId="{6FB3B363-8D9D-4379-9905-596528DF700D}" destId="{F56E7FD5-BE02-4776-AB64-2517C80C5DED}" srcOrd="2" destOrd="0" presId="urn:microsoft.com/office/officeart/2008/layout/AlternatingHexagons"/>
    <dgm:cxn modelId="{C8D1C1E7-6EF8-4537-B5DB-4BA888272C06}" type="presParOf" srcId="{6FB3B363-8D9D-4379-9905-596528DF700D}" destId="{8E32E6ED-AD95-42EF-96C7-B68069F089D0}" srcOrd="3" destOrd="0" presId="urn:microsoft.com/office/officeart/2008/layout/AlternatingHexagons"/>
    <dgm:cxn modelId="{04D2AE40-EEDB-4C6A-9CD1-66A7F06142C6}" type="presParOf" srcId="{6FB3B363-8D9D-4379-9905-596528DF700D}" destId="{3E09979E-4567-46A8-B781-EF00BA56F0CF}"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69A6793-36A4-44C7-84AF-A621D4BADF85}" type="doc">
      <dgm:prSet loTypeId="urn:microsoft.com/office/officeart/2005/8/layout/StepDownProcess" loCatId="process" qsTypeId="urn:microsoft.com/office/officeart/2005/8/quickstyle/simple2" qsCatId="simple" csTypeId="urn:microsoft.com/office/officeart/2005/8/colors/colorful5" csCatId="colorful" phldr="1"/>
      <dgm:spPr/>
    </dgm:pt>
    <dgm:pt modelId="{85EA974F-B385-43B3-A820-0317BC7DC58D}">
      <dgm:prSet phldrT="[Texto]"/>
      <dgm:spPr/>
      <dgm:t>
        <a:bodyPr/>
        <a:lstStyle/>
        <a:p>
          <a:r>
            <a:rPr lang="es-CO" dirty="0" smtClean="0"/>
            <a:t>Elija filtro geográfico</a:t>
          </a:r>
          <a:endParaRPr lang="es-CO" dirty="0"/>
        </a:p>
      </dgm:t>
    </dgm:pt>
    <dgm:pt modelId="{4A7C7C24-1FFF-48BD-A870-C7810A2A83B6}" type="parTrans" cxnId="{E64E9CF8-40B5-4591-84EC-859381D95CC3}">
      <dgm:prSet/>
      <dgm:spPr/>
      <dgm:t>
        <a:bodyPr/>
        <a:lstStyle/>
        <a:p>
          <a:endParaRPr lang="es-CO"/>
        </a:p>
      </dgm:t>
    </dgm:pt>
    <dgm:pt modelId="{B61B50EA-69D9-4E3D-987A-F1F947CDA7B9}" type="sibTrans" cxnId="{E64E9CF8-40B5-4591-84EC-859381D95CC3}">
      <dgm:prSet/>
      <dgm:spPr/>
      <dgm:t>
        <a:bodyPr/>
        <a:lstStyle/>
        <a:p>
          <a:endParaRPr lang="es-CO"/>
        </a:p>
      </dgm:t>
    </dgm:pt>
    <dgm:pt modelId="{4EACD6DD-7A87-4902-8856-965011D495E9}">
      <dgm:prSet phldrT="[Texto]"/>
      <dgm:spPr/>
      <dgm:t>
        <a:bodyPr/>
        <a:lstStyle/>
        <a:p>
          <a:r>
            <a:rPr lang="es-CO" dirty="0" smtClean="0"/>
            <a:t>Seleccione nivel de agregación</a:t>
          </a:r>
          <a:endParaRPr lang="es-CO" dirty="0"/>
        </a:p>
      </dgm:t>
    </dgm:pt>
    <dgm:pt modelId="{3A2CF0B7-4A85-4799-A7AB-512ACCA5C161}" type="parTrans" cxnId="{398A883A-3453-4A13-BDB4-29024F7A23B3}">
      <dgm:prSet/>
      <dgm:spPr/>
      <dgm:t>
        <a:bodyPr/>
        <a:lstStyle/>
        <a:p>
          <a:endParaRPr lang="es-CO"/>
        </a:p>
      </dgm:t>
    </dgm:pt>
    <dgm:pt modelId="{A8E614EF-4353-4497-92DC-707A0B367062}" type="sibTrans" cxnId="{398A883A-3453-4A13-BDB4-29024F7A23B3}">
      <dgm:prSet/>
      <dgm:spPr/>
      <dgm:t>
        <a:bodyPr/>
        <a:lstStyle/>
        <a:p>
          <a:endParaRPr lang="es-CO"/>
        </a:p>
      </dgm:t>
    </dgm:pt>
    <dgm:pt modelId="{A1C9F221-BAFD-46A6-82E1-1E3007028195}">
      <dgm:prSet phldrT="[Texto]"/>
      <dgm:spPr/>
      <dgm:t>
        <a:bodyPr/>
        <a:lstStyle/>
        <a:p>
          <a:r>
            <a:rPr lang="es-CO" dirty="0" smtClean="0">
              <a:solidFill>
                <a:schemeClr val="tx1"/>
              </a:solidFill>
            </a:rPr>
            <a:t>Presione consultar</a:t>
          </a:r>
          <a:endParaRPr lang="es-CO" dirty="0">
            <a:solidFill>
              <a:schemeClr val="tx1"/>
            </a:solidFill>
          </a:endParaRPr>
        </a:p>
      </dgm:t>
    </dgm:pt>
    <dgm:pt modelId="{0D35787D-F0C9-435E-B571-AA8BA2F1CB78}" type="parTrans" cxnId="{2A25C6A9-9F39-499F-AB6E-3D3918DC5D83}">
      <dgm:prSet/>
      <dgm:spPr/>
      <dgm:t>
        <a:bodyPr/>
        <a:lstStyle/>
        <a:p>
          <a:endParaRPr lang="es-CO"/>
        </a:p>
      </dgm:t>
    </dgm:pt>
    <dgm:pt modelId="{962EA90D-65E9-429F-903D-BFAC40C217DC}" type="sibTrans" cxnId="{2A25C6A9-9F39-499F-AB6E-3D3918DC5D83}">
      <dgm:prSet/>
      <dgm:spPr/>
      <dgm:t>
        <a:bodyPr/>
        <a:lstStyle/>
        <a:p>
          <a:endParaRPr lang="es-CO"/>
        </a:p>
      </dgm:t>
    </dgm:pt>
    <dgm:pt modelId="{16D35A37-A871-41E3-9D10-6BEA7370ECBC}">
      <dgm:prSet custT="1"/>
      <dgm:spPr/>
      <dgm:t>
        <a:bodyPr/>
        <a:lstStyle/>
        <a:p>
          <a:r>
            <a:rPr lang="es-CO" sz="1400" dirty="0" smtClean="0"/>
            <a:t>Colombia</a:t>
          </a:r>
          <a:endParaRPr lang="es-CO" sz="1400" dirty="0"/>
        </a:p>
      </dgm:t>
    </dgm:pt>
    <dgm:pt modelId="{A810D6E6-A08C-4E45-B0D7-404A2163E15F}" type="parTrans" cxnId="{6FF80008-6A9E-4C29-8A81-1AC967409C0E}">
      <dgm:prSet/>
      <dgm:spPr/>
      <dgm:t>
        <a:bodyPr/>
        <a:lstStyle/>
        <a:p>
          <a:endParaRPr lang="es-CO"/>
        </a:p>
      </dgm:t>
    </dgm:pt>
    <dgm:pt modelId="{634D3D2E-0743-401C-BB94-2721E4CFC32C}" type="sibTrans" cxnId="{6FF80008-6A9E-4C29-8A81-1AC967409C0E}">
      <dgm:prSet/>
      <dgm:spPr/>
      <dgm:t>
        <a:bodyPr/>
        <a:lstStyle/>
        <a:p>
          <a:endParaRPr lang="es-CO"/>
        </a:p>
      </dgm:t>
    </dgm:pt>
    <dgm:pt modelId="{F0ABF1C0-731E-4826-A719-2F8A61D6EBF2}">
      <dgm:prSet custT="1"/>
      <dgm:spPr/>
      <dgm:t>
        <a:bodyPr/>
        <a:lstStyle/>
        <a:p>
          <a:r>
            <a:rPr lang="es-CO" sz="1400" dirty="0" smtClean="0"/>
            <a:t>Atlántico</a:t>
          </a:r>
          <a:endParaRPr lang="es-CO" sz="1400" dirty="0"/>
        </a:p>
      </dgm:t>
    </dgm:pt>
    <dgm:pt modelId="{14F3E1DF-004F-4991-86BF-42657D4496DE}" type="parTrans" cxnId="{95F0DE23-FDDB-419B-9546-B3CBC1131243}">
      <dgm:prSet/>
      <dgm:spPr/>
      <dgm:t>
        <a:bodyPr/>
        <a:lstStyle/>
        <a:p>
          <a:endParaRPr lang="es-CO"/>
        </a:p>
      </dgm:t>
    </dgm:pt>
    <dgm:pt modelId="{466B7152-C439-4CD7-AA13-CED98A812312}" type="sibTrans" cxnId="{95F0DE23-FDDB-419B-9546-B3CBC1131243}">
      <dgm:prSet/>
      <dgm:spPr/>
      <dgm:t>
        <a:bodyPr/>
        <a:lstStyle/>
        <a:p>
          <a:endParaRPr lang="es-CO"/>
        </a:p>
      </dgm:t>
    </dgm:pt>
    <dgm:pt modelId="{7F7F0057-959F-43AE-B635-51BB1398F9F1}">
      <dgm:prSet custT="1"/>
      <dgm:spPr/>
      <dgm:t>
        <a:bodyPr/>
        <a:lstStyle/>
        <a:p>
          <a:r>
            <a:rPr lang="es-CO" sz="1400" dirty="0" smtClean="0"/>
            <a:t>Barranquilla</a:t>
          </a:r>
          <a:endParaRPr lang="es-CO" sz="1400" dirty="0"/>
        </a:p>
      </dgm:t>
    </dgm:pt>
    <dgm:pt modelId="{CFC331B5-C03F-400A-BAEE-C954565CFA5D}" type="parTrans" cxnId="{76DCD5CC-372A-4750-ACEB-8BB5B6FA0003}">
      <dgm:prSet/>
      <dgm:spPr/>
      <dgm:t>
        <a:bodyPr/>
        <a:lstStyle/>
        <a:p>
          <a:endParaRPr lang="es-CO"/>
        </a:p>
      </dgm:t>
    </dgm:pt>
    <dgm:pt modelId="{C671D9CE-ABB2-4B0E-ABE0-72B34C88154B}" type="sibTrans" cxnId="{76DCD5CC-372A-4750-ACEB-8BB5B6FA0003}">
      <dgm:prSet/>
      <dgm:spPr/>
      <dgm:t>
        <a:bodyPr/>
        <a:lstStyle/>
        <a:p>
          <a:endParaRPr lang="es-CO"/>
        </a:p>
      </dgm:t>
    </dgm:pt>
    <dgm:pt modelId="{340ABB4F-7E67-4753-987B-DB9516BF3020}">
      <dgm:prSet phldrT="[Texto]"/>
      <dgm:spPr/>
      <dgm:t>
        <a:bodyPr/>
        <a:lstStyle/>
        <a:p>
          <a:r>
            <a:rPr lang="es-CO" dirty="0" smtClean="0"/>
            <a:t>Seleccione la ventana de Consulta</a:t>
          </a:r>
          <a:endParaRPr lang="es-CO" dirty="0"/>
        </a:p>
      </dgm:t>
    </dgm:pt>
    <dgm:pt modelId="{89E156C6-9ED8-41E4-B871-82654153C0FF}" type="parTrans" cxnId="{81B82ACC-536E-4894-B8FD-AFA96C833FDB}">
      <dgm:prSet/>
      <dgm:spPr/>
      <dgm:t>
        <a:bodyPr/>
        <a:lstStyle/>
        <a:p>
          <a:endParaRPr lang="es-CO"/>
        </a:p>
      </dgm:t>
    </dgm:pt>
    <dgm:pt modelId="{2139CFFE-4C0A-466B-8681-CDB63F7C15B1}" type="sibTrans" cxnId="{81B82ACC-536E-4894-B8FD-AFA96C833FDB}">
      <dgm:prSet/>
      <dgm:spPr/>
      <dgm:t>
        <a:bodyPr/>
        <a:lstStyle/>
        <a:p>
          <a:endParaRPr lang="es-CO"/>
        </a:p>
      </dgm:t>
    </dgm:pt>
    <dgm:pt modelId="{91244713-C27C-455E-AD97-6F5438A2E44C}">
      <dgm:prSet phldrT="[Texto]"/>
      <dgm:spPr/>
      <dgm:t>
        <a:bodyPr/>
        <a:lstStyle/>
        <a:p>
          <a:r>
            <a:rPr lang="es-CO" dirty="0" smtClean="0"/>
            <a:t>Elija el ámbito de consulta	</a:t>
          </a:r>
          <a:endParaRPr lang="es-CO" dirty="0"/>
        </a:p>
      </dgm:t>
    </dgm:pt>
    <dgm:pt modelId="{9AF9B097-5AB2-449F-BB3E-4C848EDA4CDA}" type="parTrans" cxnId="{6F6DDEFC-67EB-4081-9DBC-917A33F5A0A6}">
      <dgm:prSet/>
      <dgm:spPr/>
      <dgm:t>
        <a:bodyPr/>
        <a:lstStyle/>
        <a:p>
          <a:endParaRPr lang="es-CO"/>
        </a:p>
      </dgm:t>
    </dgm:pt>
    <dgm:pt modelId="{4E47DC65-FA4C-4575-A53E-8F34369019F4}" type="sibTrans" cxnId="{6F6DDEFC-67EB-4081-9DBC-917A33F5A0A6}">
      <dgm:prSet/>
      <dgm:spPr/>
      <dgm:t>
        <a:bodyPr/>
        <a:lstStyle/>
        <a:p>
          <a:endParaRPr lang="es-CO"/>
        </a:p>
      </dgm:t>
    </dgm:pt>
    <dgm:pt modelId="{E2C35F5B-7245-4CF7-A9AA-14A17956E334}">
      <dgm:prSet custT="1"/>
      <dgm:spPr/>
      <dgm:t>
        <a:bodyPr/>
        <a:lstStyle/>
        <a:p>
          <a:r>
            <a:rPr lang="es-CO" sz="1400" dirty="0" smtClean="0"/>
            <a:t>Predios</a:t>
          </a:r>
          <a:endParaRPr lang="es-CO" sz="1400" dirty="0"/>
        </a:p>
      </dgm:t>
    </dgm:pt>
    <dgm:pt modelId="{19CD8C81-16B2-4CB7-AADF-1BFFD0660B2D}" type="parTrans" cxnId="{3D07A91D-250F-4B64-8203-0530F436ABE6}">
      <dgm:prSet/>
      <dgm:spPr/>
      <dgm:t>
        <a:bodyPr/>
        <a:lstStyle/>
        <a:p>
          <a:endParaRPr lang="es-CO"/>
        </a:p>
      </dgm:t>
    </dgm:pt>
    <dgm:pt modelId="{F1997C1C-F19C-4300-9C2E-40A4805062BF}" type="sibTrans" cxnId="{3D07A91D-250F-4B64-8203-0530F436ABE6}">
      <dgm:prSet/>
      <dgm:spPr/>
      <dgm:t>
        <a:bodyPr/>
        <a:lstStyle/>
        <a:p>
          <a:endParaRPr lang="es-CO"/>
        </a:p>
      </dgm:t>
    </dgm:pt>
    <dgm:pt modelId="{91467429-3FC8-4B88-9147-33DAE4C5D2A8}">
      <dgm:prSet custT="1"/>
      <dgm:spPr/>
      <dgm:t>
        <a:bodyPr/>
        <a:lstStyle/>
        <a:p>
          <a:r>
            <a:rPr lang="es-CO" sz="1400" dirty="0" smtClean="0"/>
            <a:t> Visualice el listado de predios </a:t>
          </a:r>
          <a:endParaRPr lang="es-CO" sz="1400" dirty="0"/>
        </a:p>
      </dgm:t>
    </dgm:pt>
    <dgm:pt modelId="{6E6C83F8-A10B-4D85-8C95-1DE34600B354}" type="parTrans" cxnId="{7FA47C75-AE05-45AB-B131-18EE6A2DCF71}">
      <dgm:prSet/>
      <dgm:spPr/>
      <dgm:t>
        <a:bodyPr/>
        <a:lstStyle/>
        <a:p>
          <a:endParaRPr lang="es-CO"/>
        </a:p>
      </dgm:t>
    </dgm:pt>
    <dgm:pt modelId="{73A9F470-F951-4D3B-902D-93284D618BE8}" type="sibTrans" cxnId="{7FA47C75-AE05-45AB-B131-18EE6A2DCF71}">
      <dgm:prSet/>
      <dgm:spPr/>
      <dgm:t>
        <a:bodyPr/>
        <a:lstStyle/>
        <a:p>
          <a:endParaRPr lang="es-CO"/>
        </a:p>
      </dgm:t>
    </dgm:pt>
    <dgm:pt modelId="{497D3FF5-45B0-4E9E-98C5-201A373FC1FD}">
      <dgm:prSet phldrT="[Texto]"/>
      <dgm:spPr/>
      <dgm:t>
        <a:bodyPr/>
        <a:lstStyle/>
        <a:p>
          <a:endParaRPr lang="es-CO" dirty="0"/>
        </a:p>
      </dgm:t>
    </dgm:pt>
    <dgm:pt modelId="{C586BE64-6A9B-46A4-92E5-C828A7ECA3E9}" type="parTrans" cxnId="{E8114AA5-DF10-47B2-8D55-40F63954FD5E}">
      <dgm:prSet/>
      <dgm:spPr/>
      <dgm:t>
        <a:bodyPr/>
        <a:lstStyle/>
        <a:p>
          <a:endParaRPr lang="es-CO"/>
        </a:p>
      </dgm:t>
    </dgm:pt>
    <dgm:pt modelId="{EFA5CBC6-D792-4916-8CD7-F4EE3B925C85}" type="sibTrans" cxnId="{E8114AA5-DF10-47B2-8D55-40F63954FD5E}">
      <dgm:prSet/>
      <dgm:spPr/>
      <dgm:t>
        <a:bodyPr/>
        <a:lstStyle/>
        <a:p>
          <a:endParaRPr lang="es-CO"/>
        </a:p>
      </dgm:t>
    </dgm:pt>
    <dgm:pt modelId="{66E9A8D1-30FE-46C4-85F8-6272B2B3D97C}">
      <dgm:prSet phldrT="[Texto]" custT="1"/>
      <dgm:spPr/>
      <dgm:t>
        <a:bodyPr/>
        <a:lstStyle/>
        <a:p>
          <a:endParaRPr lang="es-CO" sz="1400" dirty="0"/>
        </a:p>
      </dgm:t>
    </dgm:pt>
    <dgm:pt modelId="{AC1BE90C-FD6F-4E10-A0D9-354029BFF722}" type="parTrans" cxnId="{676B9E19-C598-4F1A-92B4-BE1D7CBA31B7}">
      <dgm:prSet/>
      <dgm:spPr/>
      <dgm:t>
        <a:bodyPr/>
        <a:lstStyle/>
        <a:p>
          <a:endParaRPr lang="es-CO"/>
        </a:p>
      </dgm:t>
    </dgm:pt>
    <dgm:pt modelId="{34858F27-2350-49D0-A89C-9492AB45A937}" type="sibTrans" cxnId="{676B9E19-C598-4F1A-92B4-BE1D7CBA31B7}">
      <dgm:prSet/>
      <dgm:spPr/>
      <dgm:t>
        <a:bodyPr/>
        <a:lstStyle/>
        <a:p>
          <a:endParaRPr lang="es-CO"/>
        </a:p>
      </dgm:t>
    </dgm:pt>
    <dgm:pt modelId="{FFDA0F00-4F7A-4D6E-B9AA-B68BB2D3D76A}">
      <dgm:prSet/>
      <dgm:spPr/>
      <dgm:t>
        <a:bodyPr/>
        <a:lstStyle/>
        <a:p>
          <a:r>
            <a:rPr lang="es-CO" dirty="0" smtClean="0"/>
            <a:t>Filtre sólo los críticos</a:t>
          </a:r>
          <a:endParaRPr lang="es-CO" dirty="0"/>
        </a:p>
      </dgm:t>
    </dgm:pt>
    <dgm:pt modelId="{22F5D5E1-E680-4905-B8F4-B07A98013B11}" type="parTrans" cxnId="{81C9A7B9-60E2-47F6-B1BB-19FA3715A9D4}">
      <dgm:prSet/>
      <dgm:spPr/>
      <dgm:t>
        <a:bodyPr/>
        <a:lstStyle/>
        <a:p>
          <a:endParaRPr lang="es-CO"/>
        </a:p>
      </dgm:t>
    </dgm:pt>
    <dgm:pt modelId="{4D4BCAB7-88C7-42E7-B03F-86A9E224A36B}" type="sibTrans" cxnId="{81C9A7B9-60E2-47F6-B1BB-19FA3715A9D4}">
      <dgm:prSet/>
      <dgm:spPr/>
      <dgm:t>
        <a:bodyPr/>
        <a:lstStyle/>
        <a:p>
          <a:endParaRPr lang="es-CO"/>
        </a:p>
      </dgm:t>
    </dgm:pt>
    <dgm:pt modelId="{2283027A-A517-426A-B3DD-D5AF69DE5CB1}">
      <dgm:prSet custT="1"/>
      <dgm:spPr/>
      <dgm:t>
        <a:bodyPr/>
        <a:lstStyle/>
        <a:p>
          <a:r>
            <a:rPr lang="es-CO" sz="1200" dirty="0" smtClean="0"/>
            <a:t>Totalizo el número de predios afectados</a:t>
          </a:r>
          <a:endParaRPr lang="es-CO" sz="1200" dirty="0"/>
        </a:p>
      </dgm:t>
    </dgm:pt>
    <dgm:pt modelId="{5CD87866-964B-41CB-A5FF-4BCE03C416D3}" type="parTrans" cxnId="{FA19A8EC-1E48-4649-B0C6-6BF85D0A6546}">
      <dgm:prSet/>
      <dgm:spPr/>
      <dgm:t>
        <a:bodyPr/>
        <a:lstStyle/>
        <a:p>
          <a:endParaRPr lang="es-CO"/>
        </a:p>
      </dgm:t>
    </dgm:pt>
    <dgm:pt modelId="{D7952D95-9164-4499-A098-21C69A123E06}" type="sibTrans" cxnId="{FA19A8EC-1E48-4649-B0C6-6BF85D0A6546}">
      <dgm:prSet/>
      <dgm:spPr/>
      <dgm:t>
        <a:bodyPr/>
        <a:lstStyle/>
        <a:p>
          <a:endParaRPr lang="es-CO"/>
        </a:p>
      </dgm:t>
    </dgm:pt>
    <dgm:pt modelId="{0CB6E1B4-273E-4F5A-A7D4-3EF83B7AB2EB}" type="pres">
      <dgm:prSet presAssocID="{269A6793-36A4-44C7-84AF-A621D4BADF85}" presName="rootnode" presStyleCnt="0">
        <dgm:presLayoutVars>
          <dgm:chMax/>
          <dgm:chPref/>
          <dgm:dir/>
          <dgm:animLvl val="lvl"/>
        </dgm:presLayoutVars>
      </dgm:prSet>
      <dgm:spPr/>
    </dgm:pt>
    <dgm:pt modelId="{B7045D97-B5A5-4621-B4CE-96F9B4C34AD9}" type="pres">
      <dgm:prSet presAssocID="{340ABB4F-7E67-4753-987B-DB9516BF3020}" presName="composite" presStyleCnt="0"/>
      <dgm:spPr/>
    </dgm:pt>
    <dgm:pt modelId="{8925265E-80D9-4BD3-8262-4C8F2361105E}" type="pres">
      <dgm:prSet presAssocID="{340ABB4F-7E67-4753-987B-DB9516BF3020}" presName="bentUpArrow1" presStyleLbl="alignImgPlace1" presStyleIdx="0" presStyleCnt="5"/>
      <dgm:spPr/>
    </dgm:pt>
    <dgm:pt modelId="{24667FC1-213C-4C8A-B553-CD98E619F93B}" type="pres">
      <dgm:prSet presAssocID="{340ABB4F-7E67-4753-987B-DB9516BF3020}" presName="ParentText" presStyleLbl="node1" presStyleIdx="0" presStyleCnt="6">
        <dgm:presLayoutVars>
          <dgm:chMax val="1"/>
          <dgm:chPref val="1"/>
          <dgm:bulletEnabled val="1"/>
        </dgm:presLayoutVars>
      </dgm:prSet>
      <dgm:spPr/>
      <dgm:t>
        <a:bodyPr/>
        <a:lstStyle/>
        <a:p>
          <a:endParaRPr lang="es-CO"/>
        </a:p>
      </dgm:t>
    </dgm:pt>
    <dgm:pt modelId="{B422AA62-3C44-404F-BA2D-D50B3231F7F6}" type="pres">
      <dgm:prSet presAssocID="{340ABB4F-7E67-4753-987B-DB9516BF3020}" presName="ChildText" presStyleLbl="revTx" presStyleIdx="0" presStyleCnt="6">
        <dgm:presLayoutVars>
          <dgm:chMax val="0"/>
          <dgm:chPref val="0"/>
          <dgm:bulletEnabled val="1"/>
        </dgm:presLayoutVars>
      </dgm:prSet>
      <dgm:spPr/>
      <dgm:t>
        <a:bodyPr/>
        <a:lstStyle/>
        <a:p>
          <a:endParaRPr lang="es-CO"/>
        </a:p>
      </dgm:t>
    </dgm:pt>
    <dgm:pt modelId="{6FF2859A-41BB-4340-B46E-28330C77D67C}" type="pres">
      <dgm:prSet presAssocID="{2139CFFE-4C0A-466B-8681-CDB63F7C15B1}" presName="sibTrans" presStyleCnt="0"/>
      <dgm:spPr/>
    </dgm:pt>
    <dgm:pt modelId="{8AB4D866-DD12-4D1C-A217-8497C929BFCD}" type="pres">
      <dgm:prSet presAssocID="{91244713-C27C-455E-AD97-6F5438A2E44C}" presName="composite" presStyleCnt="0"/>
      <dgm:spPr/>
    </dgm:pt>
    <dgm:pt modelId="{C41C69B0-431E-412D-A3EB-0C59CB9746E5}" type="pres">
      <dgm:prSet presAssocID="{91244713-C27C-455E-AD97-6F5438A2E44C}" presName="bentUpArrow1" presStyleLbl="alignImgPlace1" presStyleIdx="1" presStyleCnt="5"/>
      <dgm:spPr/>
    </dgm:pt>
    <dgm:pt modelId="{E696B432-76DD-4B5B-B8D3-50B9249500FA}" type="pres">
      <dgm:prSet presAssocID="{91244713-C27C-455E-AD97-6F5438A2E44C}" presName="ParentText" presStyleLbl="node1" presStyleIdx="1" presStyleCnt="6">
        <dgm:presLayoutVars>
          <dgm:chMax val="1"/>
          <dgm:chPref val="1"/>
          <dgm:bulletEnabled val="1"/>
        </dgm:presLayoutVars>
      </dgm:prSet>
      <dgm:spPr/>
      <dgm:t>
        <a:bodyPr/>
        <a:lstStyle/>
        <a:p>
          <a:endParaRPr lang="es-CO"/>
        </a:p>
      </dgm:t>
    </dgm:pt>
    <dgm:pt modelId="{F5F6E079-7F91-4D54-BADA-69BAE57EADB9}" type="pres">
      <dgm:prSet presAssocID="{91244713-C27C-455E-AD97-6F5438A2E44C}" presName="ChildText" presStyleLbl="revTx" presStyleIdx="1" presStyleCnt="6" custScaleX="170897" custLinFactNeighborX="25344">
        <dgm:presLayoutVars>
          <dgm:chMax val="0"/>
          <dgm:chPref val="0"/>
          <dgm:bulletEnabled val="1"/>
        </dgm:presLayoutVars>
      </dgm:prSet>
      <dgm:spPr/>
      <dgm:t>
        <a:bodyPr/>
        <a:lstStyle/>
        <a:p>
          <a:endParaRPr lang="es-CO"/>
        </a:p>
      </dgm:t>
    </dgm:pt>
    <dgm:pt modelId="{6C4FFB4A-9AF9-442F-A521-5B192E1B3186}" type="pres">
      <dgm:prSet presAssocID="{4E47DC65-FA4C-4575-A53E-8F34369019F4}" presName="sibTrans" presStyleCnt="0"/>
      <dgm:spPr/>
    </dgm:pt>
    <dgm:pt modelId="{8C5611E0-4639-4F5A-9317-271D972B4A93}" type="pres">
      <dgm:prSet presAssocID="{85EA974F-B385-43B3-A820-0317BC7DC58D}" presName="composite" presStyleCnt="0"/>
      <dgm:spPr/>
    </dgm:pt>
    <dgm:pt modelId="{CC112D2D-3BD2-4EE6-93D6-D147BA2F21DC}" type="pres">
      <dgm:prSet presAssocID="{85EA974F-B385-43B3-A820-0317BC7DC58D}" presName="bentUpArrow1" presStyleLbl="alignImgPlace1" presStyleIdx="2" presStyleCnt="5"/>
      <dgm:spPr/>
    </dgm:pt>
    <dgm:pt modelId="{D32ABC58-FA94-4E54-A87D-C19C8A75C3F3}" type="pres">
      <dgm:prSet presAssocID="{85EA974F-B385-43B3-A820-0317BC7DC58D}" presName="ParentText" presStyleLbl="node1" presStyleIdx="2" presStyleCnt="6">
        <dgm:presLayoutVars>
          <dgm:chMax val="1"/>
          <dgm:chPref val="1"/>
          <dgm:bulletEnabled val="1"/>
        </dgm:presLayoutVars>
      </dgm:prSet>
      <dgm:spPr/>
      <dgm:t>
        <a:bodyPr/>
        <a:lstStyle/>
        <a:p>
          <a:endParaRPr lang="es-CO"/>
        </a:p>
      </dgm:t>
    </dgm:pt>
    <dgm:pt modelId="{28297D20-4604-4282-BDE2-1A42401D9A1C}" type="pres">
      <dgm:prSet presAssocID="{85EA974F-B385-43B3-A820-0317BC7DC58D}" presName="ChildText" presStyleLbl="revTx" presStyleIdx="2" presStyleCnt="6" custScaleX="170897" custLinFactNeighborX="49632" custLinFactNeighborY="-1358">
        <dgm:presLayoutVars>
          <dgm:chMax val="0"/>
          <dgm:chPref val="0"/>
          <dgm:bulletEnabled val="1"/>
        </dgm:presLayoutVars>
      </dgm:prSet>
      <dgm:spPr/>
      <dgm:t>
        <a:bodyPr/>
        <a:lstStyle/>
        <a:p>
          <a:endParaRPr lang="es-CO"/>
        </a:p>
      </dgm:t>
    </dgm:pt>
    <dgm:pt modelId="{0D89531A-AB3B-4154-BD41-715819BA78AA}" type="pres">
      <dgm:prSet presAssocID="{B61B50EA-69D9-4E3D-987A-F1F947CDA7B9}" presName="sibTrans" presStyleCnt="0"/>
      <dgm:spPr/>
    </dgm:pt>
    <dgm:pt modelId="{AFAECDC9-8941-429E-80AD-67159F393229}" type="pres">
      <dgm:prSet presAssocID="{4EACD6DD-7A87-4902-8856-965011D495E9}" presName="composite" presStyleCnt="0"/>
      <dgm:spPr/>
    </dgm:pt>
    <dgm:pt modelId="{504038BF-BEB1-4BBE-966C-0626ECEF115F}" type="pres">
      <dgm:prSet presAssocID="{4EACD6DD-7A87-4902-8856-965011D495E9}" presName="bentUpArrow1" presStyleLbl="alignImgPlace1" presStyleIdx="3" presStyleCnt="5"/>
      <dgm:spPr/>
    </dgm:pt>
    <dgm:pt modelId="{86256F08-9B38-4C33-8705-09ED5640333B}" type="pres">
      <dgm:prSet presAssocID="{4EACD6DD-7A87-4902-8856-965011D495E9}" presName="ParentText" presStyleLbl="node1" presStyleIdx="3" presStyleCnt="6">
        <dgm:presLayoutVars>
          <dgm:chMax val="1"/>
          <dgm:chPref val="1"/>
          <dgm:bulletEnabled val="1"/>
        </dgm:presLayoutVars>
      </dgm:prSet>
      <dgm:spPr/>
      <dgm:t>
        <a:bodyPr/>
        <a:lstStyle/>
        <a:p>
          <a:endParaRPr lang="es-CO"/>
        </a:p>
      </dgm:t>
    </dgm:pt>
    <dgm:pt modelId="{09A42339-FAEC-458F-BB7E-A8CEAD26201E}" type="pres">
      <dgm:prSet presAssocID="{4EACD6DD-7A87-4902-8856-965011D495E9}" presName="ChildText" presStyleLbl="revTx" presStyleIdx="3" presStyleCnt="6" custScaleX="170897" custLinFactNeighborX="50688">
        <dgm:presLayoutVars>
          <dgm:chMax val="0"/>
          <dgm:chPref val="0"/>
          <dgm:bulletEnabled val="1"/>
        </dgm:presLayoutVars>
      </dgm:prSet>
      <dgm:spPr/>
      <dgm:t>
        <a:bodyPr/>
        <a:lstStyle/>
        <a:p>
          <a:endParaRPr lang="es-CO"/>
        </a:p>
      </dgm:t>
    </dgm:pt>
    <dgm:pt modelId="{54828A1D-0E4F-4D09-BCF7-88D310F0B65F}" type="pres">
      <dgm:prSet presAssocID="{A8E614EF-4353-4497-92DC-707A0B367062}" presName="sibTrans" presStyleCnt="0"/>
      <dgm:spPr/>
    </dgm:pt>
    <dgm:pt modelId="{19B5448C-3D9F-4B4E-843D-55DAE3B70F6A}" type="pres">
      <dgm:prSet presAssocID="{A1C9F221-BAFD-46A6-82E1-1E3007028195}" presName="composite" presStyleCnt="0"/>
      <dgm:spPr/>
    </dgm:pt>
    <dgm:pt modelId="{0EEDAC45-5801-4891-9C26-072343F4BC2B}" type="pres">
      <dgm:prSet presAssocID="{A1C9F221-BAFD-46A6-82E1-1E3007028195}" presName="bentUpArrow1" presStyleLbl="alignImgPlace1" presStyleIdx="4" presStyleCnt="5"/>
      <dgm:spPr/>
    </dgm:pt>
    <dgm:pt modelId="{06339CAF-E85A-4526-95D8-09FFB3BDA939}" type="pres">
      <dgm:prSet presAssocID="{A1C9F221-BAFD-46A6-82E1-1E3007028195}" presName="ParentText" presStyleLbl="node1" presStyleIdx="4" presStyleCnt="6">
        <dgm:presLayoutVars>
          <dgm:chMax val="1"/>
          <dgm:chPref val="1"/>
          <dgm:bulletEnabled val="1"/>
        </dgm:presLayoutVars>
      </dgm:prSet>
      <dgm:spPr/>
      <dgm:t>
        <a:bodyPr/>
        <a:lstStyle/>
        <a:p>
          <a:endParaRPr lang="es-CO"/>
        </a:p>
      </dgm:t>
    </dgm:pt>
    <dgm:pt modelId="{C84B0BC6-D8DF-4B96-AE54-D591BAA13F7C}" type="pres">
      <dgm:prSet presAssocID="{A1C9F221-BAFD-46A6-82E1-1E3007028195}" presName="ChildText" presStyleLbl="revTx" presStyleIdx="4" presStyleCnt="6" custScaleX="170897" custLinFactNeighborX="38016">
        <dgm:presLayoutVars>
          <dgm:chMax val="0"/>
          <dgm:chPref val="0"/>
          <dgm:bulletEnabled val="1"/>
        </dgm:presLayoutVars>
      </dgm:prSet>
      <dgm:spPr/>
      <dgm:t>
        <a:bodyPr/>
        <a:lstStyle/>
        <a:p>
          <a:endParaRPr lang="es-CO"/>
        </a:p>
      </dgm:t>
    </dgm:pt>
    <dgm:pt modelId="{5BC6FAB3-4826-4F02-81C9-956DA6313A1C}" type="pres">
      <dgm:prSet presAssocID="{962EA90D-65E9-429F-903D-BFAC40C217DC}" presName="sibTrans" presStyleCnt="0"/>
      <dgm:spPr/>
    </dgm:pt>
    <dgm:pt modelId="{BD9328EF-7254-4FB2-A026-200350140EEC}" type="pres">
      <dgm:prSet presAssocID="{FFDA0F00-4F7A-4D6E-B9AA-B68BB2D3D76A}" presName="composite" presStyleCnt="0"/>
      <dgm:spPr/>
    </dgm:pt>
    <dgm:pt modelId="{795F56B8-71C7-47E4-B616-9B064027B4C3}" type="pres">
      <dgm:prSet presAssocID="{FFDA0F00-4F7A-4D6E-B9AA-B68BB2D3D76A}" presName="ParentText" presStyleLbl="node1" presStyleIdx="5" presStyleCnt="6">
        <dgm:presLayoutVars>
          <dgm:chMax val="1"/>
          <dgm:chPref val="1"/>
          <dgm:bulletEnabled val="1"/>
        </dgm:presLayoutVars>
      </dgm:prSet>
      <dgm:spPr/>
      <dgm:t>
        <a:bodyPr/>
        <a:lstStyle/>
        <a:p>
          <a:endParaRPr lang="es-CO"/>
        </a:p>
      </dgm:t>
    </dgm:pt>
    <dgm:pt modelId="{36AA1E78-1BE2-4675-899A-7C9DE018E720}" type="pres">
      <dgm:prSet presAssocID="{FFDA0F00-4F7A-4D6E-B9AA-B68BB2D3D76A}" presName="FinalChildText" presStyleLbl="revTx" presStyleIdx="5" presStyleCnt="6" custScaleX="170897" custLinFactNeighborX="41184">
        <dgm:presLayoutVars>
          <dgm:chMax val="0"/>
          <dgm:chPref val="0"/>
          <dgm:bulletEnabled val="1"/>
        </dgm:presLayoutVars>
      </dgm:prSet>
      <dgm:spPr/>
      <dgm:t>
        <a:bodyPr/>
        <a:lstStyle/>
        <a:p>
          <a:endParaRPr lang="es-CO"/>
        </a:p>
      </dgm:t>
    </dgm:pt>
  </dgm:ptLst>
  <dgm:cxnLst>
    <dgm:cxn modelId="{D1F7F492-2754-45B1-AC7F-F8D045472DB2}" type="presOf" srcId="{FFDA0F00-4F7A-4D6E-B9AA-B68BB2D3D76A}" destId="{795F56B8-71C7-47E4-B616-9B064027B4C3}" srcOrd="0" destOrd="0" presId="urn:microsoft.com/office/officeart/2005/8/layout/StepDownProcess"/>
    <dgm:cxn modelId="{E631F111-B0A3-425A-A67A-B5535097A915}" type="presOf" srcId="{85EA974F-B385-43B3-A820-0317BC7DC58D}" destId="{D32ABC58-FA94-4E54-A87D-C19C8A75C3F3}" srcOrd="0" destOrd="0" presId="urn:microsoft.com/office/officeart/2005/8/layout/StepDownProcess"/>
    <dgm:cxn modelId="{E64E9CF8-40B5-4591-84EC-859381D95CC3}" srcId="{269A6793-36A4-44C7-84AF-A621D4BADF85}" destId="{85EA974F-B385-43B3-A820-0317BC7DC58D}" srcOrd="2" destOrd="0" parTransId="{4A7C7C24-1FFF-48BD-A870-C7810A2A83B6}" sibTransId="{B61B50EA-69D9-4E3D-987A-F1F947CDA7B9}"/>
    <dgm:cxn modelId="{2A25C6A9-9F39-499F-AB6E-3D3918DC5D83}" srcId="{269A6793-36A4-44C7-84AF-A621D4BADF85}" destId="{A1C9F221-BAFD-46A6-82E1-1E3007028195}" srcOrd="4" destOrd="0" parTransId="{0D35787D-F0C9-435E-B571-AA8BA2F1CB78}" sibTransId="{962EA90D-65E9-429F-903D-BFAC40C217DC}"/>
    <dgm:cxn modelId="{AB6ABCE4-D286-488E-B09E-20F786AAA4E1}" type="presOf" srcId="{340ABB4F-7E67-4753-987B-DB9516BF3020}" destId="{24667FC1-213C-4C8A-B553-CD98E619F93B}" srcOrd="0" destOrd="0" presId="urn:microsoft.com/office/officeart/2005/8/layout/StepDownProcess"/>
    <dgm:cxn modelId="{6FF80008-6A9E-4C29-8A81-1AC967409C0E}" srcId="{85EA974F-B385-43B3-A820-0317BC7DC58D}" destId="{16D35A37-A871-41E3-9D10-6BEA7370ECBC}" srcOrd="0" destOrd="0" parTransId="{A810D6E6-A08C-4E45-B0D7-404A2163E15F}" sibTransId="{634D3D2E-0743-401C-BB94-2721E4CFC32C}"/>
    <dgm:cxn modelId="{6F6DDEFC-67EB-4081-9DBC-917A33F5A0A6}" srcId="{269A6793-36A4-44C7-84AF-A621D4BADF85}" destId="{91244713-C27C-455E-AD97-6F5438A2E44C}" srcOrd="1" destOrd="0" parTransId="{9AF9B097-5AB2-449F-BB3E-4C848EDA4CDA}" sibTransId="{4E47DC65-FA4C-4575-A53E-8F34369019F4}"/>
    <dgm:cxn modelId="{FA19A8EC-1E48-4649-B0C6-6BF85D0A6546}" srcId="{FFDA0F00-4F7A-4D6E-B9AA-B68BB2D3D76A}" destId="{2283027A-A517-426A-B3DD-D5AF69DE5CB1}" srcOrd="0" destOrd="0" parTransId="{5CD87866-964B-41CB-A5FF-4BCE03C416D3}" sibTransId="{D7952D95-9164-4499-A098-21C69A123E06}"/>
    <dgm:cxn modelId="{E8114AA5-DF10-47B2-8D55-40F63954FD5E}" srcId="{340ABB4F-7E67-4753-987B-DB9516BF3020}" destId="{497D3FF5-45B0-4E9E-98C5-201A373FC1FD}" srcOrd="0" destOrd="0" parTransId="{C586BE64-6A9B-46A4-92E5-C828A7ECA3E9}" sibTransId="{EFA5CBC6-D792-4916-8CD7-F4EE3B925C85}"/>
    <dgm:cxn modelId="{1C23117D-FEA4-4DC9-A746-837A5BB4FBA6}" type="presOf" srcId="{497D3FF5-45B0-4E9E-98C5-201A373FC1FD}" destId="{B422AA62-3C44-404F-BA2D-D50B3231F7F6}" srcOrd="0" destOrd="0" presId="urn:microsoft.com/office/officeart/2005/8/layout/StepDownProcess"/>
    <dgm:cxn modelId="{7FA47C75-AE05-45AB-B131-18EE6A2DCF71}" srcId="{A1C9F221-BAFD-46A6-82E1-1E3007028195}" destId="{91467429-3FC8-4B88-9147-33DAE4C5D2A8}" srcOrd="0" destOrd="0" parTransId="{6E6C83F8-A10B-4D85-8C95-1DE34600B354}" sibTransId="{73A9F470-F951-4D3B-902D-93284D618BE8}"/>
    <dgm:cxn modelId="{6B749EF6-ADA3-46E0-9737-831FE01BB177}" type="presOf" srcId="{66E9A8D1-30FE-46C4-85F8-6272B2B3D97C}" destId="{F5F6E079-7F91-4D54-BADA-69BAE57EADB9}" srcOrd="0" destOrd="0" presId="urn:microsoft.com/office/officeart/2005/8/layout/StepDownProcess"/>
    <dgm:cxn modelId="{81B82ACC-536E-4894-B8FD-AFA96C833FDB}" srcId="{269A6793-36A4-44C7-84AF-A621D4BADF85}" destId="{340ABB4F-7E67-4753-987B-DB9516BF3020}" srcOrd="0" destOrd="0" parTransId="{89E156C6-9ED8-41E4-B871-82654153C0FF}" sibTransId="{2139CFFE-4C0A-466B-8681-CDB63F7C15B1}"/>
    <dgm:cxn modelId="{96F2399C-304A-4E45-BD39-C3825DF529DE}" type="presOf" srcId="{A1C9F221-BAFD-46A6-82E1-1E3007028195}" destId="{06339CAF-E85A-4526-95D8-09FFB3BDA939}" srcOrd="0" destOrd="0" presId="urn:microsoft.com/office/officeart/2005/8/layout/StepDownProcess"/>
    <dgm:cxn modelId="{76DCD5CC-372A-4750-ACEB-8BB5B6FA0003}" srcId="{85EA974F-B385-43B3-A820-0317BC7DC58D}" destId="{7F7F0057-959F-43AE-B635-51BB1398F9F1}" srcOrd="2" destOrd="0" parTransId="{CFC331B5-C03F-400A-BAEE-C954565CFA5D}" sibTransId="{C671D9CE-ABB2-4B0E-ABE0-72B34C88154B}"/>
    <dgm:cxn modelId="{04F2C95F-F9C9-45AB-AA93-F3CA235FDF43}" type="presOf" srcId="{91244713-C27C-455E-AD97-6F5438A2E44C}" destId="{E696B432-76DD-4B5B-B8D3-50B9249500FA}" srcOrd="0" destOrd="0" presId="urn:microsoft.com/office/officeart/2005/8/layout/StepDownProcess"/>
    <dgm:cxn modelId="{398A883A-3453-4A13-BDB4-29024F7A23B3}" srcId="{269A6793-36A4-44C7-84AF-A621D4BADF85}" destId="{4EACD6DD-7A87-4902-8856-965011D495E9}" srcOrd="3" destOrd="0" parTransId="{3A2CF0B7-4A85-4799-A7AB-512ACCA5C161}" sibTransId="{A8E614EF-4353-4497-92DC-707A0B367062}"/>
    <dgm:cxn modelId="{81C9A7B9-60E2-47F6-B1BB-19FA3715A9D4}" srcId="{269A6793-36A4-44C7-84AF-A621D4BADF85}" destId="{FFDA0F00-4F7A-4D6E-B9AA-B68BB2D3D76A}" srcOrd="5" destOrd="0" parTransId="{22F5D5E1-E680-4905-B8F4-B07A98013B11}" sibTransId="{4D4BCAB7-88C7-42E7-B03F-86A9E224A36B}"/>
    <dgm:cxn modelId="{B2152427-D6D7-4167-81CE-C37268C213BE}" type="presOf" srcId="{2283027A-A517-426A-B3DD-D5AF69DE5CB1}" destId="{36AA1E78-1BE2-4675-899A-7C9DE018E720}" srcOrd="0" destOrd="0" presId="urn:microsoft.com/office/officeart/2005/8/layout/StepDownProcess"/>
    <dgm:cxn modelId="{374AE1A6-FB12-4F9B-9F29-E81FBB0CB76E}" type="presOf" srcId="{91467429-3FC8-4B88-9147-33DAE4C5D2A8}" destId="{C84B0BC6-D8DF-4B96-AE54-D591BAA13F7C}" srcOrd="0" destOrd="0" presId="urn:microsoft.com/office/officeart/2005/8/layout/StepDownProcess"/>
    <dgm:cxn modelId="{0B19052B-9EB0-47CD-98A1-D1718ABEFE62}" type="presOf" srcId="{269A6793-36A4-44C7-84AF-A621D4BADF85}" destId="{0CB6E1B4-273E-4F5A-A7D4-3EF83B7AB2EB}" srcOrd="0" destOrd="0" presId="urn:microsoft.com/office/officeart/2005/8/layout/StepDownProcess"/>
    <dgm:cxn modelId="{676B9E19-C598-4F1A-92B4-BE1D7CBA31B7}" srcId="{91244713-C27C-455E-AD97-6F5438A2E44C}" destId="{66E9A8D1-30FE-46C4-85F8-6272B2B3D97C}" srcOrd="0" destOrd="0" parTransId="{AC1BE90C-FD6F-4E10-A0D9-354029BFF722}" sibTransId="{34858F27-2350-49D0-A89C-9492AB45A937}"/>
    <dgm:cxn modelId="{8454D17D-4995-454C-AF5B-5A7430E7EF49}" type="presOf" srcId="{7F7F0057-959F-43AE-B635-51BB1398F9F1}" destId="{28297D20-4604-4282-BDE2-1A42401D9A1C}" srcOrd="0" destOrd="2" presId="urn:microsoft.com/office/officeart/2005/8/layout/StepDownProcess"/>
    <dgm:cxn modelId="{877E5E55-75A1-4470-9AB9-911FBB68EBC1}" type="presOf" srcId="{E2C35F5B-7245-4CF7-A9AA-14A17956E334}" destId="{09A42339-FAEC-458F-BB7E-A8CEAD26201E}" srcOrd="0" destOrd="0" presId="urn:microsoft.com/office/officeart/2005/8/layout/StepDownProcess"/>
    <dgm:cxn modelId="{31E7F56F-4C12-443E-85F1-407659E4511E}" type="presOf" srcId="{4EACD6DD-7A87-4902-8856-965011D495E9}" destId="{86256F08-9B38-4C33-8705-09ED5640333B}" srcOrd="0" destOrd="0" presId="urn:microsoft.com/office/officeart/2005/8/layout/StepDownProcess"/>
    <dgm:cxn modelId="{95F0DE23-FDDB-419B-9546-B3CBC1131243}" srcId="{85EA974F-B385-43B3-A820-0317BC7DC58D}" destId="{F0ABF1C0-731E-4826-A719-2F8A61D6EBF2}" srcOrd="1" destOrd="0" parTransId="{14F3E1DF-004F-4991-86BF-42657D4496DE}" sibTransId="{466B7152-C439-4CD7-AA13-CED98A812312}"/>
    <dgm:cxn modelId="{3D07A91D-250F-4B64-8203-0530F436ABE6}" srcId="{4EACD6DD-7A87-4902-8856-965011D495E9}" destId="{E2C35F5B-7245-4CF7-A9AA-14A17956E334}" srcOrd="0" destOrd="0" parTransId="{19CD8C81-16B2-4CB7-AADF-1BFFD0660B2D}" sibTransId="{F1997C1C-F19C-4300-9C2E-40A4805062BF}"/>
    <dgm:cxn modelId="{5B2BF139-7D40-4F27-8866-B3786164B2A4}" type="presOf" srcId="{F0ABF1C0-731E-4826-A719-2F8A61D6EBF2}" destId="{28297D20-4604-4282-BDE2-1A42401D9A1C}" srcOrd="0" destOrd="1" presId="urn:microsoft.com/office/officeart/2005/8/layout/StepDownProcess"/>
    <dgm:cxn modelId="{0B311DEE-51BD-4A1F-9EB7-BC326BE5FB8A}" type="presOf" srcId="{16D35A37-A871-41E3-9D10-6BEA7370ECBC}" destId="{28297D20-4604-4282-BDE2-1A42401D9A1C}" srcOrd="0" destOrd="0" presId="urn:microsoft.com/office/officeart/2005/8/layout/StepDownProcess"/>
    <dgm:cxn modelId="{97486699-F8E9-4C36-B888-DF16F2AA9DA8}" type="presParOf" srcId="{0CB6E1B4-273E-4F5A-A7D4-3EF83B7AB2EB}" destId="{B7045D97-B5A5-4621-B4CE-96F9B4C34AD9}" srcOrd="0" destOrd="0" presId="urn:microsoft.com/office/officeart/2005/8/layout/StepDownProcess"/>
    <dgm:cxn modelId="{16E3274A-479B-4BC9-A2D3-921A4D546269}" type="presParOf" srcId="{B7045D97-B5A5-4621-B4CE-96F9B4C34AD9}" destId="{8925265E-80D9-4BD3-8262-4C8F2361105E}" srcOrd="0" destOrd="0" presId="urn:microsoft.com/office/officeart/2005/8/layout/StepDownProcess"/>
    <dgm:cxn modelId="{784DF76A-8A88-4F90-99E6-C7F581B9ED84}" type="presParOf" srcId="{B7045D97-B5A5-4621-B4CE-96F9B4C34AD9}" destId="{24667FC1-213C-4C8A-B553-CD98E619F93B}" srcOrd="1" destOrd="0" presId="urn:microsoft.com/office/officeart/2005/8/layout/StepDownProcess"/>
    <dgm:cxn modelId="{54E793A2-1586-4881-9EC4-8502AD713502}" type="presParOf" srcId="{B7045D97-B5A5-4621-B4CE-96F9B4C34AD9}" destId="{B422AA62-3C44-404F-BA2D-D50B3231F7F6}" srcOrd="2" destOrd="0" presId="urn:microsoft.com/office/officeart/2005/8/layout/StepDownProcess"/>
    <dgm:cxn modelId="{9A71C2F1-6ECB-42B9-937A-1E3F5C125312}" type="presParOf" srcId="{0CB6E1B4-273E-4F5A-A7D4-3EF83B7AB2EB}" destId="{6FF2859A-41BB-4340-B46E-28330C77D67C}" srcOrd="1" destOrd="0" presId="urn:microsoft.com/office/officeart/2005/8/layout/StepDownProcess"/>
    <dgm:cxn modelId="{992E8927-F17E-4E70-B27B-0FD9D2A2299D}" type="presParOf" srcId="{0CB6E1B4-273E-4F5A-A7D4-3EF83B7AB2EB}" destId="{8AB4D866-DD12-4D1C-A217-8497C929BFCD}" srcOrd="2" destOrd="0" presId="urn:microsoft.com/office/officeart/2005/8/layout/StepDownProcess"/>
    <dgm:cxn modelId="{DD22893F-47F3-4492-8024-567EAB39A3E3}" type="presParOf" srcId="{8AB4D866-DD12-4D1C-A217-8497C929BFCD}" destId="{C41C69B0-431E-412D-A3EB-0C59CB9746E5}" srcOrd="0" destOrd="0" presId="urn:microsoft.com/office/officeart/2005/8/layout/StepDownProcess"/>
    <dgm:cxn modelId="{C412F91A-6771-43C2-9F9A-878941ED43DB}" type="presParOf" srcId="{8AB4D866-DD12-4D1C-A217-8497C929BFCD}" destId="{E696B432-76DD-4B5B-B8D3-50B9249500FA}" srcOrd="1" destOrd="0" presId="urn:microsoft.com/office/officeart/2005/8/layout/StepDownProcess"/>
    <dgm:cxn modelId="{B92A3784-0435-4216-AFC8-FBF7AE14D4AA}" type="presParOf" srcId="{8AB4D866-DD12-4D1C-A217-8497C929BFCD}" destId="{F5F6E079-7F91-4D54-BADA-69BAE57EADB9}" srcOrd="2" destOrd="0" presId="urn:microsoft.com/office/officeart/2005/8/layout/StepDownProcess"/>
    <dgm:cxn modelId="{D3F9D83E-BFBC-47B3-AA79-356674DA3523}" type="presParOf" srcId="{0CB6E1B4-273E-4F5A-A7D4-3EF83B7AB2EB}" destId="{6C4FFB4A-9AF9-442F-A521-5B192E1B3186}" srcOrd="3" destOrd="0" presId="urn:microsoft.com/office/officeart/2005/8/layout/StepDownProcess"/>
    <dgm:cxn modelId="{BB4AB41A-D963-4FE8-BE3F-5ECD302923DB}" type="presParOf" srcId="{0CB6E1B4-273E-4F5A-A7D4-3EF83B7AB2EB}" destId="{8C5611E0-4639-4F5A-9317-271D972B4A93}" srcOrd="4" destOrd="0" presId="urn:microsoft.com/office/officeart/2005/8/layout/StepDownProcess"/>
    <dgm:cxn modelId="{51E5D930-27B9-483C-A299-53F325AB6F80}" type="presParOf" srcId="{8C5611E0-4639-4F5A-9317-271D972B4A93}" destId="{CC112D2D-3BD2-4EE6-93D6-D147BA2F21DC}" srcOrd="0" destOrd="0" presId="urn:microsoft.com/office/officeart/2005/8/layout/StepDownProcess"/>
    <dgm:cxn modelId="{D19E80D7-DB34-4A6F-92E2-6AA2F21CD347}" type="presParOf" srcId="{8C5611E0-4639-4F5A-9317-271D972B4A93}" destId="{D32ABC58-FA94-4E54-A87D-C19C8A75C3F3}" srcOrd="1" destOrd="0" presId="urn:microsoft.com/office/officeart/2005/8/layout/StepDownProcess"/>
    <dgm:cxn modelId="{13FB5801-D493-4871-A5E0-34CA5F391E24}" type="presParOf" srcId="{8C5611E0-4639-4F5A-9317-271D972B4A93}" destId="{28297D20-4604-4282-BDE2-1A42401D9A1C}" srcOrd="2" destOrd="0" presId="urn:microsoft.com/office/officeart/2005/8/layout/StepDownProcess"/>
    <dgm:cxn modelId="{1D72C330-8134-4486-93C2-25154A29125F}" type="presParOf" srcId="{0CB6E1B4-273E-4F5A-A7D4-3EF83B7AB2EB}" destId="{0D89531A-AB3B-4154-BD41-715819BA78AA}" srcOrd="5" destOrd="0" presId="urn:microsoft.com/office/officeart/2005/8/layout/StepDownProcess"/>
    <dgm:cxn modelId="{72B90A1A-9FFE-414F-9246-C337F451BD52}" type="presParOf" srcId="{0CB6E1B4-273E-4F5A-A7D4-3EF83B7AB2EB}" destId="{AFAECDC9-8941-429E-80AD-67159F393229}" srcOrd="6" destOrd="0" presId="urn:microsoft.com/office/officeart/2005/8/layout/StepDownProcess"/>
    <dgm:cxn modelId="{96FEBD4C-F214-4970-A9ED-E19F6690B7FF}" type="presParOf" srcId="{AFAECDC9-8941-429E-80AD-67159F393229}" destId="{504038BF-BEB1-4BBE-966C-0626ECEF115F}" srcOrd="0" destOrd="0" presId="urn:microsoft.com/office/officeart/2005/8/layout/StepDownProcess"/>
    <dgm:cxn modelId="{9BFC368F-1272-415C-9E55-86EF916F6EC1}" type="presParOf" srcId="{AFAECDC9-8941-429E-80AD-67159F393229}" destId="{86256F08-9B38-4C33-8705-09ED5640333B}" srcOrd="1" destOrd="0" presId="urn:microsoft.com/office/officeart/2005/8/layout/StepDownProcess"/>
    <dgm:cxn modelId="{00FDD99A-3DF6-4563-9D2B-956EA20104D0}" type="presParOf" srcId="{AFAECDC9-8941-429E-80AD-67159F393229}" destId="{09A42339-FAEC-458F-BB7E-A8CEAD26201E}" srcOrd="2" destOrd="0" presId="urn:microsoft.com/office/officeart/2005/8/layout/StepDownProcess"/>
    <dgm:cxn modelId="{5A772141-3F13-4D8E-8BFB-668870718519}" type="presParOf" srcId="{0CB6E1B4-273E-4F5A-A7D4-3EF83B7AB2EB}" destId="{54828A1D-0E4F-4D09-BCF7-88D310F0B65F}" srcOrd="7" destOrd="0" presId="urn:microsoft.com/office/officeart/2005/8/layout/StepDownProcess"/>
    <dgm:cxn modelId="{547DF3A1-119B-4DD4-8777-EAC96B32DC58}" type="presParOf" srcId="{0CB6E1B4-273E-4F5A-A7D4-3EF83B7AB2EB}" destId="{19B5448C-3D9F-4B4E-843D-55DAE3B70F6A}" srcOrd="8" destOrd="0" presId="urn:microsoft.com/office/officeart/2005/8/layout/StepDownProcess"/>
    <dgm:cxn modelId="{842BA2FF-17A3-418D-B6D5-D11BD6AD4526}" type="presParOf" srcId="{19B5448C-3D9F-4B4E-843D-55DAE3B70F6A}" destId="{0EEDAC45-5801-4891-9C26-072343F4BC2B}" srcOrd="0" destOrd="0" presId="urn:microsoft.com/office/officeart/2005/8/layout/StepDownProcess"/>
    <dgm:cxn modelId="{E9C74D5E-4F80-48B3-B77B-80C25C6F57C7}" type="presParOf" srcId="{19B5448C-3D9F-4B4E-843D-55DAE3B70F6A}" destId="{06339CAF-E85A-4526-95D8-09FFB3BDA939}" srcOrd="1" destOrd="0" presId="urn:microsoft.com/office/officeart/2005/8/layout/StepDownProcess"/>
    <dgm:cxn modelId="{AB3EF95F-204B-4459-9226-25D1980FEF97}" type="presParOf" srcId="{19B5448C-3D9F-4B4E-843D-55DAE3B70F6A}" destId="{C84B0BC6-D8DF-4B96-AE54-D591BAA13F7C}" srcOrd="2" destOrd="0" presId="urn:microsoft.com/office/officeart/2005/8/layout/StepDownProcess"/>
    <dgm:cxn modelId="{F5262E0C-E338-4AB4-BD52-BDDB09D515DB}" type="presParOf" srcId="{0CB6E1B4-273E-4F5A-A7D4-3EF83B7AB2EB}" destId="{5BC6FAB3-4826-4F02-81C9-956DA6313A1C}" srcOrd="9" destOrd="0" presId="urn:microsoft.com/office/officeart/2005/8/layout/StepDownProcess"/>
    <dgm:cxn modelId="{06386469-B17A-4E61-B2A5-BF34BE59199A}" type="presParOf" srcId="{0CB6E1B4-273E-4F5A-A7D4-3EF83B7AB2EB}" destId="{BD9328EF-7254-4FB2-A026-200350140EEC}" srcOrd="10" destOrd="0" presId="urn:microsoft.com/office/officeart/2005/8/layout/StepDownProcess"/>
    <dgm:cxn modelId="{026E16AC-80D1-4CFE-9FA1-593215C91663}" type="presParOf" srcId="{BD9328EF-7254-4FB2-A026-200350140EEC}" destId="{795F56B8-71C7-47E4-B616-9B064027B4C3}" srcOrd="0" destOrd="0" presId="urn:microsoft.com/office/officeart/2005/8/layout/StepDownProcess"/>
    <dgm:cxn modelId="{54AE3D48-B466-40D9-8FB0-F7816CF111BC}" type="presParOf" srcId="{BD9328EF-7254-4FB2-A026-200350140EEC}" destId="{36AA1E78-1BE2-4675-899A-7C9DE018E720}"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AAF19A8-C0B8-4E0B-922F-9D658AA2CD67}"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s-CO"/>
        </a:p>
      </dgm:t>
    </dgm:pt>
    <dgm:pt modelId="{0CBE4A76-79F8-48A3-A84F-E948A068B27A}">
      <dgm:prSet phldrT="[Texto]"/>
      <dgm:spPr/>
      <dgm:t>
        <a:bodyPr/>
        <a:lstStyle/>
        <a:p>
          <a:pPr algn="ctr"/>
          <a:r>
            <a:rPr lang="es-CO" dirty="0" smtClean="0"/>
            <a:t>Identifica necesidades en un predio de un ámbito de infraestructura</a:t>
          </a:r>
          <a:endParaRPr lang="es-CO" dirty="0"/>
        </a:p>
      </dgm:t>
    </dgm:pt>
    <dgm:pt modelId="{59CA8395-1527-46A5-AAC4-FD1C0E4CA685}" type="parTrans" cxnId="{332039DE-9E29-4A7B-BA24-139F3416BF9D}">
      <dgm:prSet/>
      <dgm:spPr/>
      <dgm:t>
        <a:bodyPr/>
        <a:lstStyle/>
        <a:p>
          <a:endParaRPr lang="es-CO"/>
        </a:p>
      </dgm:t>
    </dgm:pt>
    <dgm:pt modelId="{AC429A62-06BD-43D6-A0E8-E47302287AF9}" type="sibTrans" cxnId="{332039DE-9E29-4A7B-BA24-139F3416BF9D}">
      <dgm:prSet/>
      <dgm:spPr/>
      <dgm:t>
        <a:bodyPr/>
        <a:lstStyle/>
        <a:p>
          <a:endParaRPr lang="es-CO"/>
        </a:p>
      </dgm:t>
    </dgm:pt>
    <dgm:pt modelId="{2E88C744-C495-41AC-AA24-3D7A2D3F1751}">
      <dgm:prSet phldrT="[Texto]"/>
      <dgm:spPr/>
      <dgm:t>
        <a:bodyPr/>
        <a:lstStyle/>
        <a:p>
          <a:pPr algn="ctr"/>
          <a:r>
            <a:rPr lang="es-CO" dirty="0" smtClean="0"/>
            <a:t>Identifica criterios de priorización y selecciona variables de otros ámbitos</a:t>
          </a:r>
          <a:endParaRPr lang="es-CO" dirty="0"/>
        </a:p>
      </dgm:t>
    </dgm:pt>
    <dgm:pt modelId="{B5136851-80A1-4B51-A79A-395ED48B422F}" type="parTrans" cxnId="{67ABB01A-D92E-4105-A140-2F305E6CA7C4}">
      <dgm:prSet/>
      <dgm:spPr/>
      <dgm:t>
        <a:bodyPr/>
        <a:lstStyle/>
        <a:p>
          <a:endParaRPr lang="es-CO"/>
        </a:p>
      </dgm:t>
    </dgm:pt>
    <dgm:pt modelId="{BE643C85-024F-4810-A526-14D6E9D4F616}" type="sibTrans" cxnId="{67ABB01A-D92E-4105-A140-2F305E6CA7C4}">
      <dgm:prSet/>
      <dgm:spPr/>
      <dgm:t>
        <a:bodyPr/>
        <a:lstStyle/>
        <a:p>
          <a:endParaRPr lang="es-CO"/>
        </a:p>
      </dgm:t>
    </dgm:pt>
    <dgm:pt modelId="{812F9229-1A49-4F5A-A2E1-940A6E0F171B}">
      <dgm:prSet phldrT="[Texto]"/>
      <dgm:spPr/>
      <dgm:t>
        <a:bodyPr/>
        <a:lstStyle/>
        <a:p>
          <a:pPr algn="ctr"/>
          <a:r>
            <a:rPr lang="es-CO" dirty="0" smtClean="0"/>
            <a:t>Prioriza las intervenciones por diversos criterios</a:t>
          </a:r>
          <a:endParaRPr lang="es-CO" dirty="0"/>
        </a:p>
      </dgm:t>
    </dgm:pt>
    <dgm:pt modelId="{1368463C-3FB1-43CD-901E-B67B32B2C5C3}" type="parTrans" cxnId="{A3AC97B2-1D9D-420B-BE6F-6A90018D0ABA}">
      <dgm:prSet/>
      <dgm:spPr/>
      <dgm:t>
        <a:bodyPr/>
        <a:lstStyle/>
        <a:p>
          <a:endParaRPr lang="es-CO"/>
        </a:p>
      </dgm:t>
    </dgm:pt>
    <dgm:pt modelId="{591165C6-0F49-4D11-A74D-C5A28726F083}" type="sibTrans" cxnId="{A3AC97B2-1D9D-420B-BE6F-6A90018D0ABA}">
      <dgm:prSet/>
      <dgm:spPr/>
      <dgm:t>
        <a:bodyPr/>
        <a:lstStyle/>
        <a:p>
          <a:endParaRPr lang="es-CO"/>
        </a:p>
      </dgm:t>
    </dgm:pt>
    <dgm:pt modelId="{18A65EF3-C202-479D-9EBF-DB5D9B267DAE}" type="pres">
      <dgm:prSet presAssocID="{EAAF19A8-C0B8-4E0B-922F-9D658AA2CD67}" presName="outerComposite" presStyleCnt="0">
        <dgm:presLayoutVars>
          <dgm:chMax val="5"/>
          <dgm:dir/>
          <dgm:resizeHandles val="exact"/>
        </dgm:presLayoutVars>
      </dgm:prSet>
      <dgm:spPr/>
      <dgm:t>
        <a:bodyPr/>
        <a:lstStyle/>
        <a:p>
          <a:endParaRPr lang="es-CO"/>
        </a:p>
      </dgm:t>
    </dgm:pt>
    <dgm:pt modelId="{486D1F55-CBC2-4865-B4DE-1795BB6F057D}" type="pres">
      <dgm:prSet presAssocID="{EAAF19A8-C0B8-4E0B-922F-9D658AA2CD67}" presName="dummyMaxCanvas" presStyleCnt="0">
        <dgm:presLayoutVars/>
      </dgm:prSet>
      <dgm:spPr/>
    </dgm:pt>
    <dgm:pt modelId="{BD775C05-67EB-4C14-905A-BD1D72C797BB}" type="pres">
      <dgm:prSet presAssocID="{EAAF19A8-C0B8-4E0B-922F-9D658AA2CD67}" presName="ThreeNodes_1" presStyleLbl="node1" presStyleIdx="0" presStyleCnt="3">
        <dgm:presLayoutVars>
          <dgm:bulletEnabled val="1"/>
        </dgm:presLayoutVars>
      </dgm:prSet>
      <dgm:spPr/>
      <dgm:t>
        <a:bodyPr/>
        <a:lstStyle/>
        <a:p>
          <a:endParaRPr lang="es-CO"/>
        </a:p>
      </dgm:t>
    </dgm:pt>
    <dgm:pt modelId="{DF305964-248E-41FE-B1C8-728F3D3D960C}" type="pres">
      <dgm:prSet presAssocID="{EAAF19A8-C0B8-4E0B-922F-9D658AA2CD67}" presName="ThreeNodes_2" presStyleLbl="node1" presStyleIdx="1" presStyleCnt="3">
        <dgm:presLayoutVars>
          <dgm:bulletEnabled val="1"/>
        </dgm:presLayoutVars>
      </dgm:prSet>
      <dgm:spPr/>
      <dgm:t>
        <a:bodyPr/>
        <a:lstStyle/>
        <a:p>
          <a:endParaRPr lang="es-CO"/>
        </a:p>
      </dgm:t>
    </dgm:pt>
    <dgm:pt modelId="{6E723B46-FD4E-4A49-A4E1-60F63DFA04B6}" type="pres">
      <dgm:prSet presAssocID="{EAAF19A8-C0B8-4E0B-922F-9D658AA2CD67}" presName="ThreeNodes_3" presStyleLbl="node1" presStyleIdx="2" presStyleCnt="3">
        <dgm:presLayoutVars>
          <dgm:bulletEnabled val="1"/>
        </dgm:presLayoutVars>
      </dgm:prSet>
      <dgm:spPr/>
      <dgm:t>
        <a:bodyPr/>
        <a:lstStyle/>
        <a:p>
          <a:endParaRPr lang="es-CO"/>
        </a:p>
      </dgm:t>
    </dgm:pt>
    <dgm:pt modelId="{3878669C-CD64-4FB2-B75B-1358B19C9228}" type="pres">
      <dgm:prSet presAssocID="{EAAF19A8-C0B8-4E0B-922F-9D658AA2CD67}" presName="ThreeConn_1-2" presStyleLbl="fgAccFollowNode1" presStyleIdx="0" presStyleCnt="2">
        <dgm:presLayoutVars>
          <dgm:bulletEnabled val="1"/>
        </dgm:presLayoutVars>
      </dgm:prSet>
      <dgm:spPr/>
      <dgm:t>
        <a:bodyPr/>
        <a:lstStyle/>
        <a:p>
          <a:endParaRPr lang="es-CO"/>
        </a:p>
      </dgm:t>
    </dgm:pt>
    <dgm:pt modelId="{0708073E-83F3-476F-A9E7-0BC938090F85}" type="pres">
      <dgm:prSet presAssocID="{EAAF19A8-C0B8-4E0B-922F-9D658AA2CD67}" presName="ThreeConn_2-3" presStyleLbl="fgAccFollowNode1" presStyleIdx="1" presStyleCnt="2">
        <dgm:presLayoutVars>
          <dgm:bulletEnabled val="1"/>
        </dgm:presLayoutVars>
      </dgm:prSet>
      <dgm:spPr/>
      <dgm:t>
        <a:bodyPr/>
        <a:lstStyle/>
        <a:p>
          <a:endParaRPr lang="es-CO"/>
        </a:p>
      </dgm:t>
    </dgm:pt>
    <dgm:pt modelId="{73FDB6B7-FD41-424A-9C2E-F7A57942D8D9}" type="pres">
      <dgm:prSet presAssocID="{EAAF19A8-C0B8-4E0B-922F-9D658AA2CD67}" presName="ThreeNodes_1_text" presStyleLbl="node1" presStyleIdx="2" presStyleCnt="3">
        <dgm:presLayoutVars>
          <dgm:bulletEnabled val="1"/>
        </dgm:presLayoutVars>
      </dgm:prSet>
      <dgm:spPr/>
      <dgm:t>
        <a:bodyPr/>
        <a:lstStyle/>
        <a:p>
          <a:endParaRPr lang="es-CO"/>
        </a:p>
      </dgm:t>
    </dgm:pt>
    <dgm:pt modelId="{5D9D0317-D95F-4646-BD20-92BC46580992}" type="pres">
      <dgm:prSet presAssocID="{EAAF19A8-C0B8-4E0B-922F-9D658AA2CD67}" presName="ThreeNodes_2_text" presStyleLbl="node1" presStyleIdx="2" presStyleCnt="3">
        <dgm:presLayoutVars>
          <dgm:bulletEnabled val="1"/>
        </dgm:presLayoutVars>
      </dgm:prSet>
      <dgm:spPr/>
      <dgm:t>
        <a:bodyPr/>
        <a:lstStyle/>
        <a:p>
          <a:endParaRPr lang="es-CO"/>
        </a:p>
      </dgm:t>
    </dgm:pt>
    <dgm:pt modelId="{61CF2772-68EA-4A82-BF49-638311FCDA1B}" type="pres">
      <dgm:prSet presAssocID="{EAAF19A8-C0B8-4E0B-922F-9D658AA2CD67}" presName="ThreeNodes_3_text" presStyleLbl="node1" presStyleIdx="2" presStyleCnt="3">
        <dgm:presLayoutVars>
          <dgm:bulletEnabled val="1"/>
        </dgm:presLayoutVars>
      </dgm:prSet>
      <dgm:spPr/>
      <dgm:t>
        <a:bodyPr/>
        <a:lstStyle/>
        <a:p>
          <a:endParaRPr lang="es-CO"/>
        </a:p>
      </dgm:t>
    </dgm:pt>
  </dgm:ptLst>
  <dgm:cxnLst>
    <dgm:cxn modelId="{332039DE-9E29-4A7B-BA24-139F3416BF9D}" srcId="{EAAF19A8-C0B8-4E0B-922F-9D658AA2CD67}" destId="{0CBE4A76-79F8-48A3-A84F-E948A068B27A}" srcOrd="0" destOrd="0" parTransId="{59CA8395-1527-46A5-AAC4-FD1C0E4CA685}" sibTransId="{AC429A62-06BD-43D6-A0E8-E47302287AF9}"/>
    <dgm:cxn modelId="{5433EC7F-71F3-47DA-9F17-25B18BAED4FE}" type="presOf" srcId="{AC429A62-06BD-43D6-A0E8-E47302287AF9}" destId="{3878669C-CD64-4FB2-B75B-1358B19C9228}" srcOrd="0" destOrd="0" presId="urn:microsoft.com/office/officeart/2005/8/layout/vProcess5"/>
    <dgm:cxn modelId="{67ABB01A-D92E-4105-A140-2F305E6CA7C4}" srcId="{EAAF19A8-C0B8-4E0B-922F-9D658AA2CD67}" destId="{2E88C744-C495-41AC-AA24-3D7A2D3F1751}" srcOrd="1" destOrd="0" parTransId="{B5136851-80A1-4B51-A79A-395ED48B422F}" sibTransId="{BE643C85-024F-4810-A526-14D6E9D4F616}"/>
    <dgm:cxn modelId="{49E7237C-BD0C-409F-A0D7-17363FC8EAE0}" type="presOf" srcId="{812F9229-1A49-4F5A-A2E1-940A6E0F171B}" destId="{61CF2772-68EA-4A82-BF49-638311FCDA1B}" srcOrd="1" destOrd="0" presId="urn:microsoft.com/office/officeart/2005/8/layout/vProcess5"/>
    <dgm:cxn modelId="{2317AD9F-E4A2-42E8-A747-767B33673298}" type="presOf" srcId="{0CBE4A76-79F8-48A3-A84F-E948A068B27A}" destId="{BD775C05-67EB-4C14-905A-BD1D72C797BB}" srcOrd="0" destOrd="0" presId="urn:microsoft.com/office/officeart/2005/8/layout/vProcess5"/>
    <dgm:cxn modelId="{4C4BAA3C-FC93-4651-8A3B-124F76D9EFA7}" type="presOf" srcId="{2E88C744-C495-41AC-AA24-3D7A2D3F1751}" destId="{DF305964-248E-41FE-B1C8-728F3D3D960C}" srcOrd="0" destOrd="0" presId="urn:microsoft.com/office/officeart/2005/8/layout/vProcess5"/>
    <dgm:cxn modelId="{5DBF8FC5-7BD9-4D5C-8B4F-DB3A940E73E8}" type="presOf" srcId="{0CBE4A76-79F8-48A3-A84F-E948A068B27A}" destId="{73FDB6B7-FD41-424A-9C2E-F7A57942D8D9}" srcOrd="1" destOrd="0" presId="urn:microsoft.com/office/officeart/2005/8/layout/vProcess5"/>
    <dgm:cxn modelId="{17CF87A3-76C2-4185-8D16-8B193A4A5048}" type="presOf" srcId="{BE643C85-024F-4810-A526-14D6E9D4F616}" destId="{0708073E-83F3-476F-A9E7-0BC938090F85}" srcOrd="0" destOrd="0" presId="urn:microsoft.com/office/officeart/2005/8/layout/vProcess5"/>
    <dgm:cxn modelId="{A498C98D-94C2-4F5C-BFF9-938DDF11577B}" type="presOf" srcId="{812F9229-1A49-4F5A-A2E1-940A6E0F171B}" destId="{6E723B46-FD4E-4A49-A4E1-60F63DFA04B6}" srcOrd="0" destOrd="0" presId="urn:microsoft.com/office/officeart/2005/8/layout/vProcess5"/>
    <dgm:cxn modelId="{4FD58116-7022-41FF-9DAE-A76227709F99}" type="presOf" srcId="{EAAF19A8-C0B8-4E0B-922F-9D658AA2CD67}" destId="{18A65EF3-C202-479D-9EBF-DB5D9B267DAE}" srcOrd="0" destOrd="0" presId="urn:microsoft.com/office/officeart/2005/8/layout/vProcess5"/>
    <dgm:cxn modelId="{A3AC97B2-1D9D-420B-BE6F-6A90018D0ABA}" srcId="{EAAF19A8-C0B8-4E0B-922F-9D658AA2CD67}" destId="{812F9229-1A49-4F5A-A2E1-940A6E0F171B}" srcOrd="2" destOrd="0" parTransId="{1368463C-3FB1-43CD-901E-B67B32B2C5C3}" sibTransId="{591165C6-0F49-4D11-A74D-C5A28726F083}"/>
    <dgm:cxn modelId="{CCADD6A1-0FBF-4F4A-B10E-A4A2999A0E53}" type="presOf" srcId="{2E88C744-C495-41AC-AA24-3D7A2D3F1751}" destId="{5D9D0317-D95F-4646-BD20-92BC46580992}" srcOrd="1" destOrd="0" presId="urn:microsoft.com/office/officeart/2005/8/layout/vProcess5"/>
    <dgm:cxn modelId="{6CB42880-04D2-43A6-A2BE-312E7433E1D1}" type="presParOf" srcId="{18A65EF3-C202-479D-9EBF-DB5D9B267DAE}" destId="{486D1F55-CBC2-4865-B4DE-1795BB6F057D}" srcOrd="0" destOrd="0" presId="urn:microsoft.com/office/officeart/2005/8/layout/vProcess5"/>
    <dgm:cxn modelId="{B3A50365-F540-43C5-825F-E0C57489646E}" type="presParOf" srcId="{18A65EF3-C202-479D-9EBF-DB5D9B267DAE}" destId="{BD775C05-67EB-4C14-905A-BD1D72C797BB}" srcOrd="1" destOrd="0" presId="urn:microsoft.com/office/officeart/2005/8/layout/vProcess5"/>
    <dgm:cxn modelId="{201CBAF4-5B99-4D2B-A4C7-C5078E845F0A}" type="presParOf" srcId="{18A65EF3-C202-479D-9EBF-DB5D9B267DAE}" destId="{DF305964-248E-41FE-B1C8-728F3D3D960C}" srcOrd="2" destOrd="0" presId="urn:microsoft.com/office/officeart/2005/8/layout/vProcess5"/>
    <dgm:cxn modelId="{3FD52E79-4C8E-460D-81E1-6EA23C9CBFE0}" type="presParOf" srcId="{18A65EF3-C202-479D-9EBF-DB5D9B267DAE}" destId="{6E723B46-FD4E-4A49-A4E1-60F63DFA04B6}" srcOrd="3" destOrd="0" presId="urn:microsoft.com/office/officeart/2005/8/layout/vProcess5"/>
    <dgm:cxn modelId="{269934F5-40E2-4D41-9560-837F278D3A5F}" type="presParOf" srcId="{18A65EF3-C202-479D-9EBF-DB5D9B267DAE}" destId="{3878669C-CD64-4FB2-B75B-1358B19C9228}" srcOrd="4" destOrd="0" presId="urn:microsoft.com/office/officeart/2005/8/layout/vProcess5"/>
    <dgm:cxn modelId="{059BD919-5018-4333-8BAC-E48EA409C665}" type="presParOf" srcId="{18A65EF3-C202-479D-9EBF-DB5D9B267DAE}" destId="{0708073E-83F3-476F-A9E7-0BC938090F85}" srcOrd="5" destOrd="0" presId="urn:microsoft.com/office/officeart/2005/8/layout/vProcess5"/>
    <dgm:cxn modelId="{FE289ADC-3AAC-4332-8044-E9D78C185BB4}" type="presParOf" srcId="{18A65EF3-C202-479D-9EBF-DB5D9B267DAE}" destId="{73FDB6B7-FD41-424A-9C2E-F7A57942D8D9}" srcOrd="6" destOrd="0" presId="urn:microsoft.com/office/officeart/2005/8/layout/vProcess5"/>
    <dgm:cxn modelId="{EB659EB7-DE44-4E64-B094-25A37A23A9E7}" type="presParOf" srcId="{18A65EF3-C202-479D-9EBF-DB5D9B267DAE}" destId="{5D9D0317-D95F-4646-BD20-92BC46580992}" srcOrd="7" destOrd="0" presId="urn:microsoft.com/office/officeart/2005/8/layout/vProcess5"/>
    <dgm:cxn modelId="{ABB6B46E-C2C4-41F7-A9DE-B3C143B793F0}" type="presParOf" srcId="{18A65EF3-C202-479D-9EBF-DB5D9B267DAE}" destId="{61CF2772-68EA-4A82-BF49-638311FCDA1B}"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69A6793-36A4-44C7-84AF-A621D4BADF85}" type="doc">
      <dgm:prSet loTypeId="urn:microsoft.com/office/officeart/2005/8/layout/StepDownProcess" loCatId="process" qsTypeId="urn:microsoft.com/office/officeart/2005/8/quickstyle/simple2" qsCatId="simple" csTypeId="urn:microsoft.com/office/officeart/2005/8/colors/colorful5" csCatId="colorful" phldr="1"/>
      <dgm:spPr/>
    </dgm:pt>
    <dgm:pt modelId="{85EA974F-B385-43B3-A820-0317BC7DC58D}">
      <dgm:prSet phldrT="[Texto]"/>
      <dgm:spPr/>
      <dgm:t>
        <a:bodyPr/>
        <a:lstStyle/>
        <a:p>
          <a:r>
            <a:rPr lang="es-CO" dirty="0" smtClean="0"/>
            <a:t>Elija Ámbito  Predominante</a:t>
          </a:r>
          <a:endParaRPr lang="es-CO" dirty="0"/>
        </a:p>
      </dgm:t>
    </dgm:pt>
    <dgm:pt modelId="{4A7C7C24-1FFF-48BD-A870-C7810A2A83B6}" type="parTrans" cxnId="{E64E9CF8-40B5-4591-84EC-859381D95CC3}">
      <dgm:prSet/>
      <dgm:spPr/>
      <dgm:t>
        <a:bodyPr/>
        <a:lstStyle/>
        <a:p>
          <a:endParaRPr lang="es-CO"/>
        </a:p>
      </dgm:t>
    </dgm:pt>
    <dgm:pt modelId="{B61B50EA-69D9-4E3D-987A-F1F947CDA7B9}" type="sibTrans" cxnId="{E64E9CF8-40B5-4591-84EC-859381D95CC3}">
      <dgm:prSet/>
      <dgm:spPr/>
      <dgm:t>
        <a:bodyPr/>
        <a:lstStyle/>
        <a:p>
          <a:endParaRPr lang="es-CO"/>
        </a:p>
      </dgm:t>
    </dgm:pt>
    <dgm:pt modelId="{4EACD6DD-7A87-4902-8856-965011D495E9}">
      <dgm:prSet phldrT="[Texto]"/>
      <dgm:spPr/>
      <dgm:t>
        <a:bodyPr/>
        <a:lstStyle/>
        <a:p>
          <a:r>
            <a:rPr lang="es-CO" dirty="0" smtClean="0"/>
            <a:t>Elija Ámbito   Condicional</a:t>
          </a:r>
          <a:endParaRPr lang="es-CO" dirty="0"/>
        </a:p>
      </dgm:t>
    </dgm:pt>
    <dgm:pt modelId="{3A2CF0B7-4A85-4799-A7AB-512ACCA5C161}" type="parTrans" cxnId="{398A883A-3453-4A13-BDB4-29024F7A23B3}">
      <dgm:prSet/>
      <dgm:spPr/>
      <dgm:t>
        <a:bodyPr/>
        <a:lstStyle/>
        <a:p>
          <a:endParaRPr lang="es-CO"/>
        </a:p>
      </dgm:t>
    </dgm:pt>
    <dgm:pt modelId="{A8E614EF-4353-4497-92DC-707A0B367062}" type="sibTrans" cxnId="{398A883A-3453-4A13-BDB4-29024F7A23B3}">
      <dgm:prSet/>
      <dgm:spPr/>
      <dgm:t>
        <a:bodyPr/>
        <a:lstStyle/>
        <a:p>
          <a:endParaRPr lang="es-CO"/>
        </a:p>
      </dgm:t>
    </dgm:pt>
    <dgm:pt modelId="{A1C9F221-BAFD-46A6-82E1-1E3007028195}">
      <dgm:prSet phldrT="[Texto]"/>
      <dgm:spPr/>
      <dgm:t>
        <a:bodyPr/>
        <a:lstStyle/>
        <a:p>
          <a:r>
            <a:rPr lang="es-CO" dirty="0" smtClean="0">
              <a:solidFill>
                <a:schemeClr val="tx1"/>
              </a:solidFill>
            </a:rPr>
            <a:t>Seleccione la pregunta</a:t>
          </a:r>
          <a:endParaRPr lang="es-CO" dirty="0">
            <a:solidFill>
              <a:schemeClr val="tx1"/>
            </a:solidFill>
          </a:endParaRPr>
        </a:p>
      </dgm:t>
    </dgm:pt>
    <dgm:pt modelId="{0D35787D-F0C9-435E-B571-AA8BA2F1CB78}" type="parTrans" cxnId="{2A25C6A9-9F39-499F-AB6E-3D3918DC5D83}">
      <dgm:prSet/>
      <dgm:spPr/>
      <dgm:t>
        <a:bodyPr/>
        <a:lstStyle/>
        <a:p>
          <a:endParaRPr lang="es-CO"/>
        </a:p>
      </dgm:t>
    </dgm:pt>
    <dgm:pt modelId="{962EA90D-65E9-429F-903D-BFAC40C217DC}" type="sibTrans" cxnId="{2A25C6A9-9F39-499F-AB6E-3D3918DC5D83}">
      <dgm:prSet/>
      <dgm:spPr/>
      <dgm:t>
        <a:bodyPr/>
        <a:lstStyle/>
        <a:p>
          <a:endParaRPr lang="es-CO"/>
        </a:p>
      </dgm:t>
    </dgm:pt>
    <dgm:pt modelId="{340ABB4F-7E67-4753-987B-DB9516BF3020}">
      <dgm:prSet phldrT="[Texto]"/>
      <dgm:spPr/>
      <dgm:t>
        <a:bodyPr/>
        <a:lstStyle/>
        <a:p>
          <a:r>
            <a:rPr lang="es-CO" dirty="0" smtClean="0"/>
            <a:t>Seleccione la ventana de Consulta</a:t>
          </a:r>
          <a:endParaRPr lang="es-CO" dirty="0"/>
        </a:p>
      </dgm:t>
    </dgm:pt>
    <dgm:pt modelId="{89E156C6-9ED8-41E4-B871-82654153C0FF}" type="parTrans" cxnId="{81B82ACC-536E-4894-B8FD-AFA96C833FDB}">
      <dgm:prSet/>
      <dgm:spPr/>
      <dgm:t>
        <a:bodyPr/>
        <a:lstStyle/>
        <a:p>
          <a:endParaRPr lang="es-CO"/>
        </a:p>
      </dgm:t>
    </dgm:pt>
    <dgm:pt modelId="{2139CFFE-4C0A-466B-8681-CDB63F7C15B1}" type="sibTrans" cxnId="{81B82ACC-536E-4894-B8FD-AFA96C833FDB}">
      <dgm:prSet/>
      <dgm:spPr/>
      <dgm:t>
        <a:bodyPr/>
        <a:lstStyle/>
        <a:p>
          <a:endParaRPr lang="es-CO"/>
        </a:p>
      </dgm:t>
    </dgm:pt>
    <dgm:pt modelId="{91244713-C27C-455E-AD97-6F5438A2E44C}">
      <dgm:prSet phldrT="[Texto]"/>
      <dgm:spPr/>
      <dgm:t>
        <a:bodyPr/>
        <a:lstStyle/>
        <a:p>
          <a:r>
            <a:rPr lang="es-CO" dirty="0" smtClean="0"/>
            <a:t>Elija  Consultas Dinámicas	</a:t>
          </a:r>
          <a:endParaRPr lang="es-CO" dirty="0"/>
        </a:p>
      </dgm:t>
    </dgm:pt>
    <dgm:pt modelId="{9AF9B097-5AB2-449F-BB3E-4C848EDA4CDA}" type="parTrans" cxnId="{6F6DDEFC-67EB-4081-9DBC-917A33F5A0A6}">
      <dgm:prSet/>
      <dgm:spPr/>
      <dgm:t>
        <a:bodyPr/>
        <a:lstStyle/>
        <a:p>
          <a:endParaRPr lang="es-CO"/>
        </a:p>
      </dgm:t>
    </dgm:pt>
    <dgm:pt modelId="{4E47DC65-FA4C-4575-A53E-8F34369019F4}" type="sibTrans" cxnId="{6F6DDEFC-67EB-4081-9DBC-917A33F5A0A6}">
      <dgm:prSet/>
      <dgm:spPr/>
      <dgm:t>
        <a:bodyPr/>
        <a:lstStyle/>
        <a:p>
          <a:endParaRPr lang="es-CO"/>
        </a:p>
      </dgm:t>
    </dgm:pt>
    <dgm:pt modelId="{497D3FF5-45B0-4E9E-98C5-201A373FC1FD}">
      <dgm:prSet phldrT="[Texto]"/>
      <dgm:spPr/>
      <dgm:t>
        <a:bodyPr/>
        <a:lstStyle/>
        <a:p>
          <a:endParaRPr lang="es-CO" dirty="0"/>
        </a:p>
      </dgm:t>
    </dgm:pt>
    <dgm:pt modelId="{C586BE64-6A9B-46A4-92E5-C828A7ECA3E9}" type="parTrans" cxnId="{E8114AA5-DF10-47B2-8D55-40F63954FD5E}">
      <dgm:prSet/>
      <dgm:spPr/>
      <dgm:t>
        <a:bodyPr/>
        <a:lstStyle/>
        <a:p>
          <a:endParaRPr lang="es-CO"/>
        </a:p>
      </dgm:t>
    </dgm:pt>
    <dgm:pt modelId="{EFA5CBC6-D792-4916-8CD7-F4EE3B925C85}" type="sibTrans" cxnId="{E8114AA5-DF10-47B2-8D55-40F63954FD5E}">
      <dgm:prSet/>
      <dgm:spPr/>
      <dgm:t>
        <a:bodyPr/>
        <a:lstStyle/>
        <a:p>
          <a:endParaRPr lang="es-CO"/>
        </a:p>
      </dgm:t>
    </dgm:pt>
    <dgm:pt modelId="{66E9A8D1-30FE-46C4-85F8-6272B2B3D97C}">
      <dgm:prSet phldrT="[Texto]" custT="1"/>
      <dgm:spPr/>
      <dgm:t>
        <a:bodyPr/>
        <a:lstStyle/>
        <a:p>
          <a:endParaRPr lang="es-CO" sz="1400" dirty="0"/>
        </a:p>
      </dgm:t>
    </dgm:pt>
    <dgm:pt modelId="{AC1BE90C-FD6F-4E10-A0D9-354029BFF722}" type="parTrans" cxnId="{676B9E19-C598-4F1A-92B4-BE1D7CBA31B7}">
      <dgm:prSet/>
      <dgm:spPr/>
      <dgm:t>
        <a:bodyPr/>
        <a:lstStyle/>
        <a:p>
          <a:endParaRPr lang="es-CO"/>
        </a:p>
      </dgm:t>
    </dgm:pt>
    <dgm:pt modelId="{34858F27-2350-49D0-A89C-9492AB45A937}" type="sibTrans" cxnId="{676B9E19-C598-4F1A-92B4-BE1D7CBA31B7}">
      <dgm:prSet/>
      <dgm:spPr/>
      <dgm:t>
        <a:bodyPr/>
        <a:lstStyle/>
        <a:p>
          <a:endParaRPr lang="es-CO"/>
        </a:p>
      </dgm:t>
    </dgm:pt>
    <dgm:pt modelId="{FFDA0F00-4F7A-4D6E-B9AA-B68BB2D3D76A}">
      <dgm:prSet/>
      <dgm:spPr/>
      <dgm:t>
        <a:bodyPr/>
        <a:lstStyle/>
        <a:p>
          <a:r>
            <a:rPr lang="es-CO" dirty="0" smtClean="0"/>
            <a:t>Seleccione Consultar</a:t>
          </a:r>
          <a:endParaRPr lang="es-CO" dirty="0"/>
        </a:p>
      </dgm:t>
    </dgm:pt>
    <dgm:pt modelId="{22F5D5E1-E680-4905-B8F4-B07A98013B11}" type="parTrans" cxnId="{81C9A7B9-60E2-47F6-B1BB-19FA3715A9D4}">
      <dgm:prSet/>
      <dgm:spPr/>
      <dgm:t>
        <a:bodyPr/>
        <a:lstStyle/>
        <a:p>
          <a:endParaRPr lang="es-CO"/>
        </a:p>
      </dgm:t>
    </dgm:pt>
    <dgm:pt modelId="{4D4BCAB7-88C7-42E7-B03F-86A9E224A36B}" type="sibTrans" cxnId="{81C9A7B9-60E2-47F6-B1BB-19FA3715A9D4}">
      <dgm:prSet/>
      <dgm:spPr/>
      <dgm:t>
        <a:bodyPr/>
        <a:lstStyle/>
        <a:p>
          <a:endParaRPr lang="es-CO"/>
        </a:p>
      </dgm:t>
    </dgm:pt>
    <dgm:pt modelId="{2283027A-A517-426A-B3DD-D5AF69DE5CB1}">
      <dgm:prSet custT="1"/>
      <dgm:spPr/>
      <dgm:t>
        <a:bodyPr/>
        <a:lstStyle/>
        <a:p>
          <a:endParaRPr lang="es-CO" sz="1200" dirty="0"/>
        </a:p>
      </dgm:t>
    </dgm:pt>
    <dgm:pt modelId="{D7952D95-9164-4499-A098-21C69A123E06}" type="sibTrans" cxnId="{FA19A8EC-1E48-4649-B0C6-6BF85D0A6546}">
      <dgm:prSet/>
      <dgm:spPr/>
      <dgm:t>
        <a:bodyPr/>
        <a:lstStyle/>
        <a:p>
          <a:endParaRPr lang="es-CO"/>
        </a:p>
      </dgm:t>
    </dgm:pt>
    <dgm:pt modelId="{5CD87866-964B-41CB-A5FF-4BCE03C416D3}" type="parTrans" cxnId="{FA19A8EC-1E48-4649-B0C6-6BF85D0A6546}">
      <dgm:prSet/>
      <dgm:spPr/>
      <dgm:t>
        <a:bodyPr/>
        <a:lstStyle/>
        <a:p>
          <a:endParaRPr lang="es-CO"/>
        </a:p>
      </dgm:t>
    </dgm:pt>
    <dgm:pt modelId="{0CB6E1B4-273E-4F5A-A7D4-3EF83B7AB2EB}" type="pres">
      <dgm:prSet presAssocID="{269A6793-36A4-44C7-84AF-A621D4BADF85}" presName="rootnode" presStyleCnt="0">
        <dgm:presLayoutVars>
          <dgm:chMax/>
          <dgm:chPref/>
          <dgm:dir/>
          <dgm:animLvl val="lvl"/>
        </dgm:presLayoutVars>
      </dgm:prSet>
      <dgm:spPr/>
    </dgm:pt>
    <dgm:pt modelId="{B7045D97-B5A5-4621-B4CE-96F9B4C34AD9}" type="pres">
      <dgm:prSet presAssocID="{340ABB4F-7E67-4753-987B-DB9516BF3020}" presName="composite" presStyleCnt="0"/>
      <dgm:spPr/>
    </dgm:pt>
    <dgm:pt modelId="{8925265E-80D9-4BD3-8262-4C8F2361105E}" type="pres">
      <dgm:prSet presAssocID="{340ABB4F-7E67-4753-987B-DB9516BF3020}" presName="bentUpArrow1" presStyleLbl="alignImgPlace1" presStyleIdx="0" presStyleCnt="5"/>
      <dgm:spPr/>
    </dgm:pt>
    <dgm:pt modelId="{24667FC1-213C-4C8A-B553-CD98E619F93B}" type="pres">
      <dgm:prSet presAssocID="{340ABB4F-7E67-4753-987B-DB9516BF3020}" presName="ParentText" presStyleLbl="node1" presStyleIdx="0" presStyleCnt="6">
        <dgm:presLayoutVars>
          <dgm:chMax val="1"/>
          <dgm:chPref val="1"/>
          <dgm:bulletEnabled val="1"/>
        </dgm:presLayoutVars>
      </dgm:prSet>
      <dgm:spPr/>
      <dgm:t>
        <a:bodyPr/>
        <a:lstStyle/>
        <a:p>
          <a:endParaRPr lang="es-CO"/>
        </a:p>
      </dgm:t>
    </dgm:pt>
    <dgm:pt modelId="{B422AA62-3C44-404F-BA2D-D50B3231F7F6}" type="pres">
      <dgm:prSet presAssocID="{340ABB4F-7E67-4753-987B-DB9516BF3020}" presName="ChildText" presStyleLbl="revTx" presStyleIdx="0" presStyleCnt="6">
        <dgm:presLayoutVars>
          <dgm:chMax val="0"/>
          <dgm:chPref val="0"/>
          <dgm:bulletEnabled val="1"/>
        </dgm:presLayoutVars>
      </dgm:prSet>
      <dgm:spPr/>
      <dgm:t>
        <a:bodyPr/>
        <a:lstStyle/>
        <a:p>
          <a:endParaRPr lang="es-CO"/>
        </a:p>
      </dgm:t>
    </dgm:pt>
    <dgm:pt modelId="{6FF2859A-41BB-4340-B46E-28330C77D67C}" type="pres">
      <dgm:prSet presAssocID="{2139CFFE-4C0A-466B-8681-CDB63F7C15B1}" presName="sibTrans" presStyleCnt="0"/>
      <dgm:spPr/>
    </dgm:pt>
    <dgm:pt modelId="{8AB4D866-DD12-4D1C-A217-8497C929BFCD}" type="pres">
      <dgm:prSet presAssocID="{91244713-C27C-455E-AD97-6F5438A2E44C}" presName="composite" presStyleCnt="0"/>
      <dgm:spPr/>
    </dgm:pt>
    <dgm:pt modelId="{C41C69B0-431E-412D-A3EB-0C59CB9746E5}" type="pres">
      <dgm:prSet presAssocID="{91244713-C27C-455E-AD97-6F5438A2E44C}" presName="bentUpArrow1" presStyleLbl="alignImgPlace1" presStyleIdx="1" presStyleCnt="5"/>
      <dgm:spPr/>
    </dgm:pt>
    <dgm:pt modelId="{E696B432-76DD-4B5B-B8D3-50B9249500FA}" type="pres">
      <dgm:prSet presAssocID="{91244713-C27C-455E-AD97-6F5438A2E44C}" presName="ParentText" presStyleLbl="node1" presStyleIdx="1" presStyleCnt="6">
        <dgm:presLayoutVars>
          <dgm:chMax val="1"/>
          <dgm:chPref val="1"/>
          <dgm:bulletEnabled val="1"/>
        </dgm:presLayoutVars>
      </dgm:prSet>
      <dgm:spPr/>
      <dgm:t>
        <a:bodyPr/>
        <a:lstStyle/>
        <a:p>
          <a:endParaRPr lang="es-CO"/>
        </a:p>
      </dgm:t>
    </dgm:pt>
    <dgm:pt modelId="{F5F6E079-7F91-4D54-BADA-69BAE57EADB9}" type="pres">
      <dgm:prSet presAssocID="{91244713-C27C-455E-AD97-6F5438A2E44C}" presName="ChildText" presStyleLbl="revTx" presStyleIdx="1" presStyleCnt="6" custScaleX="170897" custLinFactNeighborX="25344">
        <dgm:presLayoutVars>
          <dgm:chMax val="0"/>
          <dgm:chPref val="0"/>
          <dgm:bulletEnabled val="1"/>
        </dgm:presLayoutVars>
      </dgm:prSet>
      <dgm:spPr/>
      <dgm:t>
        <a:bodyPr/>
        <a:lstStyle/>
        <a:p>
          <a:endParaRPr lang="es-CO"/>
        </a:p>
      </dgm:t>
    </dgm:pt>
    <dgm:pt modelId="{6C4FFB4A-9AF9-442F-A521-5B192E1B3186}" type="pres">
      <dgm:prSet presAssocID="{4E47DC65-FA4C-4575-A53E-8F34369019F4}" presName="sibTrans" presStyleCnt="0"/>
      <dgm:spPr/>
    </dgm:pt>
    <dgm:pt modelId="{8C5611E0-4639-4F5A-9317-271D972B4A93}" type="pres">
      <dgm:prSet presAssocID="{85EA974F-B385-43B3-A820-0317BC7DC58D}" presName="composite" presStyleCnt="0"/>
      <dgm:spPr/>
    </dgm:pt>
    <dgm:pt modelId="{CC112D2D-3BD2-4EE6-93D6-D147BA2F21DC}" type="pres">
      <dgm:prSet presAssocID="{85EA974F-B385-43B3-A820-0317BC7DC58D}" presName="bentUpArrow1" presStyleLbl="alignImgPlace1" presStyleIdx="2" presStyleCnt="5"/>
      <dgm:spPr/>
    </dgm:pt>
    <dgm:pt modelId="{D32ABC58-FA94-4E54-A87D-C19C8A75C3F3}" type="pres">
      <dgm:prSet presAssocID="{85EA974F-B385-43B3-A820-0317BC7DC58D}" presName="ParentText" presStyleLbl="node1" presStyleIdx="2" presStyleCnt="6">
        <dgm:presLayoutVars>
          <dgm:chMax val="1"/>
          <dgm:chPref val="1"/>
          <dgm:bulletEnabled val="1"/>
        </dgm:presLayoutVars>
      </dgm:prSet>
      <dgm:spPr/>
      <dgm:t>
        <a:bodyPr/>
        <a:lstStyle/>
        <a:p>
          <a:endParaRPr lang="es-CO"/>
        </a:p>
      </dgm:t>
    </dgm:pt>
    <dgm:pt modelId="{28297D20-4604-4282-BDE2-1A42401D9A1C}" type="pres">
      <dgm:prSet presAssocID="{85EA974F-B385-43B3-A820-0317BC7DC58D}" presName="ChildText" presStyleLbl="revTx" presStyleIdx="2" presStyleCnt="6" custScaleX="170897" custLinFactNeighborX="49632" custLinFactNeighborY="-1358">
        <dgm:presLayoutVars>
          <dgm:chMax val="0"/>
          <dgm:chPref val="0"/>
          <dgm:bulletEnabled val="1"/>
        </dgm:presLayoutVars>
      </dgm:prSet>
      <dgm:spPr/>
      <dgm:t>
        <a:bodyPr/>
        <a:lstStyle/>
        <a:p>
          <a:endParaRPr lang="es-CO"/>
        </a:p>
      </dgm:t>
    </dgm:pt>
    <dgm:pt modelId="{0D89531A-AB3B-4154-BD41-715819BA78AA}" type="pres">
      <dgm:prSet presAssocID="{B61B50EA-69D9-4E3D-987A-F1F947CDA7B9}" presName="sibTrans" presStyleCnt="0"/>
      <dgm:spPr/>
    </dgm:pt>
    <dgm:pt modelId="{AFAECDC9-8941-429E-80AD-67159F393229}" type="pres">
      <dgm:prSet presAssocID="{4EACD6DD-7A87-4902-8856-965011D495E9}" presName="composite" presStyleCnt="0"/>
      <dgm:spPr/>
    </dgm:pt>
    <dgm:pt modelId="{504038BF-BEB1-4BBE-966C-0626ECEF115F}" type="pres">
      <dgm:prSet presAssocID="{4EACD6DD-7A87-4902-8856-965011D495E9}" presName="bentUpArrow1" presStyleLbl="alignImgPlace1" presStyleIdx="3" presStyleCnt="5"/>
      <dgm:spPr/>
    </dgm:pt>
    <dgm:pt modelId="{86256F08-9B38-4C33-8705-09ED5640333B}" type="pres">
      <dgm:prSet presAssocID="{4EACD6DD-7A87-4902-8856-965011D495E9}" presName="ParentText" presStyleLbl="node1" presStyleIdx="3" presStyleCnt="6">
        <dgm:presLayoutVars>
          <dgm:chMax val="1"/>
          <dgm:chPref val="1"/>
          <dgm:bulletEnabled val="1"/>
        </dgm:presLayoutVars>
      </dgm:prSet>
      <dgm:spPr/>
      <dgm:t>
        <a:bodyPr/>
        <a:lstStyle/>
        <a:p>
          <a:endParaRPr lang="es-CO"/>
        </a:p>
      </dgm:t>
    </dgm:pt>
    <dgm:pt modelId="{09A42339-FAEC-458F-BB7E-A8CEAD26201E}" type="pres">
      <dgm:prSet presAssocID="{4EACD6DD-7A87-4902-8856-965011D495E9}" presName="ChildText" presStyleLbl="revTx" presStyleIdx="3" presStyleCnt="6" custScaleX="170897" custLinFactNeighborX="50688">
        <dgm:presLayoutVars>
          <dgm:chMax val="0"/>
          <dgm:chPref val="0"/>
          <dgm:bulletEnabled val="1"/>
        </dgm:presLayoutVars>
      </dgm:prSet>
      <dgm:spPr/>
      <dgm:t>
        <a:bodyPr/>
        <a:lstStyle/>
        <a:p>
          <a:endParaRPr lang="es-CO"/>
        </a:p>
      </dgm:t>
    </dgm:pt>
    <dgm:pt modelId="{54828A1D-0E4F-4D09-BCF7-88D310F0B65F}" type="pres">
      <dgm:prSet presAssocID="{A8E614EF-4353-4497-92DC-707A0B367062}" presName="sibTrans" presStyleCnt="0"/>
      <dgm:spPr/>
    </dgm:pt>
    <dgm:pt modelId="{19B5448C-3D9F-4B4E-843D-55DAE3B70F6A}" type="pres">
      <dgm:prSet presAssocID="{A1C9F221-BAFD-46A6-82E1-1E3007028195}" presName="composite" presStyleCnt="0"/>
      <dgm:spPr/>
    </dgm:pt>
    <dgm:pt modelId="{0EEDAC45-5801-4891-9C26-072343F4BC2B}" type="pres">
      <dgm:prSet presAssocID="{A1C9F221-BAFD-46A6-82E1-1E3007028195}" presName="bentUpArrow1" presStyleLbl="alignImgPlace1" presStyleIdx="4" presStyleCnt="5"/>
      <dgm:spPr/>
    </dgm:pt>
    <dgm:pt modelId="{06339CAF-E85A-4526-95D8-09FFB3BDA939}" type="pres">
      <dgm:prSet presAssocID="{A1C9F221-BAFD-46A6-82E1-1E3007028195}" presName="ParentText" presStyleLbl="node1" presStyleIdx="4" presStyleCnt="6">
        <dgm:presLayoutVars>
          <dgm:chMax val="1"/>
          <dgm:chPref val="1"/>
          <dgm:bulletEnabled val="1"/>
        </dgm:presLayoutVars>
      </dgm:prSet>
      <dgm:spPr/>
      <dgm:t>
        <a:bodyPr/>
        <a:lstStyle/>
        <a:p>
          <a:endParaRPr lang="es-CO"/>
        </a:p>
      </dgm:t>
    </dgm:pt>
    <dgm:pt modelId="{C84B0BC6-D8DF-4B96-AE54-D591BAA13F7C}" type="pres">
      <dgm:prSet presAssocID="{A1C9F221-BAFD-46A6-82E1-1E3007028195}" presName="ChildText" presStyleLbl="revTx" presStyleIdx="4" presStyleCnt="6" custScaleX="170897" custLinFactNeighborX="38016">
        <dgm:presLayoutVars>
          <dgm:chMax val="0"/>
          <dgm:chPref val="0"/>
          <dgm:bulletEnabled val="1"/>
        </dgm:presLayoutVars>
      </dgm:prSet>
      <dgm:spPr/>
      <dgm:t>
        <a:bodyPr/>
        <a:lstStyle/>
        <a:p>
          <a:endParaRPr lang="es-CO"/>
        </a:p>
      </dgm:t>
    </dgm:pt>
    <dgm:pt modelId="{5BC6FAB3-4826-4F02-81C9-956DA6313A1C}" type="pres">
      <dgm:prSet presAssocID="{962EA90D-65E9-429F-903D-BFAC40C217DC}" presName="sibTrans" presStyleCnt="0"/>
      <dgm:spPr/>
    </dgm:pt>
    <dgm:pt modelId="{BD9328EF-7254-4FB2-A026-200350140EEC}" type="pres">
      <dgm:prSet presAssocID="{FFDA0F00-4F7A-4D6E-B9AA-B68BB2D3D76A}" presName="composite" presStyleCnt="0"/>
      <dgm:spPr/>
    </dgm:pt>
    <dgm:pt modelId="{795F56B8-71C7-47E4-B616-9B064027B4C3}" type="pres">
      <dgm:prSet presAssocID="{FFDA0F00-4F7A-4D6E-B9AA-B68BB2D3D76A}" presName="ParentText" presStyleLbl="node1" presStyleIdx="5" presStyleCnt="6">
        <dgm:presLayoutVars>
          <dgm:chMax val="1"/>
          <dgm:chPref val="1"/>
          <dgm:bulletEnabled val="1"/>
        </dgm:presLayoutVars>
      </dgm:prSet>
      <dgm:spPr/>
      <dgm:t>
        <a:bodyPr/>
        <a:lstStyle/>
        <a:p>
          <a:endParaRPr lang="es-CO"/>
        </a:p>
      </dgm:t>
    </dgm:pt>
    <dgm:pt modelId="{36AA1E78-1BE2-4675-899A-7C9DE018E720}" type="pres">
      <dgm:prSet presAssocID="{FFDA0F00-4F7A-4D6E-B9AA-B68BB2D3D76A}" presName="FinalChildText" presStyleLbl="revTx" presStyleIdx="5" presStyleCnt="6" custScaleX="170897" custLinFactNeighborX="41184">
        <dgm:presLayoutVars>
          <dgm:chMax val="0"/>
          <dgm:chPref val="0"/>
          <dgm:bulletEnabled val="1"/>
        </dgm:presLayoutVars>
      </dgm:prSet>
      <dgm:spPr/>
      <dgm:t>
        <a:bodyPr/>
        <a:lstStyle/>
        <a:p>
          <a:endParaRPr lang="es-CO"/>
        </a:p>
      </dgm:t>
    </dgm:pt>
  </dgm:ptLst>
  <dgm:cxnLst>
    <dgm:cxn modelId="{EE675EEF-F01D-403E-A14C-2CDF85A2B91A}" type="presOf" srcId="{4EACD6DD-7A87-4902-8856-965011D495E9}" destId="{86256F08-9B38-4C33-8705-09ED5640333B}" srcOrd="0" destOrd="0" presId="urn:microsoft.com/office/officeart/2005/8/layout/StepDownProcess"/>
    <dgm:cxn modelId="{ECA5E33D-EED8-4DCA-AC3A-312767A31F46}" type="presOf" srcId="{66E9A8D1-30FE-46C4-85F8-6272B2B3D97C}" destId="{F5F6E079-7F91-4D54-BADA-69BAE57EADB9}" srcOrd="0" destOrd="0" presId="urn:microsoft.com/office/officeart/2005/8/layout/StepDownProcess"/>
    <dgm:cxn modelId="{E64E9CF8-40B5-4591-84EC-859381D95CC3}" srcId="{269A6793-36A4-44C7-84AF-A621D4BADF85}" destId="{85EA974F-B385-43B3-A820-0317BC7DC58D}" srcOrd="2" destOrd="0" parTransId="{4A7C7C24-1FFF-48BD-A870-C7810A2A83B6}" sibTransId="{B61B50EA-69D9-4E3D-987A-F1F947CDA7B9}"/>
    <dgm:cxn modelId="{2A25C6A9-9F39-499F-AB6E-3D3918DC5D83}" srcId="{269A6793-36A4-44C7-84AF-A621D4BADF85}" destId="{A1C9F221-BAFD-46A6-82E1-1E3007028195}" srcOrd="4" destOrd="0" parTransId="{0D35787D-F0C9-435E-B571-AA8BA2F1CB78}" sibTransId="{962EA90D-65E9-429F-903D-BFAC40C217DC}"/>
    <dgm:cxn modelId="{DC53DEB8-9C23-48C5-8029-0EED6D88E50C}" type="presOf" srcId="{269A6793-36A4-44C7-84AF-A621D4BADF85}" destId="{0CB6E1B4-273E-4F5A-A7D4-3EF83B7AB2EB}" srcOrd="0" destOrd="0" presId="urn:microsoft.com/office/officeart/2005/8/layout/StepDownProcess"/>
    <dgm:cxn modelId="{6F6DDEFC-67EB-4081-9DBC-917A33F5A0A6}" srcId="{269A6793-36A4-44C7-84AF-A621D4BADF85}" destId="{91244713-C27C-455E-AD97-6F5438A2E44C}" srcOrd="1" destOrd="0" parTransId="{9AF9B097-5AB2-449F-BB3E-4C848EDA4CDA}" sibTransId="{4E47DC65-FA4C-4575-A53E-8F34369019F4}"/>
    <dgm:cxn modelId="{F0D0DB39-6AE9-418F-91B4-A0CAAA2ED7C1}" type="presOf" srcId="{91244713-C27C-455E-AD97-6F5438A2E44C}" destId="{E696B432-76DD-4B5B-B8D3-50B9249500FA}" srcOrd="0" destOrd="0" presId="urn:microsoft.com/office/officeart/2005/8/layout/StepDownProcess"/>
    <dgm:cxn modelId="{FA19A8EC-1E48-4649-B0C6-6BF85D0A6546}" srcId="{FFDA0F00-4F7A-4D6E-B9AA-B68BB2D3D76A}" destId="{2283027A-A517-426A-B3DD-D5AF69DE5CB1}" srcOrd="0" destOrd="0" parTransId="{5CD87866-964B-41CB-A5FF-4BCE03C416D3}" sibTransId="{D7952D95-9164-4499-A098-21C69A123E06}"/>
    <dgm:cxn modelId="{E8114AA5-DF10-47B2-8D55-40F63954FD5E}" srcId="{340ABB4F-7E67-4753-987B-DB9516BF3020}" destId="{497D3FF5-45B0-4E9E-98C5-201A373FC1FD}" srcOrd="0" destOrd="0" parTransId="{C586BE64-6A9B-46A4-92E5-C828A7ECA3E9}" sibTransId="{EFA5CBC6-D792-4916-8CD7-F4EE3B925C85}"/>
    <dgm:cxn modelId="{7CE0885B-23A7-46C4-A43C-E7E1794D0553}" type="presOf" srcId="{FFDA0F00-4F7A-4D6E-B9AA-B68BB2D3D76A}" destId="{795F56B8-71C7-47E4-B616-9B064027B4C3}" srcOrd="0" destOrd="0" presId="urn:microsoft.com/office/officeart/2005/8/layout/StepDownProcess"/>
    <dgm:cxn modelId="{7876386C-202B-4ECB-9542-A8E87F8A9D8C}" type="presOf" srcId="{85EA974F-B385-43B3-A820-0317BC7DC58D}" destId="{D32ABC58-FA94-4E54-A87D-C19C8A75C3F3}" srcOrd="0" destOrd="0" presId="urn:microsoft.com/office/officeart/2005/8/layout/StepDownProcess"/>
    <dgm:cxn modelId="{81B82ACC-536E-4894-B8FD-AFA96C833FDB}" srcId="{269A6793-36A4-44C7-84AF-A621D4BADF85}" destId="{340ABB4F-7E67-4753-987B-DB9516BF3020}" srcOrd="0" destOrd="0" parTransId="{89E156C6-9ED8-41E4-B871-82654153C0FF}" sibTransId="{2139CFFE-4C0A-466B-8681-CDB63F7C15B1}"/>
    <dgm:cxn modelId="{63A7B429-AE6E-416A-8B5A-F7C85F4898DD}" type="presOf" srcId="{340ABB4F-7E67-4753-987B-DB9516BF3020}" destId="{24667FC1-213C-4C8A-B553-CD98E619F93B}" srcOrd="0" destOrd="0" presId="urn:microsoft.com/office/officeart/2005/8/layout/StepDownProcess"/>
    <dgm:cxn modelId="{398A883A-3453-4A13-BDB4-29024F7A23B3}" srcId="{269A6793-36A4-44C7-84AF-A621D4BADF85}" destId="{4EACD6DD-7A87-4902-8856-965011D495E9}" srcOrd="3" destOrd="0" parTransId="{3A2CF0B7-4A85-4799-A7AB-512ACCA5C161}" sibTransId="{A8E614EF-4353-4497-92DC-707A0B367062}"/>
    <dgm:cxn modelId="{A5BEED11-1B53-414A-B884-527ADB082CC1}" type="presOf" srcId="{A1C9F221-BAFD-46A6-82E1-1E3007028195}" destId="{06339CAF-E85A-4526-95D8-09FFB3BDA939}" srcOrd="0" destOrd="0" presId="urn:microsoft.com/office/officeart/2005/8/layout/StepDownProcess"/>
    <dgm:cxn modelId="{81C9A7B9-60E2-47F6-B1BB-19FA3715A9D4}" srcId="{269A6793-36A4-44C7-84AF-A621D4BADF85}" destId="{FFDA0F00-4F7A-4D6E-B9AA-B68BB2D3D76A}" srcOrd="5" destOrd="0" parTransId="{22F5D5E1-E680-4905-B8F4-B07A98013B11}" sibTransId="{4D4BCAB7-88C7-42E7-B03F-86A9E224A36B}"/>
    <dgm:cxn modelId="{676B9E19-C598-4F1A-92B4-BE1D7CBA31B7}" srcId="{91244713-C27C-455E-AD97-6F5438A2E44C}" destId="{66E9A8D1-30FE-46C4-85F8-6272B2B3D97C}" srcOrd="0" destOrd="0" parTransId="{AC1BE90C-FD6F-4E10-A0D9-354029BFF722}" sibTransId="{34858F27-2350-49D0-A89C-9492AB45A937}"/>
    <dgm:cxn modelId="{B81839CD-1B5C-4AEA-9C5C-619D56C90AAA}" type="presOf" srcId="{497D3FF5-45B0-4E9E-98C5-201A373FC1FD}" destId="{B422AA62-3C44-404F-BA2D-D50B3231F7F6}" srcOrd="0" destOrd="0" presId="urn:microsoft.com/office/officeart/2005/8/layout/StepDownProcess"/>
    <dgm:cxn modelId="{73DE6064-5A98-4BFE-818C-82C683E94BE8}" type="presOf" srcId="{2283027A-A517-426A-B3DD-D5AF69DE5CB1}" destId="{36AA1E78-1BE2-4675-899A-7C9DE018E720}" srcOrd="0" destOrd="0" presId="urn:microsoft.com/office/officeart/2005/8/layout/StepDownProcess"/>
    <dgm:cxn modelId="{550FC669-7660-4527-9445-1A8C280CD91F}" type="presParOf" srcId="{0CB6E1B4-273E-4F5A-A7D4-3EF83B7AB2EB}" destId="{B7045D97-B5A5-4621-B4CE-96F9B4C34AD9}" srcOrd="0" destOrd="0" presId="urn:microsoft.com/office/officeart/2005/8/layout/StepDownProcess"/>
    <dgm:cxn modelId="{019DF453-965E-434D-9D78-CC13F157C6AD}" type="presParOf" srcId="{B7045D97-B5A5-4621-B4CE-96F9B4C34AD9}" destId="{8925265E-80D9-4BD3-8262-4C8F2361105E}" srcOrd="0" destOrd="0" presId="urn:microsoft.com/office/officeart/2005/8/layout/StepDownProcess"/>
    <dgm:cxn modelId="{F63F6CE6-3C23-4FC4-90D5-C47601E72A0C}" type="presParOf" srcId="{B7045D97-B5A5-4621-B4CE-96F9B4C34AD9}" destId="{24667FC1-213C-4C8A-B553-CD98E619F93B}" srcOrd="1" destOrd="0" presId="urn:microsoft.com/office/officeart/2005/8/layout/StepDownProcess"/>
    <dgm:cxn modelId="{FF961300-A363-4742-9383-D97B0131419C}" type="presParOf" srcId="{B7045D97-B5A5-4621-B4CE-96F9B4C34AD9}" destId="{B422AA62-3C44-404F-BA2D-D50B3231F7F6}" srcOrd="2" destOrd="0" presId="urn:microsoft.com/office/officeart/2005/8/layout/StepDownProcess"/>
    <dgm:cxn modelId="{773A700D-A69B-41A2-8C29-EA38CB7B411A}" type="presParOf" srcId="{0CB6E1B4-273E-4F5A-A7D4-3EF83B7AB2EB}" destId="{6FF2859A-41BB-4340-B46E-28330C77D67C}" srcOrd="1" destOrd="0" presId="urn:microsoft.com/office/officeart/2005/8/layout/StepDownProcess"/>
    <dgm:cxn modelId="{5DC8A256-5A32-4A2C-B36D-F9CD9CA232E9}" type="presParOf" srcId="{0CB6E1B4-273E-4F5A-A7D4-3EF83B7AB2EB}" destId="{8AB4D866-DD12-4D1C-A217-8497C929BFCD}" srcOrd="2" destOrd="0" presId="urn:microsoft.com/office/officeart/2005/8/layout/StepDownProcess"/>
    <dgm:cxn modelId="{75AEA13E-5566-4057-A12B-18B13B8D1424}" type="presParOf" srcId="{8AB4D866-DD12-4D1C-A217-8497C929BFCD}" destId="{C41C69B0-431E-412D-A3EB-0C59CB9746E5}" srcOrd="0" destOrd="0" presId="urn:microsoft.com/office/officeart/2005/8/layout/StepDownProcess"/>
    <dgm:cxn modelId="{1AD1CC16-DAD9-40B1-B666-0B22AD5D8150}" type="presParOf" srcId="{8AB4D866-DD12-4D1C-A217-8497C929BFCD}" destId="{E696B432-76DD-4B5B-B8D3-50B9249500FA}" srcOrd="1" destOrd="0" presId="urn:microsoft.com/office/officeart/2005/8/layout/StepDownProcess"/>
    <dgm:cxn modelId="{014EE1F6-9193-4840-BDDE-80720D3B2576}" type="presParOf" srcId="{8AB4D866-DD12-4D1C-A217-8497C929BFCD}" destId="{F5F6E079-7F91-4D54-BADA-69BAE57EADB9}" srcOrd="2" destOrd="0" presId="urn:microsoft.com/office/officeart/2005/8/layout/StepDownProcess"/>
    <dgm:cxn modelId="{E907321D-0C02-4C21-BB0D-A26667E8B0AE}" type="presParOf" srcId="{0CB6E1B4-273E-4F5A-A7D4-3EF83B7AB2EB}" destId="{6C4FFB4A-9AF9-442F-A521-5B192E1B3186}" srcOrd="3" destOrd="0" presId="urn:microsoft.com/office/officeart/2005/8/layout/StepDownProcess"/>
    <dgm:cxn modelId="{82311778-0303-44E3-802F-63D101BAC267}" type="presParOf" srcId="{0CB6E1B4-273E-4F5A-A7D4-3EF83B7AB2EB}" destId="{8C5611E0-4639-4F5A-9317-271D972B4A93}" srcOrd="4" destOrd="0" presId="urn:microsoft.com/office/officeart/2005/8/layout/StepDownProcess"/>
    <dgm:cxn modelId="{00167CA1-197C-44DC-9AAB-AB7FD7D088EA}" type="presParOf" srcId="{8C5611E0-4639-4F5A-9317-271D972B4A93}" destId="{CC112D2D-3BD2-4EE6-93D6-D147BA2F21DC}" srcOrd="0" destOrd="0" presId="urn:microsoft.com/office/officeart/2005/8/layout/StepDownProcess"/>
    <dgm:cxn modelId="{FD3B3C95-64A6-4513-8D9A-0E07F3E46EA7}" type="presParOf" srcId="{8C5611E0-4639-4F5A-9317-271D972B4A93}" destId="{D32ABC58-FA94-4E54-A87D-C19C8A75C3F3}" srcOrd="1" destOrd="0" presId="urn:microsoft.com/office/officeart/2005/8/layout/StepDownProcess"/>
    <dgm:cxn modelId="{934B3219-E45D-42FA-9232-B9761A4A3DEB}" type="presParOf" srcId="{8C5611E0-4639-4F5A-9317-271D972B4A93}" destId="{28297D20-4604-4282-BDE2-1A42401D9A1C}" srcOrd="2" destOrd="0" presId="urn:microsoft.com/office/officeart/2005/8/layout/StepDownProcess"/>
    <dgm:cxn modelId="{C517E2BC-28E6-438A-B878-CD41BABB7990}" type="presParOf" srcId="{0CB6E1B4-273E-4F5A-A7D4-3EF83B7AB2EB}" destId="{0D89531A-AB3B-4154-BD41-715819BA78AA}" srcOrd="5" destOrd="0" presId="urn:microsoft.com/office/officeart/2005/8/layout/StepDownProcess"/>
    <dgm:cxn modelId="{1273E356-A09C-4E40-836C-D6C30492C469}" type="presParOf" srcId="{0CB6E1B4-273E-4F5A-A7D4-3EF83B7AB2EB}" destId="{AFAECDC9-8941-429E-80AD-67159F393229}" srcOrd="6" destOrd="0" presId="urn:microsoft.com/office/officeart/2005/8/layout/StepDownProcess"/>
    <dgm:cxn modelId="{E6C46362-C9A9-4FC1-867D-E8299A64304B}" type="presParOf" srcId="{AFAECDC9-8941-429E-80AD-67159F393229}" destId="{504038BF-BEB1-4BBE-966C-0626ECEF115F}" srcOrd="0" destOrd="0" presId="urn:microsoft.com/office/officeart/2005/8/layout/StepDownProcess"/>
    <dgm:cxn modelId="{58846FB7-E623-4E1E-ADC3-C2DCBE95CFC1}" type="presParOf" srcId="{AFAECDC9-8941-429E-80AD-67159F393229}" destId="{86256F08-9B38-4C33-8705-09ED5640333B}" srcOrd="1" destOrd="0" presId="urn:microsoft.com/office/officeart/2005/8/layout/StepDownProcess"/>
    <dgm:cxn modelId="{8564C8D4-051E-4734-8990-5384A5061A18}" type="presParOf" srcId="{AFAECDC9-8941-429E-80AD-67159F393229}" destId="{09A42339-FAEC-458F-BB7E-A8CEAD26201E}" srcOrd="2" destOrd="0" presId="urn:microsoft.com/office/officeart/2005/8/layout/StepDownProcess"/>
    <dgm:cxn modelId="{99467DD2-F2B0-4D80-B3D7-F8601E72709A}" type="presParOf" srcId="{0CB6E1B4-273E-4F5A-A7D4-3EF83B7AB2EB}" destId="{54828A1D-0E4F-4D09-BCF7-88D310F0B65F}" srcOrd="7" destOrd="0" presId="urn:microsoft.com/office/officeart/2005/8/layout/StepDownProcess"/>
    <dgm:cxn modelId="{7DC5C1F7-5E6C-4855-BBD2-266308D5F21A}" type="presParOf" srcId="{0CB6E1B4-273E-4F5A-A7D4-3EF83B7AB2EB}" destId="{19B5448C-3D9F-4B4E-843D-55DAE3B70F6A}" srcOrd="8" destOrd="0" presId="urn:microsoft.com/office/officeart/2005/8/layout/StepDownProcess"/>
    <dgm:cxn modelId="{623EE0C9-3981-4835-9233-5C445F3ACA6A}" type="presParOf" srcId="{19B5448C-3D9F-4B4E-843D-55DAE3B70F6A}" destId="{0EEDAC45-5801-4891-9C26-072343F4BC2B}" srcOrd="0" destOrd="0" presId="urn:microsoft.com/office/officeart/2005/8/layout/StepDownProcess"/>
    <dgm:cxn modelId="{A33C989B-D086-4ED6-A2E3-B5E04D6704F0}" type="presParOf" srcId="{19B5448C-3D9F-4B4E-843D-55DAE3B70F6A}" destId="{06339CAF-E85A-4526-95D8-09FFB3BDA939}" srcOrd="1" destOrd="0" presId="urn:microsoft.com/office/officeart/2005/8/layout/StepDownProcess"/>
    <dgm:cxn modelId="{262C4A7A-3C81-47CB-BEC0-773168D7D7DB}" type="presParOf" srcId="{19B5448C-3D9F-4B4E-843D-55DAE3B70F6A}" destId="{C84B0BC6-D8DF-4B96-AE54-D591BAA13F7C}" srcOrd="2" destOrd="0" presId="urn:microsoft.com/office/officeart/2005/8/layout/StepDownProcess"/>
    <dgm:cxn modelId="{59B70154-7B34-49B5-B9CE-0CDFC3F3FB4B}" type="presParOf" srcId="{0CB6E1B4-273E-4F5A-A7D4-3EF83B7AB2EB}" destId="{5BC6FAB3-4826-4F02-81C9-956DA6313A1C}" srcOrd="9" destOrd="0" presId="urn:microsoft.com/office/officeart/2005/8/layout/StepDownProcess"/>
    <dgm:cxn modelId="{3A6AE48A-14B6-4FC9-80AB-A3E3B8D6633A}" type="presParOf" srcId="{0CB6E1B4-273E-4F5A-A7D4-3EF83B7AB2EB}" destId="{BD9328EF-7254-4FB2-A026-200350140EEC}" srcOrd="10" destOrd="0" presId="urn:microsoft.com/office/officeart/2005/8/layout/StepDownProcess"/>
    <dgm:cxn modelId="{47CDCBFF-1210-414B-99F8-3AE7DEAA595C}" type="presParOf" srcId="{BD9328EF-7254-4FB2-A026-200350140EEC}" destId="{795F56B8-71C7-47E4-B616-9B064027B4C3}" srcOrd="0" destOrd="0" presId="urn:microsoft.com/office/officeart/2005/8/layout/StepDownProcess"/>
    <dgm:cxn modelId="{2EE50697-A1C8-49D5-B55B-2A257D1546E9}" type="presParOf" srcId="{BD9328EF-7254-4FB2-A026-200350140EEC}" destId="{36AA1E78-1BE2-4675-899A-7C9DE018E720}"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077FF2C-7430-4D76-880D-26A4E9D34888}" type="doc">
      <dgm:prSet loTypeId="urn:microsoft.com/office/officeart/2005/8/layout/matrix3" loCatId="matrix" qsTypeId="urn:microsoft.com/office/officeart/2005/8/quickstyle/simple2" qsCatId="simple" csTypeId="urn:microsoft.com/office/officeart/2005/8/colors/accent4_4" csCatId="accent4" phldr="1"/>
      <dgm:spPr/>
      <dgm:t>
        <a:bodyPr/>
        <a:lstStyle/>
        <a:p>
          <a:endParaRPr lang="es-CO"/>
        </a:p>
      </dgm:t>
    </dgm:pt>
    <dgm:pt modelId="{37984077-6FBC-448F-9D29-964253EDE924}">
      <dgm:prSet phldrT="[Texto]" custT="1"/>
      <dgm:spPr/>
      <dgm:t>
        <a:bodyPr/>
        <a:lstStyle/>
        <a:p>
          <a:pPr algn="ctr"/>
          <a:r>
            <a:rPr lang="es-CO" sz="2400" dirty="0" smtClean="0"/>
            <a:t>Consultas por ámbito</a:t>
          </a:r>
          <a:endParaRPr lang="es-CO" sz="2400" dirty="0"/>
        </a:p>
      </dgm:t>
    </dgm:pt>
    <dgm:pt modelId="{16A4BCD5-3B3F-4280-8B04-F024A8427C55}" type="parTrans" cxnId="{F25CE5F0-440E-4182-994E-63A5E6A62989}">
      <dgm:prSet/>
      <dgm:spPr/>
      <dgm:t>
        <a:bodyPr/>
        <a:lstStyle/>
        <a:p>
          <a:endParaRPr lang="es-CO" sz="2800"/>
        </a:p>
      </dgm:t>
    </dgm:pt>
    <dgm:pt modelId="{8CFB77D4-9964-4CEA-B9D5-5494C9354DD5}" type="sibTrans" cxnId="{F25CE5F0-440E-4182-994E-63A5E6A62989}">
      <dgm:prSet/>
      <dgm:spPr/>
      <dgm:t>
        <a:bodyPr/>
        <a:lstStyle/>
        <a:p>
          <a:endParaRPr lang="es-CO" sz="2800"/>
        </a:p>
      </dgm:t>
    </dgm:pt>
    <dgm:pt modelId="{FB2721A7-C174-44D1-9DD8-A41B4E7BB50D}">
      <dgm:prSet phldrT="[Texto]" custT="1"/>
      <dgm:spPr/>
      <dgm:t>
        <a:bodyPr/>
        <a:lstStyle/>
        <a:p>
          <a:pPr algn="ctr"/>
          <a:r>
            <a:rPr lang="es-CO" sz="2400" dirty="0" smtClean="0"/>
            <a:t>Consultas dinámicas</a:t>
          </a:r>
          <a:endParaRPr lang="es-CO" sz="2400" dirty="0"/>
        </a:p>
      </dgm:t>
    </dgm:pt>
    <dgm:pt modelId="{F9CC060C-BAEF-4EA0-8490-73AF3DFF1078}" type="parTrans" cxnId="{5D143104-270A-44EF-8E49-A7CC858C6477}">
      <dgm:prSet/>
      <dgm:spPr/>
      <dgm:t>
        <a:bodyPr/>
        <a:lstStyle/>
        <a:p>
          <a:endParaRPr lang="es-CO" sz="2800"/>
        </a:p>
      </dgm:t>
    </dgm:pt>
    <dgm:pt modelId="{9FE395F6-847B-477B-BA15-0D5C940ADEE8}" type="sibTrans" cxnId="{5D143104-270A-44EF-8E49-A7CC858C6477}">
      <dgm:prSet/>
      <dgm:spPr/>
      <dgm:t>
        <a:bodyPr/>
        <a:lstStyle/>
        <a:p>
          <a:endParaRPr lang="es-CO" sz="2800"/>
        </a:p>
      </dgm:t>
    </dgm:pt>
    <dgm:pt modelId="{2613AA29-6380-46AB-9FDF-6CD945E20AC3}">
      <dgm:prSet phldrT="[Texto]" custT="1"/>
      <dgm:spPr/>
      <dgm:t>
        <a:bodyPr/>
        <a:lstStyle/>
        <a:p>
          <a:r>
            <a:rPr lang="es-CO" sz="2400" dirty="0" smtClean="0"/>
            <a:t>Calificación</a:t>
          </a:r>
          <a:endParaRPr lang="es-CO" sz="2400" dirty="0"/>
        </a:p>
      </dgm:t>
    </dgm:pt>
    <dgm:pt modelId="{C2305B6C-96A5-4D3A-8595-7EFEAF6FACB2}" type="parTrans" cxnId="{A2BCAA60-AA34-4074-BD6E-A0070EFCBE80}">
      <dgm:prSet/>
      <dgm:spPr/>
      <dgm:t>
        <a:bodyPr/>
        <a:lstStyle/>
        <a:p>
          <a:endParaRPr lang="es-CO" sz="2800"/>
        </a:p>
      </dgm:t>
    </dgm:pt>
    <dgm:pt modelId="{DE03E879-492F-4FDA-8608-1FBC0E7EA6DE}" type="sibTrans" cxnId="{A2BCAA60-AA34-4074-BD6E-A0070EFCBE80}">
      <dgm:prSet/>
      <dgm:spPr/>
      <dgm:t>
        <a:bodyPr/>
        <a:lstStyle/>
        <a:p>
          <a:endParaRPr lang="es-CO" sz="2800"/>
        </a:p>
      </dgm:t>
    </dgm:pt>
    <dgm:pt modelId="{4AC2631A-B9D7-4269-9021-98FC0071505F}">
      <dgm:prSet phldrT="[Texto]" custT="1"/>
      <dgm:spPr/>
      <dgm:t>
        <a:bodyPr/>
        <a:lstStyle/>
        <a:p>
          <a:r>
            <a:rPr lang="es-CO" sz="2400" dirty="0" smtClean="0"/>
            <a:t>Simulación</a:t>
          </a:r>
          <a:endParaRPr lang="es-CO" sz="2400" dirty="0"/>
        </a:p>
      </dgm:t>
    </dgm:pt>
    <dgm:pt modelId="{7CFC1906-220D-46EA-B9DB-C6CCDDE91964}" type="parTrans" cxnId="{1B0F6B97-5137-4276-B309-5326A5C1EA99}">
      <dgm:prSet/>
      <dgm:spPr/>
      <dgm:t>
        <a:bodyPr/>
        <a:lstStyle/>
        <a:p>
          <a:endParaRPr lang="es-CO" sz="2800"/>
        </a:p>
      </dgm:t>
    </dgm:pt>
    <dgm:pt modelId="{192FC806-0249-4A0A-B0BE-142EF9DFBCB7}" type="sibTrans" cxnId="{1B0F6B97-5137-4276-B309-5326A5C1EA99}">
      <dgm:prSet/>
      <dgm:spPr/>
      <dgm:t>
        <a:bodyPr/>
        <a:lstStyle/>
        <a:p>
          <a:endParaRPr lang="es-CO" sz="2800"/>
        </a:p>
      </dgm:t>
    </dgm:pt>
    <dgm:pt modelId="{8D7832F9-76B9-46C6-8BF1-E93AC9EC779F}" type="pres">
      <dgm:prSet presAssocID="{A077FF2C-7430-4D76-880D-26A4E9D34888}" presName="matrix" presStyleCnt="0">
        <dgm:presLayoutVars>
          <dgm:chMax val="1"/>
          <dgm:dir/>
          <dgm:resizeHandles val="exact"/>
        </dgm:presLayoutVars>
      </dgm:prSet>
      <dgm:spPr/>
      <dgm:t>
        <a:bodyPr/>
        <a:lstStyle/>
        <a:p>
          <a:endParaRPr lang="es-ES"/>
        </a:p>
      </dgm:t>
    </dgm:pt>
    <dgm:pt modelId="{FF7E3487-ED7B-4842-A616-215E6DDC4B60}" type="pres">
      <dgm:prSet presAssocID="{A077FF2C-7430-4D76-880D-26A4E9D34888}" presName="diamond" presStyleLbl="bgShp" presStyleIdx="0" presStyleCnt="1"/>
      <dgm:spPr/>
      <dgm:t>
        <a:bodyPr/>
        <a:lstStyle/>
        <a:p>
          <a:endParaRPr lang="es-ES"/>
        </a:p>
      </dgm:t>
    </dgm:pt>
    <dgm:pt modelId="{A6C998F8-6C6C-4241-B377-E5B341943D22}" type="pres">
      <dgm:prSet presAssocID="{A077FF2C-7430-4D76-880D-26A4E9D34888}" presName="quad1" presStyleLbl="node1" presStyleIdx="0" presStyleCnt="4">
        <dgm:presLayoutVars>
          <dgm:chMax val="0"/>
          <dgm:chPref val="0"/>
          <dgm:bulletEnabled val="1"/>
        </dgm:presLayoutVars>
      </dgm:prSet>
      <dgm:spPr/>
      <dgm:t>
        <a:bodyPr/>
        <a:lstStyle/>
        <a:p>
          <a:endParaRPr lang="es-CO"/>
        </a:p>
      </dgm:t>
    </dgm:pt>
    <dgm:pt modelId="{C6BA9262-DCC7-48E5-AE01-1376AD3586E2}" type="pres">
      <dgm:prSet presAssocID="{A077FF2C-7430-4D76-880D-26A4E9D34888}" presName="quad2" presStyleLbl="node1" presStyleIdx="1" presStyleCnt="4">
        <dgm:presLayoutVars>
          <dgm:chMax val="0"/>
          <dgm:chPref val="0"/>
          <dgm:bulletEnabled val="1"/>
        </dgm:presLayoutVars>
      </dgm:prSet>
      <dgm:spPr/>
      <dgm:t>
        <a:bodyPr/>
        <a:lstStyle/>
        <a:p>
          <a:endParaRPr lang="es-CO"/>
        </a:p>
      </dgm:t>
    </dgm:pt>
    <dgm:pt modelId="{90D616BC-7772-4FAA-9C9D-29B972006C3A}" type="pres">
      <dgm:prSet presAssocID="{A077FF2C-7430-4D76-880D-26A4E9D34888}" presName="quad3" presStyleLbl="node1" presStyleIdx="2" presStyleCnt="4">
        <dgm:presLayoutVars>
          <dgm:chMax val="0"/>
          <dgm:chPref val="0"/>
          <dgm:bulletEnabled val="1"/>
        </dgm:presLayoutVars>
      </dgm:prSet>
      <dgm:spPr/>
      <dgm:t>
        <a:bodyPr/>
        <a:lstStyle/>
        <a:p>
          <a:endParaRPr lang="es-CO"/>
        </a:p>
      </dgm:t>
    </dgm:pt>
    <dgm:pt modelId="{15DB6771-E8DF-4929-A056-E574BEF04E79}" type="pres">
      <dgm:prSet presAssocID="{A077FF2C-7430-4D76-880D-26A4E9D34888}" presName="quad4" presStyleLbl="node1" presStyleIdx="3" presStyleCnt="4">
        <dgm:presLayoutVars>
          <dgm:chMax val="0"/>
          <dgm:chPref val="0"/>
          <dgm:bulletEnabled val="1"/>
        </dgm:presLayoutVars>
      </dgm:prSet>
      <dgm:spPr/>
      <dgm:t>
        <a:bodyPr/>
        <a:lstStyle/>
        <a:p>
          <a:endParaRPr lang="es-ES"/>
        </a:p>
      </dgm:t>
    </dgm:pt>
  </dgm:ptLst>
  <dgm:cxnLst>
    <dgm:cxn modelId="{F25CE5F0-440E-4182-994E-63A5E6A62989}" srcId="{A077FF2C-7430-4D76-880D-26A4E9D34888}" destId="{37984077-6FBC-448F-9D29-964253EDE924}" srcOrd="0" destOrd="0" parTransId="{16A4BCD5-3B3F-4280-8B04-F024A8427C55}" sibTransId="{8CFB77D4-9964-4CEA-B9D5-5494C9354DD5}"/>
    <dgm:cxn modelId="{5D143104-270A-44EF-8E49-A7CC858C6477}" srcId="{A077FF2C-7430-4D76-880D-26A4E9D34888}" destId="{FB2721A7-C174-44D1-9DD8-A41B4E7BB50D}" srcOrd="1" destOrd="0" parTransId="{F9CC060C-BAEF-4EA0-8490-73AF3DFF1078}" sibTransId="{9FE395F6-847B-477B-BA15-0D5C940ADEE8}"/>
    <dgm:cxn modelId="{0F751A0D-D804-4E53-B2C9-5F81C3F1C93D}" type="presOf" srcId="{37984077-6FBC-448F-9D29-964253EDE924}" destId="{A6C998F8-6C6C-4241-B377-E5B341943D22}" srcOrd="0" destOrd="0" presId="urn:microsoft.com/office/officeart/2005/8/layout/matrix3"/>
    <dgm:cxn modelId="{41941E1D-4F0A-4F93-91F1-469D274143A8}" type="presOf" srcId="{A077FF2C-7430-4D76-880D-26A4E9D34888}" destId="{8D7832F9-76B9-46C6-8BF1-E93AC9EC779F}" srcOrd="0" destOrd="0" presId="urn:microsoft.com/office/officeart/2005/8/layout/matrix3"/>
    <dgm:cxn modelId="{1B0F6B97-5137-4276-B309-5326A5C1EA99}" srcId="{A077FF2C-7430-4D76-880D-26A4E9D34888}" destId="{4AC2631A-B9D7-4269-9021-98FC0071505F}" srcOrd="3" destOrd="0" parTransId="{7CFC1906-220D-46EA-B9DB-C6CCDDE91964}" sibTransId="{192FC806-0249-4A0A-B0BE-142EF9DFBCB7}"/>
    <dgm:cxn modelId="{016E722F-3629-486E-B9CE-C1BF915B7DB5}" type="presOf" srcId="{2613AA29-6380-46AB-9FDF-6CD945E20AC3}" destId="{90D616BC-7772-4FAA-9C9D-29B972006C3A}" srcOrd="0" destOrd="0" presId="urn:microsoft.com/office/officeart/2005/8/layout/matrix3"/>
    <dgm:cxn modelId="{E3D2B9CC-F59B-417C-B6B9-AC693FA9D370}" type="presOf" srcId="{FB2721A7-C174-44D1-9DD8-A41B4E7BB50D}" destId="{C6BA9262-DCC7-48E5-AE01-1376AD3586E2}" srcOrd="0" destOrd="0" presId="urn:microsoft.com/office/officeart/2005/8/layout/matrix3"/>
    <dgm:cxn modelId="{A2BCAA60-AA34-4074-BD6E-A0070EFCBE80}" srcId="{A077FF2C-7430-4D76-880D-26A4E9D34888}" destId="{2613AA29-6380-46AB-9FDF-6CD945E20AC3}" srcOrd="2" destOrd="0" parTransId="{C2305B6C-96A5-4D3A-8595-7EFEAF6FACB2}" sibTransId="{DE03E879-492F-4FDA-8608-1FBC0E7EA6DE}"/>
    <dgm:cxn modelId="{B6E54F66-E598-44D7-BC58-ADAE1033A684}" type="presOf" srcId="{4AC2631A-B9D7-4269-9021-98FC0071505F}" destId="{15DB6771-E8DF-4929-A056-E574BEF04E79}" srcOrd="0" destOrd="0" presId="urn:microsoft.com/office/officeart/2005/8/layout/matrix3"/>
    <dgm:cxn modelId="{B8039678-3F2E-4474-8DAA-9D05AA8E2328}" type="presParOf" srcId="{8D7832F9-76B9-46C6-8BF1-E93AC9EC779F}" destId="{FF7E3487-ED7B-4842-A616-215E6DDC4B60}" srcOrd="0" destOrd="0" presId="urn:microsoft.com/office/officeart/2005/8/layout/matrix3"/>
    <dgm:cxn modelId="{A3149B06-7AA0-4C59-ACCF-93D8DDFE189F}" type="presParOf" srcId="{8D7832F9-76B9-46C6-8BF1-E93AC9EC779F}" destId="{A6C998F8-6C6C-4241-B377-E5B341943D22}" srcOrd="1" destOrd="0" presId="urn:microsoft.com/office/officeart/2005/8/layout/matrix3"/>
    <dgm:cxn modelId="{15D0060A-AF79-49E1-9406-11CD532C09AB}" type="presParOf" srcId="{8D7832F9-76B9-46C6-8BF1-E93AC9EC779F}" destId="{C6BA9262-DCC7-48E5-AE01-1376AD3586E2}" srcOrd="2" destOrd="0" presId="urn:microsoft.com/office/officeart/2005/8/layout/matrix3"/>
    <dgm:cxn modelId="{A567A048-ABE6-4237-9BED-4A4BF3C20E91}" type="presParOf" srcId="{8D7832F9-76B9-46C6-8BF1-E93AC9EC779F}" destId="{90D616BC-7772-4FAA-9C9D-29B972006C3A}" srcOrd="3" destOrd="0" presId="urn:microsoft.com/office/officeart/2005/8/layout/matrix3"/>
    <dgm:cxn modelId="{CF614ED3-A851-4F55-9E30-0D4955FB266E}" type="presParOf" srcId="{8D7832F9-76B9-46C6-8BF1-E93AC9EC779F}" destId="{15DB6771-E8DF-4929-A056-E574BEF04E7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E3E1AE-2B1F-4349-8A9F-FF4802DB817B}" type="doc">
      <dgm:prSet loTypeId="urn:microsoft.com/office/officeart/2011/layout/CircleProcess" loCatId="process" qsTypeId="urn:microsoft.com/office/officeart/2005/8/quickstyle/simple1" qsCatId="simple" csTypeId="urn:microsoft.com/office/officeart/2005/8/colors/colorful5" csCatId="colorful" phldr="1"/>
      <dgm:spPr/>
      <dgm:t>
        <a:bodyPr/>
        <a:lstStyle/>
        <a:p>
          <a:endParaRPr lang="es-CO"/>
        </a:p>
      </dgm:t>
    </dgm:pt>
    <dgm:pt modelId="{4B2A4EB7-4167-444E-BEA3-F1FFC475064D}">
      <dgm:prSet phldrT="[Texto]" custT="1"/>
      <dgm:spPr/>
      <dgm:t>
        <a:bodyPr/>
        <a:lstStyle/>
        <a:p>
          <a:r>
            <a:rPr lang="es-CO" sz="1400" b="1" dirty="0" smtClean="0"/>
            <a:t>Herramienta de recolección de datos</a:t>
          </a:r>
          <a:endParaRPr lang="es-CO" sz="1400" b="1" dirty="0"/>
        </a:p>
      </dgm:t>
    </dgm:pt>
    <dgm:pt modelId="{8C03271D-431F-499B-9071-10DD82BE3E4B}" type="parTrans" cxnId="{A9ED64EC-8569-4FD8-ACBE-F286FFC6F8AA}">
      <dgm:prSet/>
      <dgm:spPr/>
      <dgm:t>
        <a:bodyPr/>
        <a:lstStyle/>
        <a:p>
          <a:endParaRPr lang="es-CO" sz="1400"/>
        </a:p>
      </dgm:t>
    </dgm:pt>
    <dgm:pt modelId="{D3561423-3F1D-4212-9C74-733AC2A8A4E9}" type="sibTrans" cxnId="{A9ED64EC-8569-4FD8-ACBE-F286FFC6F8AA}">
      <dgm:prSet/>
      <dgm:spPr/>
      <dgm:t>
        <a:bodyPr/>
        <a:lstStyle/>
        <a:p>
          <a:endParaRPr lang="es-CO" sz="1400"/>
        </a:p>
      </dgm:t>
    </dgm:pt>
    <dgm:pt modelId="{4DE87A3A-A5D0-4E94-B6E5-69C406E6E450}">
      <dgm:prSet phldrT="[Texto]" custT="1"/>
      <dgm:spPr/>
      <dgm:t>
        <a:bodyPr/>
        <a:lstStyle/>
        <a:p>
          <a:r>
            <a:rPr lang="es-CO" sz="1400" b="1" dirty="0" smtClean="0"/>
            <a:t>Software Procesamiento  de digitación, alimentación y chequeo de consistencia de datos</a:t>
          </a:r>
          <a:endParaRPr lang="es-CO" sz="1400" b="1" dirty="0"/>
        </a:p>
      </dgm:t>
    </dgm:pt>
    <dgm:pt modelId="{95DE96E6-2665-4B1C-8345-7054DD5E53B5}" type="parTrans" cxnId="{892B920B-6948-413D-B36D-95C0707330BD}">
      <dgm:prSet/>
      <dgm:spPr/>
      <dgm:t>
        <a:bodyPr/>
        <a:lstStyle/>
        <a:p>
          <a:endParaRPr lang="es-CO" sz="1400"/>
        </a:p>
      </dgm:t>
    </dgm:pt>
    <dgm:pt modelId="{5E471F29-4051-423A-8317-2CF3DC0D0322}" type="sibTrans" cxnId="{892B920B-6948-413D-B36D-95C0707330BD}">
      <dgm:prSet/>
      <dgm:spPr/>
      <dgm:t>
        <a:bodyPr/>
        <a:lstStyle/>
        <a:p>
          <a:endParaRPr lang="es-CO" sz="1400"/>
        </a:p>
      </dgm:t>
    </dgm:pt>
    <dgm:pt modelId="{4EF26D87-9EF4-4278-B82D-7D41A3E2DF48}">
      <dgm:prSet phldrT="[Texto]" custT="1"/>
      <dgm:spPr/>
      <dgm:t>
        <a:bodyPr/>
        <a:lstStyle/>
        <a:p>
          <a:r>
            <a:rPr lang="es-CO" sz="1400" b="1" dirty="0" smtClean="0"/>
            <a:t>Módulo de análisis que cuantifique, evalúe y califique los predios educativos</a:t>
          </a:r>
          <a:endParaRPr lang="es-CO" sz="1400" b="1" dirty="0"/>
        </a:p>
      </dgm:t>
    </dgm:pt>
    <dgm:pt modelId="{CE11DD38-63F8-486C-8A7B-C9B13C4076DD}" type="parTrans" cxnId="{30461542-DEEB-4CCC-8AE4-1C3FA5815D00}">
      <dgm:prSet/>
      <dgm:spPr/>
      <dgm:t>
        <a:bodyPr/>
        <a:lstStyle/>
        <a:p>
          <a:endParaRPr lang="es-CO" sz="1400"/>
        </a:p>
      </dgm:t>
    </dgm:pt>
    <dgm:pt modelId="{B096C0D1-4B4E-47A2-95CE-CB652D9716E9}" type="sibTrans" cxnId="{30461542-DEEB-4CCC-8AE4-1C3FA5815D00}">
      <dgm:prSet/>
      <dgm:spPr/>
      <dgm:t>
        <a:bodyPr/>
        <a:lstStyle/>
        <a:p>
          <a:endParaRPr lang="es-CO" sz="1400"/>
        </a:p>
      </dgm:t>
    </dgm:pt>
    <dgm:pt modelId="{B41E3252-5477-407E-883E-C215C5A53490}">
      <dgm:prSet phldrT="[Texto]" custT="1"/>
      <dgm:spPr/>
      <dgm:t>
        <a:bodyPr/>
        <a:lstStyle/>
        <a:p>
          <a:r>
            <a:rPr lang="es-CO" sz="1400" b="1" dirty="0" smtClean="0"/>
            <a:t>Módulo Gerencial para la toma de decisiones para inversiones en infraestructura escolar  </a:t>
          </a:r>
          <a:endParaRPr lang="es-CO" sz="1400" b="1" dirty="0"/>
        </a:p>
      </dgm:t>
    </dgm:pt>
    <dgm:pt modelId="{A4BBD689-11A7-4166-86D5-6A2B9656467A}" type="parTrans" cxnId="{15A8ED06-ABAB-4B5A-8831-33D387B78B11}">
      <dgm:prSet/>
      <dgm:spPr/>
      <dgm:t>
        <a:bodyPr/>
        <a:lstStyle/>
        <a:p>
          <a:endParaRPr lang="es-CO" sz="1400"/>
        </a:p>
      </dgm:t>
    </dgm:pt>
    <dgm:pt modelId="{2D357B7E-2A31-4721-BF63-07A478DCEE17}" type="sibTrans" cxnId="{15A8ED06-ABAB-4B5A-8831-33D387B78B11}">
      <dgm:prSet/>
      <dgm:spPr/>
      <dgm:t>
        <a:bodyPr/>
        <a:lstStyle/>
        <a:p>
          <a:endParaRPr lang="es-CO" sz="1400"/>
        </a:p>
      </dgm:t>
    </dgm:pt>
    <dgm:pt modelId="{35E5D0B4-E388-4FAD-A846-AEACBBA8F3A1}">
      <dgm:prSet phldrT="[Texto]" custT="1"/>
      <dgm:spPr/>
      <dgm:t>
        <a:bodyPr/>
        <a:lstStyle/>
        <a:p>
          <a:r>
            <a:rPr lang="es-CO" sz="1400" b="1" dirty="0" smtClean="0"/>
            <a:t>Levantamiento de Campo</a:t>
          </a:r>
          <a:endParaRPr lang="es-CO" sz="1400" b="1" dirty="0"/>
        </a:p>
      </dgm:t>
    </dgm:pt>
    <dgm:pt modelId="{CC6794BD-BF57-4E6A-8B05-06E183797A64}" type="parTrans" cxnId="{8C7BAA4E-6027-4178-BC61-82D822863CFD}">
      <dgm:prSet/>
      <dgm:spPr/>
      <dgm:t>
        <a:bodyPr/>
        <a:lstStyle/>
        <a:p>
          <a:endParaRPr lang="es-CO" sz="1400"/>
        </a:p>
      </dgm:t>
    </dgm:pt>
    <dgm:pt modelId="{7F429174-E6A1-425B-8D35-D73382BE3442}" type="sibTrans" cxnId="{8C7BAA4E-6027-4178-BC61-82D822863CFD}">
      <dgm:prSet/>
      <dgm:spPr/>
      <dgm:t>
        <a:bodyPr/>
        <a:lstStyle/>
        <a:p>
          <a:endParaRPr lang="es-CO" sz="1400"/>
        </a:p>
      </dgm:t>
    </dgm:pt>
    <dgm:pt modelId="{35EB2C9C-6AD9-4AEA-B436-4F460D071A8E}" type="pres">
      <dgm:prSet presAssocID="{98E3E1AE-2B1F-4349-8A9F-FF4802DB817B}" presName="Name0" presStyleCnt="0">
        <dgm:presLayoutVars>
          <dgm:chMax val="11"/>
          <dgm:chPref val="11"/>
          <dgm:dir/>
          <dgm:resizeHandles/>
        </dgm:presLayoutVars>
      </dgm:prSet>
      <dgm:spPr/>
      <dgm:t>
        <a:bodyPr/>
        <a:lstStyle/>
        <a:p>
          <a:endParaRPr lang="es-CO"/>
        </a:p>
      </dgm:t>
    </dgm:pt>
    <dgm:pt modelId="{87D65BF4-15CD-4D98-97A5-DE9410C4330D}" type="pres">
      <dgm:prSet presAssocID="{B41E3252-5477-407E-883E-C215C5A53490}" presName="Accent5" presStyleCnt="0"/>
      <dgm:spPr/>
    </dgm:pt>
    <dgm:pt modelId="{C3F77D6E-DFA9-4F89-8BAA-3EAE0410793C}" type="pres">
      <dgm:prSet presAssocID="{B41E3252-5477-407E-883E-C215C5A53490}" presName="Accent" presStyleLbl="node1" presStyleIdx="0" presStyleCnt="5"/>
      <dgm:spPr/>
    </dgm:pt>
    <dgm:pt modelId="{9C5B5532-7403-4633-BF69-DC5E611E0EED}" type="pres">
      <dgm:prSet presAssocID="{B41E3252-5477-407E-883E-C215C5A53490}" presName="ParentBackground5" presStyleCnt="0"/>
      <dgm:spPr/>
    </dgm:pt>
    <dgm:pt modelId="{A5B393BA-061E-4F2D-85A0-A05DB03064A3}" type="pres">
      <dgm:prSet presAssocID="{B41E3252-5477-407E-883E-C215C5A53490}" presName="ParentBackground" presStyleLbl="fgAcc1" presStyleIdx="0" presStyleCnt="5"/>
      <dgm:spPr/>
      <dgm:t>
        <a:bodyPr/>
        <a:lstStyle/>
        <a:p>
          <a:endParaRPr lang="es-CO"/>
        </a:p>
      </dgm:t>
    </dgm:pt>
    <dgm:pt modelId="{E12FD945-24FF-4BE6-97B9-72D9675E9BA0}" type="pres">
      <dgm:prSet presAssocID="{B41E3252-5477-407E-883E-C215C5A53490}" presName="Parent5" presStyleLbl="revTx" presStyleIdx="0" presStyleCnt="0">
        <dgm:presLayoutVars>
          <dgm:chMax val="1"/>
          <dgm:chPref val="1"/>
          <dgm:bulletEnabled val="1"/>
        </dgm:presLayoutVars>
      </dgm:prSet>
      <dgm:spPr/>
      <dgm:t>
        <a:bodyPr/>
        <a:lstStyle/>
        <a:p>
          <a:endParaRPr lang="es-CO"/>
        </a:p>
      </dgm:t>
    </dgm:pt>
    <dgm:pt modelId="{2E7B0378-9C11-40ED-B047-3F79203E49B2}" type="pres">
      <dgm:prSet presAssocID="{4EF26D87-9EF4-4278-B82D-7D41A3E2DF48}" presName="Accent4" presStyleCnt="0"/>
      <dgm:spPr/>
    </dgm:pt>
    <dgm:pt modelId="{EED50077-399C-4936-8E9E-0CEFA0D415A7}" type="pres">
      <dgm:prSet presAssocID="{4EF26D87-9EF4-4278-B82D-7D41A3E2DF48}" presName="Accent" presStyleLbl="node1" presStyleIdx="1" presStyleCnt="5"/>
      <dgm:spPr/>
      <dgm:t>
        <a:bodyPr/>
        <a:lstStyle/>
        <a:p>
          <a:endParaRPr lang="es-CO"/>
        </a:p>
      </dgm:t>
    </dgm:pt>
    <dgm:pt modelId="{AF29AC64-57D7-4B10-A870-BE63E63863E9}" type="pres">
      <dgm:prSet presAssocID="{4EF26D87-9EF4-4278-B82D-7D41A3E2DF48}" presName="ParentBackground4" presStyleCnt="0"/>
      <dgm:spPr/>
    </dgm:pt>
    <dgm:pt modelId="{888C25D0-F14E-4389-965A-F6F78567D2EC}" type="pres">
      <dgm:prSet presAssocID="{4EF26D87-9EF4-4278-B82D-7D41A3E2DF48}" presName="ParentBackground" presStyleLbl="fgAcc1" presStyleIdx="1" presStyleCnt="5"/>
      <dgm:spPr/>
      <dgm:t>
        <a:bodyPr/>
        <a:lstStyle/>
        <a:p>
          <a:endParaRPr lang="es-CO"/>
        </a:p>
      </dgm:t>
    </dgm:pt>
    <dgm:pt modelId="{CE8ADA6E-2C9E-42EC-9C28-955A0F18E3E1}" type="pres">
      <dgm:prSet presAssocID="{4EF26D87-9EF4-4278-B82D-7D41A3E2DF48}" presName="Parent4" presStyleLbl="revTx" presStyleIdx="0" presStyleCnt="0">
        <dgm:presLayoutVars>
          <dgm:chMax val="1"/>
          <dgm:chPref val="1"/>
          <dgm:bulletEnabled val="1"/>
        </dgm:presLayoutVars>
      </dgm:prSet>
      <dgm:spPr/>
      <dgm:t>
        <a:bodyPr/>
        <a:lstStyle/>
        <a:p>
          <a:endParaRPr lang="es-CO"/>
        </a:p>
      </dgm:t>
    </dgm:pt>
    <dgm:pt modelId="{388DF316-3D8E-4AAA-AEA9-8ACD89F5C1A7}" type="pres">
      <dgm:prSet presAssocID="{4DE87A3A-A5D0-4E94-B6E5-69C406E6E450}" presName="Accent3" presStyleCnt="0"/>
      <dgm:spPr/>
    </dgm:pt>
    <dgm:pt modelId="{6EEFC59F-506F-44F2-8F15-0AAE820F98FE}" type="pres">
      <dgm:prSet presAssocID="{4DE87A3A-A5D0-4E94-B6E5-69C406E6E450}" presName="Accent" presStyleLbl="node1" presStyleIdx="2" presStyleCnt="5"/>
      <dgm:spPr/>
    </dgm:pt>
    <dgm:pt modelId="{5250E34B-D30B-48F7-8B74-D40E2655B3E4}" type="pres">
      <dgm:prSet presAssocID="{4DE87A3A-A5D0-4E94-B6E5-69C406E6E450}" presName="ParentBackground3" presStyleCnt="0"/>
      <dgm:spPr/>
    </dgm:pt>
    <dgm:pt modelId="{E4BAA7E1-973E-414C-8DD2-915573C5552F}" type="pres">
      <dgm:prSet presAssocID="{4DE87A3A-A5D0-4E94-B6E5-69C406E6E450}" presName="ParentBackground" presStyleLbl="fgAcc1" presStyleIdx="2" presStyleCnt="5"/>
      <dgm:spPr/>
      <dgm:t>
        <a:bodyPr/>
        <a:lstStyle/>
        <a:p>
          <a:endParaRPr lang="es-CO"/>
        </a:p>
      </dgm:t>
    </dgm:pt>
    <dgm:pt modelId="{5DF80761-18A4-4450-A8C1-E1DD11220D4E}" type="pres">
      <dgm:prSet presAssocID="{4DE87A3A-A5D0-4E94-B6E5-69C406E6E450}" presName="Parent3" presStyleLbl="revTx" presStyleIdx="0" presStyleCnt="0">
        <dgm:presLayoutVars>
          <dgm:chMax val="1"/>
          <dgm:chPref val="1"/>
          <dgm:bulletEnabled val="1"/>
        </dgm:presLayoutVars>
      </dgm:prSet>
      <dgm:spPr/>
      <dgm:t>
        <a:bodyPr/>
        <a:lstStyle/>
        <a:p>
          <a:endParaRPr lang="es-CO"/>
        </a:p>
      </dgm:t>
    </dgm:pt>
    <dgm:pt modelId="{99753739-8532-4382-8CBA-16D37610D0ED}" type="pres">
      <dgm:prSet presAssocID="{35E5D0B4-E388-4FAD-A846-AEACBBA8F3A1}" presName="Accent2" presStyleCnt="0"/>
      <dgm:spPr/>
    </dgm:pt>
    <dgm:pt modelId="{F9D0B5E3-87C4-4FCD-AE3F-68B362364122}" type="pres">
      <dgm:prSet presAssocID="{35E5D0B4-E388-4FAD-A846-AEACBBA8F3A1}" presName="Accent" presStyleLbl="node1" presStyleIdx="3" presStyleCnt="5"/>
      <dgm:spPr/>
    </dgm:pt>
    <dgm:pt modelId="{2214012F-0D3E-4ED0-A486-18A1222A56E7}" type="pres">
      <dgm:prSet presAssocID="{35E5D0B4-E388-4FAD-A846-AEACBBA8F3A1}" presName="ParentBackground2" presStyleCnt="0"/>
      <dgm:spPr/>
    </dgm:pt>
    <dgm:pt modelId="{DB7C1570-26DB-4029-9E22-90A80190C6FD}" type="pres">
      <dgm:prSet presAssocID="{35E5D0B4-E388-4FAD-A846-AEACBBA8F3A1}" presName="ParentBackground" presStyleLbl="fgAcc1" presStyleIdx="3" presStyleCnt="5"/>
      <dgm:spPr/>
      <dgm:t>
        <a:bodyPr/>
        <a:lstStyle/>
        <a:p>
          <a:endParaRPr lang="es-CO"/>
        </a:p>
      </dgm:t>
    </dgm:pt>
    <dgm:pt modelId="{0F2F3E1B-B342-4A26-8A6E-15EA173877DC}" type="pres">
      <dgm:prSet presAssocID="{35E5D0B4-E388-4FAD-A846-AEACBBA8F3A1}" presName="Parent2" presStyleLbl="revTx" presStyleIdx="0" presStyleCnt="0">
        <dgm:presLayoutVars>
          <dgm:chMax val="1"/>
          <dgm:chPref val="1"/>
          <dgm:bulletEnabled val="1"/>
        </dgm:presLayoutVars>
      </dgm:prSet>
      <dgm:spPr/>
      <dgm:t>
        <a:bodyPr/>
        <a:lstStyle/>
        <a:p>
          <a:endParaRPr lang="es-CO"/>
        </a:p>
      </dgm:t>
    </dgm:pt>
    <dgm:pt modelId="{9DD9E674-428C-4007-B2BF-01AF2DE92589}" type="pres">
      <dgm:prSet presAssocID="{4B2A4EB7-4167-444E-BEA3-F1FFC475064D}" presName="Accent1" presStyleCnt="0"/>
      <dgm:spPr/>
    </dgm:pt>
    <dgm:pt modelId="{D2968731-64E3-472C-A9AF-A8425481D23F}" type="pres">
      <dgm:prSet presAssocID="{4B2A4EB7-4167-444E-BEA3-F1FFC475064D}" presName="Accent" presStyleLbl="node1" presStyleIdx="4" presStyleCnt="5"/>
      <dgm:spPr/>
    </dgm:pt>
    <dgm:pt modelId="{58EE45ED-E4DC-4597-B480-213218969AB9}" type="pres">
      <dgm:prSet presAssocID="{4B2A4EB7-4167-444E-BEA3-F1FFC475064D}" presName="ParentBackground1" presStyleCnt="0"/>
      <dgm:spPr/>
    </dgm:pt>
    <dgm:pt modelId="{E0E14C58-6E11-4C7D-86E5-EE6C5F8AFC52}" type="pres">
      <dgm:prSet presAssocID="{4B2A4EB7-4167-444E-BEA3-F1FFC475064D}" presName="ParentBackground" presStyleLbl="fgAcc1" presStyleIdx="4" presStyleCnt="5" custLinFactNeighborX="3021" custLinFactNeighborY="3548"/>
      <dgm:spPr/>
      <dgm:t>
        <a:bodyPr/>
        <a:lstStyle/>
        <a:p>
          <a:endParaRPr lang="es-CO"/>
        </a:p>
      </dgm:t>
    </dgm:pt>
    <dgm:pt modelId="{0BBFC7FC-E94F-46FA-9972-FC9CF161FB18}" type="pres">
      <dgm:prSet presAssocID="{4B2A4EB7-4167-444E-BEA3-F1FFC475064D}" presName="Parent1" presStyleLbl="revTx" presStyleIdx="0" presStyleCnt="0">
        <dgm:presLayoutVars>
          <dgm:chMax val="1"/>
          <dgm:chPref val="1"/>
          <dgm:bulletEnabled val="1"/>
        </dgm:presLayoutVars>
      </dgm:prSet>
      <dgm:spPr/>
      <dgm:t>
        <a:bodyPr/>
        <a:lstStyle/>
        <a:p>
          <a:endParaRPr lang="es-CO"/>
        </a:p>
      </dgm:t>
    </dgm:pt>
  </dgm:ptLst>
  <dgm:cxnLst>
    <dgm:cxn modelId="{D2904EBA-A4ED-49CC-A1DE-AD8F170A9E98}" type="presOf" srcId="{B41E3252-5477-407E-883E-C215C5A53490}" destId="{A5B393BA-061E-4F2D-85A0-A05DB03064A3}" srcOrd="0" destOrd="0" presId="urn:microsoft.com/office/officeart/2011/layout/CircleProcess"/>
    <dgm:cxn modelId="{1AC3984F-7DF0-492C-AC39-EEC9C1D56D1F}" type="presOf" srcId="{35E5D0B4-E388-4FAD-A846-AEACBBA8F3A1}" destId="{0F2F3E1B-B342-4A26-8A6E-15EA173877DC}" srcOrd="1" destOrd="0" presId="urn:microsoft.com/office/officeart/2011/layout/CircleProcess"/>
    <dgm:cxn modelId="{B0CE2843-FE3F-4A07-9B4E-80AAE16E1CCE}" type="presOf" srcId="{4EF26D87-9EF4-4278-B82D-7D41A3E2DF48}" destId="{CE8ADA6E-2C9E-42EC-9C28-955A0F18E3E1}" srcOrd="1" destOrd="0" presId="urn:microsoft.com/office/officeart/2011/layout/CircleProcess"/>
    <dgm:cxn modelId="{30461542-DEEB-4CCC-8AE4-1C3FA5815D00}" srcId="{98E3E1AE-2B1F-4349-8A9F-FF4802DB817B}" destId="{4EF26D87-9EF4-4278-B82D-7D41A3E2DF48}" srcOrd="3" destOrd="0" parTransId="{CE11DD38-63F8-486C-8A7B-C9B13C4076DD}" sibTransId="{B096C0D1-4B4E-47A2-95CE-CB652D9716E9}"/>
    <dgm:cxn modelId="{1A50D948-E023-45E6-9F9B-89768EE4D69B}" type="presOf" srcId="{4B2A4EB7-4167-444E-BEA3-F1FFC475064D}" destId="{E0E14C58-6E11-4C7D-86E5-EE6C5F8AFC52}" srcOrd="0" destOrd="0" presId="urn:microsoft.com/office/officeart/2011/layout/CircleProcess"/>
    <dgm:cxn modelId="{A7CAF756-7EE6-431C-9013-F5E38C3B8FAE}" type="presOf" srcId="{4B2A4EB7-4167-444E-BEA3-F1FFC475064D}" destId="{0BBFC7FC-E94F-46FA-9972-FC9CF161FB18}" srcOrd="1" destOrd="0" presId="urn:microsoft.com/office/officeart/2011/layout/CircleProcess"/>
    <dgm:cxn modelId="{8C7BAA4E-6027-4178-BC61-82D822863CFD}" srcId="{98E3E1AE-2B1F-4349-8A9F-FF4802DB817B}" destId="{35E5D0B4-E388-4FAD-A846-AEACBBA8F3A1}" srcOrd="1" destOrd="0" parTransId="{CC6794BD-BF57-4E6A-8B05-06E183797A64}" sibTransId="{7F429174-E6A1-425B-8D35-D73382BE3442}"/>
    <dgm:cxn modelId="{A9ED64EC-8569-4FD8-ACBE-F286FFC6F8AA}" srcId="{98E3E1AE-2B1F-4349-8A9F-FF4802DB817B}" destId="{4B2A4EB7-4167-444E-BEA3-F1FFC475064D}" srcOrd="0" destOrd="0" parTransId="{8C03271D-431F-499B-9071-10DD82BE3E4B}" sibTransId="{D3561423-3F1D-4212-9C74-733AC2A8A4E9}"/>
    <dgm:cxn modelId="{7E035F02-7181-4FB4-92CC-4FCC6C0D5C55}" type="presOf" srcId="{4DE87A3A-A5D0-4E94-B6E5-69C406E6E450}" destId="{E4BAA7E1-973E-414C-8DD2-915573C5552F}" srcOrd="0" destOrd="0" presId="urn:microsoft.com/office/officeart/2011/layout/CircleProcess"/>
    <dgm:cxn modelId="{BC1E248F-D6C3-47D5-82F6-70B8CB8DDCD0}" type="presOf" srcId="{98E3E1AE-2B1F-4349-8A9F-FF4802DB817B}" destId="{35EB2C9C-6AD9-4AEA-B436-4F460D071A8E}" srcOrd="0" destOrd="0" presId="urn:microsoft.com/office/officeart/2011/layout/CircleProcess"/>
    <dgm:cxn modelId="{382BECA7-41FE-4EA1-AF99-3AAEFBCFDBE5}" type="presOf" srcId="{35E5D0B4-E388-4FAD-A846-AEACBBA8F3A1}" destId="{DB7C1570-26DB-4029-9E22-90A80190C6FD}" srcOrd="0" destOrd="0" presId="urn:microsoft.com/office/officeart/2011/layout/CircleProcess"/>
    <dgm:cxn modelId="{88F1CB81-4E3C-485A-AFDB-CC59A22CF1D7}" type="presOf" srcId="{4DE87A3A-A5D0-4E94-B6E5-69C406E6E450}" destId="{5DF80761-18A4-4450-A8C1-E1DD11220D4E}" srcOrd="1" destOrd="0" presId="urn:microsoft.com/office/officeart/2011/layout/CircleProcess"/>
    <dgm:cxn modelId="{AE489896-62E7-4CAA-840A-D5A9976B1DC2}" type="presOf" srcId="{4EF26D87-9EF4-4278-B82D-7D41A3E2DF48}" destId="{888C25D0-F14E-4389-965A-F6F78567D2EC}" srcOrd="0" destOrd="0" presId="urn:microsoft.com/office/officeart/2011/layout/CircleProcess"/>
    <dgm:cxn modelId="{15A8ED06-ABAB-4B5A-8831-33D387B78B11}" srcId="{98E3E1AE-2B1F-4349-8A9F-FF4802DB817B}" destId="{B41E3252-5477-407E-883E-C215C5A53490}" srcOrd="4" destOrd="0" parTransId="{A4BBD689-11A7-4166-86D5-6A2B9656467A}" sibTransId="{2D357B7E-2A31-4721-BF63-07A478DCEE17}"/>
    <dgm:cxn modelId="{B08F9B70-6D24-4B73-A15B-CADF46F6E0A7}" type="presOf" srcId="{B41E3252-5477-407E-883E-C215C5A53490}" destId="{E12FD945-24FF-4BE6-97B9-72D9675E9BA0}" srcOrd="1" destOrd="0" presId="urn:microsoft.com/office/officeart/2011/layout/CircleProcess"/>
    <dgm:cxn modelId="{892B920B-6948-413D-B36D-95C0707330BD}" srcId="{98E3E1AE-2B1F-4349-8A9F-FF4802DB817B}" destId="{4DE87A3A-A5D0-4E94-B6E5-69C406E6E450}" srcOrd="2" destOrd="0" parTransId="{95DE96E6-2665-4B1C-8345-7054DD5E53B5}" sibTransId="{5E471F29-4051-423A-8317-2CF3DC0D0322}"/>
    <dgm:cxn modelId="{B3CE5F78-C321-4FFE-A380-FF006341CA52}" type="presParOf" srcId="{35EB2C9C-6AD9-4AEA-B436-4F460D071A8E}" destId="{87D65BF4-15CD-4D98-97A5-DE9410C4330D}" srcOrd="0" destOrd="0" presId="urn:microsoft.com/office/officeart/2011/layout/CircleProcess"/>
    <dgm:cxn modelId="{C2EE57EA-6FA4-4922-90F0-1155320D9388}" type="presParOf" srcId="{87D65BF4-15CD-4D98-97A5-DE9410C4330D}" destId="{C3F77D6E-DFA9-4F89-8BAA-3EAE0410793C}" srcOrd="0" destOrd="0" presId="urn:microsoft.com/office/officeart/2011/layout/CircleProcess"/>
    <dgm:cxn modelId="{11250277-5CE0-4A87-A307-D0571EA03993}" type="presParOf" srcId="{35EB2C9C-6AD9-4AEA-B436-4F460D071A8E}" destId="{9C5B5532-7403-4633-BF69-DC5E611E0EED}" srcOrd="1" destOrd="0" presId="urn:microsoft.com/office/officeart/2011/layout/CircleProcess"/>
    <dgm:cxn modelId="{B9CE70B6-2E9E-4DB8-960D-585DFC93E2EC}" type="presParOf" srcId="{9C5B5532-7403-4633-BF69-DC5E611E0EED}" destId="{A5B393BA-061E-4F2D-85A0-A05DB03064A3}" srcOrd="0" destOrd="0" presId="urn:microsoft.com/office/officeart/2011/layout/CircleProcess"/>
    <dgm:cxn modelId="{B4723481-6C14-427D-BDFB-ABAE142C23E9}" type="presParOf" srcId="{35EB2C9C-6AD9-4AEA-B436-4F460D071A8E}" destId="{E12FD945-24FF-4BE6-97B9-72D9675E9BA0}" srcOrd="2" destOrd="0" presId="urn:microsoft.com/office/officeart/2011/layout/CircleProcess"/>
    <dgm:cxn modelId="{57E0FAA8-360A-4DC2-A9F5-7AC6B9BFDB21}" type="presParOf" srcId="{35EB2C9C-6AD9-4AEA-B436-4F460D071A8E}" destId="{2E7B0378-9C11-40ED-B047-3F79203E49B2}" srcOrd="3" destOrd="0" presId="urn:microsoft.com/office/officeart/2011/layout/CircleProcess"/>
    <dgm:cxn modelId="{E4BFB539-AEB4-42F6-A6DE-2428672DF5D6}" type="presParOf" srcId="{2E7B0378-9C11-40ED-B047-3F79203E49B2}" destId="{EED50077-399C-4936-8E9E-0CEFA0D415A7}" srcOrd="0" destOrd="0" presId="urn:microsoft.com/office/officeart/2011/layout/CircleProcess"/>
    <dgm:cxn modelId="{E7F87A6B-1678-4CAB-BE1A-34FFE39F06E3}" type="presParOf" srcId="{35EB2C9C-6AD9-4AEA-B436-4F460D071A8E}" destId="{AF29AC64-57D7-4B10-A870-BE63E63863E9}" srcOrd="4" destOrd="0" presId="urn:microsoft.com/office/officeart/2011/layout/CircleProcess"/>
    <dgm:cxn modelId="{C34FC5EA-73CB-4733-B403-468ABCBEC34F}" type="presParOf" srcId="{AF29AC64-57D7-4B10-A870-BE63E63863E9}" destId="{888C25D0-F14E-4389-965A-F6F78567D2EC}" srcOrd="0" destOrd="0" presId="urn:microsoft.com/office/officeart/2011/layout/CircleProcess"/>
    <dgm:cxn modelId="{80D565E9-3F7A-4FA6-A2F6-37061D84CD53}" type="presParOf" srcId="{35EB2C9C-6AD9-4AEA-B436-4F460D071A8E}" destId="{CE8ADA6E-2C9E-42EC-9C28-955A0F18E3E1}" srcOrd="5" destOrd="0" presId="urn:microsoft.com/office/officeart/2011/layout/CircleProcess"/>
    <dgm:cxn modelId="{5E1C5EAC-FB7B-45E3-96AF-0812154763C3}" type="presParOf" srcId="{35EB2C9C-6AD9-4AEA-B436-4F460D071A8E}" destId="{388DF316-3D8E-4AAA-AEA9-8ACD89F5C1A7}" srcOrd="6" destOrd="0" presId="urn:microsoft.com/office/officeart/2011/layout/CircleProcess"/>
    <dgm:cxn modelId="{2BDF71FF-A047-49F9-B96A-407BB028CA4F}" type="presParOf" srcId="{388DF316-3D8E-4AAA-AEA9-8ACD89F5C1A7}" destId="{6EEFC59F-506F-44F2-8F15-0AAE820F98FE}" srcOrd="0" destOrd="0" presId="urn:microsoft.com/office/officeart/2011/layout/CircleProcess"/>
    <dgm:cxn modelId="{B61EB20E-BEE0-49AF-8377-020CAE183176}" type="presParOf" srcId="{35EB2C9C-6AD9-4AEA-B436-4F460D071A8E}" destId="{5250E34B-D30B-48F7-8B74-D40E2655B3E4}" srcOrd="7" destOrd="0" presId="urn:microsoft.com/office/officeart/2011/layout/CircleProcess"/>
    <dgm:cxn modelId="{5CDD0DBC-DDE6-4381-A6B7-F32BBFD4CD3E}" type="presParOf" srcId="{5250E34B-D30B-48F7-8B74-D40E2655B3E4}" destId="{E4BAA7E1-973E-414C-8DD2-915573C5552F}" srcOrd="0" destOrd="0" presId="urn:microsoft.com/office/officeart/2011/layout/CircleProcess"/>
    <dgm:cxn modelId="{C0B73467-506D-4ABB-980D-1114ADB86C71}" type="presParOf" srcId="{35EB2C9C-6AD9-4AEA-B436-4F460D071A8E}" destId="{5DF80761-18A4-4450-A8C1-E1DD11220D4E}" srcOrd="8" destOrd="0" presId="urn:microsoft.com/office/officeart/2011/layout/CircleProcess"/>
    <dgm:cxn modelId="{C0781D3D-5E69-4D75-9BFA-36F8A1B2E045}" type="presParOf" srcId="{35EB2C9C-6AD9-4AEA-B436-4F460D071A8E}" destId="{99753739-8532-4382-8CBA-16D37610D0ED}" srcOrd="9" destOrd="0" presId="urn:microsoft.com/office/officeart/2011/layout/CircleProcess"/>
    <dgm:cxn modelId="{57669104-4025-4AFF-8444-1559ECBEE09A}" type="presParOf" srcId="{99753739-8532-4382-8CBA-16D37610D0ED}" destId="{F9D0B5E3-87C4-4FCD-AE3F-68B362364122}" srcOrd="0" destOrd="0" presId="urn:microsoft.com/office/officeart/2011/layout/CircleProcess"/>
    <dgm:cxn modelId="{FA8D14E8-9FCA-478A-B8D7-9C671F3A2391}" type="presParOf" srcId="{35EB2C9C-6AD9-4AEA-B436-4F460D071A8E}" destId="{2214012F-0D3E-4ED0-A486-18A1222A56E7}" srcOrd="10" destOrd="0" presId="urn:microsoft.com/office/officeart/2011/layout/CircleProcess"/>
    <dgm:cxn modelId="{44657BEF-C217-4E7D-A89D-395384AC595F}" type="presParOf" srcId="{2214012F-0D3E-4ED0-A486-18A1222A56E7}" destId="{DB7C1570-26DB-4029-9E22-90A80190C6FD}" srcOrd="0" destOrd="0" presId="urn:microsoft.com/office/officeart/2011/layout/CircleProcess"/>
    <dgm:cxn modelId="{13E81408-5201-4651-A5DF-8BDCF510F40F}" type="presParOf" srcId="{35EB2C9C-6AD9-4AEA-B436-4F460D071A8E}" destId="{0F2F3E1B-B342-4A26-8A6E-15EA173877DC}" srcOrd="11" destOrd="0" presId="urn:microsoft.com/office/officeart/2011/layout/CircleProcess"/>
    <dgm:cxn modelId="{8354EE48-08B3-4EF3-AD20-5DB84C35D831}" type="presParOf" srcId="{35EB2C9C-6AD9-4AEA-B436-4F460D071A8E}" destId="{9DD9E674-428C-4007-B2BF-01AF2DE92589}" srcOrd="12" destOrd="0" presId="urn:microsoft.com/office/officeart/2011/layout/CircleProcess"/>
    <dgm:cxn modelId="{32EF3BAD-B581-4485-8173-B3D499858BD9}" type="presParOf" srcId="{9DD9E674-428C-4007-B2BF-01AF2DE92589}" destId="{D2968731-64E3-472C-A9AF-A8425481D23F}" srcOrd="0" destOrd="0" presId="urn:microsoft.com/office/officeart/2011/layout/CircleProcess"/>
    <dgm:cxn modelId="{DBC183FD-9A96-402E-A505-7B6820C739D4}" type="presParOf" srcId="{35EB2C9C-6AD9-4AEA-B436-4F460D071A8E}" destId="{58EE45ED-E4DC-4597-B480-213218969AB9}" srcOrd="13" destOrd="0" presId="urn:microsoft.com/office/officeart/2011/layout/CircleProcess"/>
    <dgm:cxn modelId="{657FE7C9-D6BC-4057-90AA-6F913751D446}" type="presParOf" srcId="{58EE45ED-E4DC-4597-B480-213218969AB9}" destId="{E0E14C58-6E11-4C7D-86E5-EE6C5F8AFC52}" srcOrd="0" destOrd="0" presId="urn:microsoft.com/office/officeart/2011/layout/CircleProcess"/>
    <dgm:cxn modelId="{24CAA4C1-7AC5-42E4-9802-3E034D0B591C}" type="presParOf" srcId="{35EB2C9C-6AD9-4AEA-B436-4F460D071A8E}" destId="{0BBFC7FC-E94F-46FA-9972-FC9CF161FB18}"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D82DC2-9AA0-449E-9A6A-4DFF0835CDC9}" type="doc">
      <dgm:prSet loTypeId="urn:microsoft.com/office/officeart/2011/layout/HexagonRadial" loCatId="cycle" qsTypeId="urn:microsoft.com/office/officeart/2005/8/quickstyle/simple1" qsCatId="simple" csTypeId="urn:microsoft.com/office/officeart/2005/8/colors/colorful3" csCatId="colorful" phldr="1"/>
      <dgm:spPr/>
      <dgm:t>
        <a:bodyPr/>
        <a:lstStyle/>
        <a:p>
          <a:endParaRPr lang="es-CO"/>
        </a:p>
      </dgm:t>
    </dgm:pt>
    <dgm:pt modelId="{3BAA693C-D589-4C88-8105-0621A3326A3A}">
      <dgm:prSet phldrT="[Texto]" custT="1"/>
      <dgm:spPr/>
      <dgm:t>
        <a:bodyPr/>
        <a:lstStyle/>
        <a:p>
          <a:r>
            <a:rPr lang="es-CO" sz="2400" b="1" dirty="0" smtClean="0"/>
            <a:t>BID</a:t>
          </a:r>
          <a:endParaRPr lang="es-CO" sz="2400" b="1" dirty="0"/>
        </a:p>
      </dgm:t>
    </dgm:pt>
    <dgm:pt modelId="{17BDF625-090F-4859-B88D-A54113191238}" type="parTrans" cxnId="{B81B4CEA-741A-4DB5-BF88-495FB1500B10}">
      <dgm:prSet/>
      <dgm:spPr/>
      <dgm:t>
        <a:bodyPr/>
        <a:lstStyle/>
        <a:p>
          <a:endParaRPr lang="es-CO"/>
        </a:p>
      </dgm:t>
    </dgm:pt>
    <dgm:pt modelId="{1E97D4FF-1333-48F4-9735-54E2997A0C77}" type="sibTrans" cxnId="{B81B4CEA-741A-4DB5-BF88-495FB1500B10}">
      <dgm:prSet/>
      <dgm:spPr/>
      <dgm:t>
        <a:bodyPr/>
        <a:lstStyle/>
        <a:p>
          <a:endParaRPr lang="es-CO"/>
        </a:p>
      </dgm:t>
    </dgm:pt>
    <dgm:pt modelId="{172D270C-DA86-414F-BE3C-CD0E7782262D}">
      <dgm:prSet phldrT="[Texto]"/>
      <dgm:spPr/>
      <dgm:t>
        <a:bodyPr/>
        <a:lstStyle/>
        <a:p>
          <a:r>
            <a:rPr lang="es-CO" dirty="0" smtClean="0"/>
            <a:t>Colombia</a:t>
          </a:r>
          <a:endParaRPr lang="es-CO" dirty="0"/>
        </a:p>
      </dgm:t>
    </dgm:pt>
    <dgm:pt modelId="{9909D2D0-BFD6-49D6-B6FB-2ADBDC28E9AD}" type="parTrans" cxnId="{DDC29328-7A90-48B4-B2BB-6E3065B23858}">
      <dgm:prSet/>
      <dgm:spPr/>
      <dgm:t>
        <a:bodyPr/>
        <a:lstStyle/>
        <a:p>
          <a:endParaRPr lang="es-CO"/>
        </a:p>
      </dgm:t>
    </dgm:pt>
    <dgm:pt modelId="{A9AB4568-58FC-4E97-A550-E923C9C4A1C6}" type="sibTrans" cxnId="{DDC29328-7A90-48B4-B2BB-6E3065B23858}">
      <dgm:prSet/>
      <dgm:spPr/>
      <dgm:t>
        <a:bodyPr/>
        <a:lstStyle/>
        <a:p>
          <a:endParaRPr lang="es-CO"/>
        </a:p>
      </dgm:t>
    </dgm:pt>
    <dgm:pt modelId="{4DEE1496-BDEF-41C3-8984-BCA701F70D95}">
      <dgm:prSet phldrT="[Texto]"/>
      <dgm:spPr/>
      <dgm:t>
        <a:bodyPr/>
        <a:lstStyle/>
        <a:p>
          <a:r>
            <a:rPr lang="es-CO" dirty="0" smtClean="0"/>
            <a:t>Chile</a:t>
          </a:r>
          <a:endParaRPr lang="es-CO" dirty="0"/>
        </a:p>
      </dgm:t>
    </dgm:pt>
    <dgm:pt modelId="{198ACE25-720F-4964-9BF3-8BD6EDCCAFFB}" type="parTrans" cxnId="{01318D08-D041-4708-ADD0-332A8054C71D}">
      <dgm:prSet/>
      <dgm:spPr/>
      <dgm:t>
        <a:bodyPr/>
        <a:lstStyle/>
        <a:p>
          <a:endParaRPr lang="es-CO"/>
        </a:p>
      </dgm:t>
    </dgm:pt>
    <dgm:pt modelId="{F410E8C3-8296-40F7-98B6-387926356053}" type="sibTrans" cxnId="{01318D08-D041-4708-ADD0-332A8054C71D}">
      <dgm:prSet/>
      <dgm:spPr/>
      <dgm:t>
        <a:bodyPr/>
        <a:lstStyle/>
        <a:p>
          <a:endParaRPr lang="es-CO"/>
        </a:p>
      </dgm:t>
    </dgm:pt>
    <dgm:pt modelId="{DCABC44B-E480-4C72-AD8B-F20E1685A121}">
      <dgm:prSet phldrT="[Texto]"/>
      <dgm:spPr/>
      <dgm:t>
        <a:bodyPr/>
        <a:lstStyle/>
        <a:p>
          <a:r>
            <a:rPr lang="es-CO" dirty="0" smtClean="0"/>
            <a:t>República Dominicana</a:t>
          </a:r>
          <a:endParaRPr lang="es-CO" dirty="0"/>
        </a:p>
      </dgm:t>
    </dgm:pt>
    <dgm:pt modelId="{E8517DEB-C142-42AD-9DAD-DD516EEF6DAF}" type="parTrans" cxnId="{67D68EE9-70EB-4B78-A461-0538EE96CB2F}">
      <dgm:prSet/>
      <dgm:spPr/>
      <dgm:t>
        <a:bodyPr/>
        <a:lstStyle/>
        <a:p>
          <a:endParaRPr lang="es-CO"/>
        </a:p>
      </dgm:t>
    </dgm:pt>
    <dgm:pt modelId="{7DEF49DE-D6F1-4FE3-8779-177B45088692}" type="sibTrans" cxnId="{67D68EE9-70EB-4B78-A461-0538EE96CB2F}">
      <dgm:prSet/>
      <dgm:spPr/>
      <dgm:t>
        <a:bodyPr/>
        <a:lstStyle/>
        <a:p>
          <a:endParaRPr lang="es-CO"/>
        </a:p>
      </dgm:t>
    </dgm:pt>
    <dgm:pt modelId="{71D418C1-A4AF-4D9A-AB47-3C83458797C3}">
      <dgm:prSet phldrT="[Texto]"/>
      <dgm:spPr/>
      <dgm:t>
        <a:bodyPr/>
        <a:lstStyle/>
        <a:p>
          <a:r>
            <a:rPr lang="es-CO" dirty="0" smtClean="0"/>
            <a:t>Guatemala</a:t>
          </a:r>
          <a:endParaRPr lang="es-CO" dirty="0"/>
        </a:p>
      </dgm:t>
    </dgm:pt>
    <dgm:pt modelId="{31006436-64CE-4154-8B4E-A38A3D24F672}" type="parTrans" cxnId="{4EBD7378-DCD1-406F-A37C-F45DC15402F9}">
      <dgm:prSet/>
      <dgm:spPr/>
      <dgm:t>
        <a:bodyPr/>
        <a:lstStyle/>
        <a:p>
          <a:endParaRPr lang="es-CO"/>
        </a:p>
      </dgm:t>
    </dgm:pt>
    <dgm:pt modelId="{18865C30-2FEA-4A91-8811-AC166BFD96B6}" type="sibTrans" cxnId="{4EBD7378-DCD1-406F-A37C-F45DC15402F9}">
      <dgm:prSet/>
      <dgm:spPr/>
      <dgm:t>
        <a:bodyPr/>
        <a:lstStyle/>
        <a:p>
          <a:endParaRPr lang="es-CO"/>
        </a:p>
      </dgm:t>
    </dgm:pt>
    <dgm:pt modelId="{9BA0CC0A-D20A-41C4-96E3-7A4B9B6B35B3}">
      <dgm:prSet phldrT="[Texto]"/>
      <dgm:spPr/>
      <dgm:t>
        <a:bodyPr/>
        <a:lstStyle/>
        <a:p>
          <a:r>
            <a:rPr lang="es-CO" dirty="0" smtClean="0"/>
            <a:t>Honduras</a:t>
          </a:r>
          <a:endParaRPr lang="es-CO" dirty="0"/>
        </a:p>
      </dgm:t>
    </dgm:pt>
    <dgm:pt modelId="{9C570CC8-9329-41F9-9F01-1FFC436DC38E}" type="parTrans" cxnId="{AD9728D8-A9F4-4996-AA52-22231135D84E}">
      <dgm:prSet/>
      <dgm:spPr/>
      <dgm:t>
        <a:bodyPr/>
        <a:lstStyle/>
        <a:p>
          <a:endParaRPr lang="es-CO"/>
        </a:p>
      </dgm:t>
    </dgm:pt>
    <dgm:pt modelId="{3743FB5D-E26D-4968-B1B3-0F602E858A15}" type="sibTrans" cxnId="{AD9728D8-A9F4-4996-AA52-22231135D84E}">
      <dgm:prSet/>
      <dgm:spPr/>
      <dgm:t>
        <a:bodyPr/>
        <a:lstStyle/>
        <a:p>
          <a:endParaRPr lang="es-CO"/>
        </a:p>
      </dgm:t>
    </dgm:pt>
    <dgm:pt modelId="{6C6DF232-6572-4F74-8993-F4FFA2C325C1}">
      <dgm:prSet phldrT="[Texto]"/>
      <dgm:spPr/>
      <dgm:t>
        <a:bodyPr/>
        <a:lstStyle/>
        <a:p>
          <a:r>
            <a:rPr lang="es-CO" dirty="0" smtClean="0"/>
            <a:t>México</a:t>
          </a:r>
          <a:endParaRPr lang="es-CO" dirty="0"/>
        </a:p>
      </dgm:t>
    </dgm:pt>
    <dgm:pt modelId="{B773EEFC-17F5-47F9-B4A1-0F5455B0B585}" type="parTrans" cxnId="{7C5297AB-2D22-4990-A097-62A2B7E4C3DE}">
      <dgm:prSet/>
      <dgm:spPr/>
      <dgm:t>
        <a:bodyPr/>
        <a:lstStyle/>
        <a:p>
          <a:endParaRPr lang="es-CO"/>
        </a:p>
      </dgm:t>
    </dgm:pt>
    <dgm:pt modelId="{503E187A-C447-45B7-9DDD-6316BF995A2E}" type="sibTrans" cxnId="{7C5297AB-2D22-4990-A097-62A2B7E4C3DE}">
      <dgm:prSet/>
      <dgm:spPr/>
      <dgm:t>
        <a:bodyPr/>
        <a:lstStyle/>
        <a:p>
          <a:endParaRPr lang="es-CO"/>
        </a:p>
      </dgm:t>
    </dgm:pt>
    <dgm:pt modelId="{E66CAE49-D0A2-434A-9294-236BE01046CE}" type="pres">
      <dgm:prSet presAssocID="{55D82DC2-9AA0-449E-9A6A-4DFF0835CDC9}" presName="Name0" presStyleCnt="0">
        <dgm:presLayoutVars>
          <dgm:chMax val="1"/>
          <dgm:chPref val="1"/>
          <dgm:dir/>
          <dgm:animOne val="branch"/>
          <dgm:animLvl val="lvl"/>
        </dgm:presLayoutVars>
      </dgm:prSet>
      <dgm:spPr/>
      <dgm:t>
        <a:bodyPr/>
        <a:lstStyle/>
        <a:p>
          <a:endParaRPr lang="es-CO"/>
        </a:p>
      </dgm:t>
    </dgm:pt>
    <dgm:pt modelId="{8822BB9C-D685-45DF-A8E1-C30092782EE0}" type="pres">
      <dgm:prSet presAssocID="{3BAA693C-D589-4C88-8105-0621A3326A3A}" presName="Parent" presStyleLbl="node0" presStyleIdx="0" presStyleCnt="1">
        <dgm:presLayoutVars>
          <dgm:chMax val="6"/>
          <dgm:chPref val="6"/>
        </dgm:presLayoutVars>
      </dgm:prSet>
      <dgm:spPr/>
      <dgm:t>
        <a:bodyPr/>
        <a:lstStyle/>
        <a:p>
          <a:endParaRPr lang="es-CO"/>
        </a:p>
      </dgm:t>
    </dgm:pt>
    <dgm:pt modelId="{A66CB9FE-AEF8-413C-BF26-979AD7EF78A6}" type="pres">
      <dgm:prSet presAssocID="{172D270C-DA86-414F-BE3C-CD0E7782262D}" presName="Accent1" presStyleCnt="0"/>
      <dgm:spPr/>
      <dgm:t>
        <a:bodyPr/>
        <a:lstStyle/>
        <a:p>
          <a:endParaRPr lang="es-CO"/>
        </a:p>
      </dgm:t>
    </dgm:pt>
    <dgm:pt modelId="{7E14CE57-8DEE-40D9-B5C2-5730B8AD5BE2}" type="pres">
      <dgm:prSet presAssocID="{172D270C-DA86-414F-BE3C-CD0E7782262D}" presName="Accent" presStyleLbl="bgShp" presStyleIdx="0" presStyleCnt="6"/>
      <dgm:spPr/>
      <dgm:t>
        <a:bodyPr/>
        <a:lstStyle/>
        <a:p>
          <a:endParaRPr lang="es-CO"/>
        </a:p>
      </dgm:t>
    </dgm:pt>
    <dgm:pt modelId="{B7B362B7-BDBA-4F47-8D66-D93082AC3E02}" type="pres">
      <dgm:prSet presAssocID="{172D270C-DA86-414F-BE3C-CD0E7782262D}" presName="Child1" presStyleLbl="node1" presStyleIdx="0" presStyleCnt="6">
        <dgm:presLayoutVars>
          <dgm:chMax val="0"/>
          <dgm:chPref val="0"/>
          <dgm:bulletEnabled val="1"/>
        </dgm:presLayoutVars>
      </dgm:prSet>
      <dgm:spPr/>
      <dgm:t>
        <a:bodyPr/>
        <a:lstStyle/>
        <a:p>
          <a:endParaRPr lang="es-CO"/>
        </a:p>
      </dgm:t>
    </dgm:pt>
    <dgm:pt modelId="{EFF4F5DB-DA6C-426C-809C-7F8D43BADD75}" type="pres">
      <dgm:prSet presAssocID="{4DEE1496-BDEF-41C3-8984-BCA701F70D95}" presName="Accent2" presStyleCnt="0"/>
      <dgm:spPr/>
      <dgm:t>
        <a:bodyPr/>
        <a:lstStyle/>
        <a:p>
          <a:endParaRPr lang="es-CO"/>
        </a:p>
      </dgm:t>
    </dgm:pt>
    <dgm:pt modelId="{383ACFEA-2E88-4941-9174-0A4616C9BE61}" type="pres">
      <dgm:prSet presAssocID="{4DEE1496-BDEF-41C3-8984-BCA701F70D95}" presName="Accent" presStyleLbl="bgShp" presStyleIdx="1" presStyleCnt="6"/>
      <dgm:spPr/>
      <dgm:t>
        <a:bodyPr/>
        <a:lstStyle/>
        <a:p>
          <a:endParaRPr lang="es-CO"/>
        </a:p>
      </dgm:t>
    </dgm:pt>
    <dgm:pt modelId="{1BE046F0-5FE7-425D-90BE-AD7DDA544646}" type="pres">
      <dgm:prSet presAssocID="{4DEE1496-BDEF-41C3-8984-BCA701F70D95}" presName="Child2" presStyleLbl="node1" presStyleIdx="1" presStyleCnt="6">
        <dgm:presLayoutVars>
          <dgm:chMax val="0"/>
          <dgm:chPref val="0"/>
          <dgm:bulletEnabled val="1"/>
        </dgm:presLayoutVars>
      </dgm:prSet>
      <dgm:spPr/>
      <dgm:t>
        <a:bodyPr/>
        <a:lstStyle/>
        <a:p>
          <a:endParaRPr lang="es-CO"/>
        </a:p>
      </dgm:t>
    </dgm:pt>
    <dgm:pt modelId="{5B0726BD-A553-4EFC-B93E-F5DD5B28E706}" type="pres">
      <dgm:prSet presAssocID="{DCABC44B-E480-4C72-AD8B-F20E1685A121}" presName="Accent3" presStyleCnt="0"/>
      <dgm:spPr/>
      <dgm:t>
        <a:bodyPr/>
        <a:lstStyle/>
        <a:p>
          <a:endParaRPr lang="es-CO"/>
        </a:p>
      </dgm:t>
    </dgm:pt>
    <dgm:pt modelId="{1A2B7738-E262-42C3-B4DD-3BF62A1074A0}" type="pres">
      <dgm:prSet presAssocID="{DCABC44B-E480-4C72-AD8B-F20E1685A121}" presName="Accent" presStyleLbl="bgShp" presStyleIdx="2" presStyleCnt="6"/>
      <dgm:spPr/>
      <dgm:t>
        <a:bodyPr/>
        <a:lstStyle/>
        <a:p>
          <a:endParaRPr lang="es-CO"/>
        </a:p>
      </dgm:t>
    </dgm:pt>
    <dgm:pt modelId="{D4068549-AFD9-4234-A7B9-955D93EB69A2}" type="pres">
      <dgm:prSet presAssocID="{DCABC44B-E480-4C72-AD8B-F20E1685A121}" presName="Child3" presStyleLbl="node1" presStyleIdx="2" presStyleCnt="6">
        <dgm:presLayoutVars>
          <dgm:chMax val="0"/>
          <dgm:chPref val="0"/>
          <dgm:bulletEnabled val="1"/>
        </dgm:presLayoutVars>
      </dgm:prSet>
      <dgm:spPr/>
      <dgm:t>
        <a:bodyPr/>
        <a:lstStyle/>
        <a:p>
          <a:endParaRPr lang="es-CO"/>
        </a:p>
      </dgm:t>
    </dgm:pt>
    <dgm:pt modelId="{92F91D5F-F7AB-4497-99BF-472BBBEA1269}" type="pres">
      <dgm:prSet presAssocID="{71D418C1-A4AF-4D9A-AB47-3C83458797C3}" presName="Accent4" presStyleCnt="0"/>
      <dgm:spPr/>
      <dgm:t>
        <a:bodyPr/>
        <a:lstStyle/>
        <a:p>
          <a:endParaRPr lang="es-CO"/>
        </a:p>
      </dgm:t>
    </dgm:pt>
    <dgm:pt modelId="{9A5B0CA7-147D-47C1-9944-8DD6368C86F3}" type="pres">
      <dgm:prSet presAssocID="{71D418C1-A4AF-4D9A-AB47-3C83458797C3}" presName="Accent" presStyleLbl="bgShp" presStyleIdx="3" presStyleCnt="6"/>
      <dgm:spPr/>
      <dgm:t>
        <a:bodyPr/>
        <a:lstStyle/>
        <a:p>
          <a:endParaRPr lang="es-CO"/>
        </a:p>
      </dgm:t>
    </dgm:pt>
    <dgm:pt modelId="{9C2E484C-B6F3-47D2-A4EB-64850F410068}" type="pres">
      <dgm:prSet presAssocID="{71D418C1-A4AF-4D9A-AB47-3C83458797C3}" presName="Child4" presStyleLbl="node1" presStyleIdx="3" presStyleCnt="6">
        <dgm:presLayoutVars>
          <dgm:chMax val="0"/>
          <dgm:chPref val="0"/>
          <dgm:bulletEnabled val="1"/>
        </dgm:presLayoutVars>
      </dgm:prSet>
      <dgm:spPr/>
      <dgm:t>
        <a:bodyPr/>
        <a:lstStyle/>
        <a:p>
          <a:endParaRPr lang="es-CO"/>
        </a:p>
      </dgm:t>
    </dgm:pt>
    <dgm:pt modelId="{B9829378-63E9-4497-9BFE-248B57F4CFFB}" type="pres">
      <dgm:prSet presAssocID="{9BA0CC0A-D20A-41C4-96E3-7A4B9B6B35B3}" presName="Accent5" presStyleCnt="0"/>
      <dgm:spPr/>
      <dgm:t>
        <a:bodyPr/>
        <a:lstStyle/>
        <a:p>
          <a:endParaRPr lang="es-CO"/>
        </a:p>
      </dgm:t>
    </dgm:pt>
    <dgm:pt modelId="{DBB374EF-EA2B-44F7-B25A-30D1C737950F}" type="pres">
      <dgm:prSet presAssocID="{9BA0CC0A-D20A-41C4-96E3-7A4B9B6B35B3}" presName="Accent" presStyleLbl="bgShp" presStyleIdx="4" presStyleCnt="6"/>
      <dgm:spPr/>
      <dgm:t>
        <a:bodyPr/>
        <a:lstStyle/>
        <a:p>
          <a:endParaRPr lang="es-CO"/>
        </a:p>
      </dgm:t>
    </dgm:pt>
    <dgm:pt modelId="{D2D66AFC-02A3-4802-8B35-230976FEADD9}" type="pres">
      <dgm:prSet presAssocID="{9BA0CC0A-D20A-41C4-96E3-7A4B9B6B35B3}" presName="Child5" presStyleLbl="node1" presStyleIdx="4" presStyleCnt="6">
        <dgm:presLayoutVars>
          <dgm:chMax val="0"/>
          <dgm:chPref val="0"/>
          <dgm:bulletEnabled val="1"/>
        </dgm:presLayoutVars>
      </dgm:prSet>
      <dgm:spPr/>
      <dgm:t>
        <a:bodyPr/>
        <a:lstStyle/>
        <a:p>
          <a:endParaRPr lang="es-CO"/>
        </a:p>
      </dgm:t>
    </dgm:pt>
    <dgm:pt modelId="{5B14DDF1-B4D3-42C8-8B43-33551410BD59}" type="pres">
      <dgm:prSet presAssocID="{6C6DF232-6572-4F74-8993-F4FFA2C325C1}" presName="Accent6" presStyleCnt="0"/>
      <dgm:spPr/>
      <dgm:t>
        <a:bodyPr/>
        <a:lstStyle/>
        <a:p>
          <a:endParaRPr lang="es-CO"/>
        </a:p>
      </dgm:t>
    </dgm:pt>
    <dgm:pt modelId="{E205B5EE-9C31-4C1B-997F-3A96BC38FA4E}" type="pres">
      <dgm:prSet presAssocID="{6C6DF232-6572-4F74-8993-F4FFA2C325C1}" presName="Accent" presStyleLbl="bgShp" presStyleIdx="5" presStyleCnt="6"/>
      <dgm:spPr/>
      <dgm:t>
        <a:bodyPr/>
        <a:lstStyle/>
        <a:p>
          <a:endParaRPr lang="es-CO"/>
        </a:p>
      </dgm:t>
    </dgm:pt>
    <dgm:pt modelId="{612D48EA-01A1-4E3C-A5EB-21B7FDA0A00A}" type="pres">
      <dgm:prSet presAssocID="{6C6DF232-6572-4F74-8993-F4FFA2C325C1}" presName="Child6" presStyleLbl="node1" presStyleIdx="5" presStyleCnt="6">
        <dgm:presLayoutVars>
          <dgm:chMax val="0"/>
          <dgm:chPref val="0"/>
          <dgm:bulletEnabled val="1"/>
        </dgm:presLayoutVars>
      </dgm:prSet>
      <dgm:spPr/>
      <dgm:t>
        <a:bodyPr/>
        <a:lstStyle/>
        <a:p>
          <a:endParaRPr lang="es-CO"/>
        </a:p>
      </dgm:t>
    </dgm:pt>
  </dgm:ptLst>
  <dgm:cxnLst>
    <dgm:cxn modelId="{01318D08-D041-4708-ADD0-332A8054C71D}" srcId="{3BAA693C-D589-4C88-8105-0621A3326A3A}" destId="{4DEE1496-BDEF-41C3-8984-BCA701F70D95}" srcOrd="1" destOrd="0" parTransId="{198ACE25-720F-4964-9BF3-8BD6EDCCAFFB}" sibTransId="{F410E8C3-8296-40F7-98B6-387926356053}"/>
    <dgm:cxn modelId="{AD9728D8-A9F4-4996-AA52-22231135D84E}" srcId="{3BAA693C-D589-4C88-8105-0621A3326A3A}" destId="{9BA0CC0A-D20A-41C4-96E3-7A4B9B6B35B3}" srcOrd="4" destOrd="0" parTransId="{9C570CC8-9329-41F9-9F01-1FFC436DC38E}" sibTransId="{3743FB5D-E26D-4968-B1B3-0F602E858A15}"/>
    <dgm:cxn modelId="{ED365150-15EC-4605-B04B-FAE3CEABFCC9}" type="presOf" srcId="{172D270C-DA86-414F-BE3C-CD0E7782262D}" destId="{B7B362B7-BDBA-4F47-8D66-D93082AC3E02}" srcOrd="0" destOrd="0" presId="urn:microsoft.com/office/officeart/2011/layout/HexagonRadial"/>
    <dgm:cxn modelId="{DDC29328-7A90-48B4-B2BB-6E3065B23858}" srcId="{3BAA693C-D589-4C88-8105-0621A3326A3A}" destId="{172D270C-DA86-414F-BE3C-CD0E7782262D}" srcOrd="0" destOrd="0" parTransId="{9909D2D0-BFD6-49D6-B6FB-2ADBDC28E9AD}" sibTransId="{A9AB4568-58FC-4E97-A550-E923C9C4A1C6}"/>
    <dgm:cxn modelId="{BF3A9254-15A3-40BD-A2E1-302E6CAFA48F}" type="presOf" srcId="{3BAA693C-D589-4C88-8105-0621A3326A3A}" destId="{8822BB9C-D685-45DF-A8E1-C30092782EE0}" srcOrd="0" destOrd="0" presId="urn:microsoft.com/office/officeart/2011/layout/HexagonRadial"/>
    <dgm:cxn modelId="{711957A6-76B1-4B8B-B2A9-C4314C5AB3DB}" type="presOf" srcId="{55D82DC2-9AA0-449E-9A6A-4DFF0835CDC9}" destId="{E66CAE49-D0A2-434A-9294-236BE01046CE}" srcOrd="0" destOrd="0" presId="urn:microsoft.com/office/officeart/2011/layout/HexagonRadial"/>
    <dgm:cxn modelId="{B81B4CEA-741A-4DB5-BF88-495FB1500B10}" srcId="{55D82DC2-9AA0-449E-9A6A-4DFF0835CDC9}" destId="{3BAA693C-D589-4C88-8105-0621A3326A3A}" srcOrd="0" destOrd="0" parTransId="{17BDF625-090F-4859-B88D-A54113191238}" sibTransId="{1E97D4FF-1333-48F4-9735-54E2997A0C77}"/>
    <dgm:cxn modelId="{20D68D83-0E3F-443C-A490-C2BA99616451}" type="presOf" srcId="{4DEE1496-BDEF-41C3-8984-BCA701F70D95}" destId="{1BE046F0-5FE7-425D-90BE-AD7DDA544646}" srcOrd="0" destOrd="0" presId="urn:microsoft.com/office/officeart/2011/layout/HexagonRadial"/>
    <dgm:cxn modelId="{428F1717-8839-4B82-B790-7A62A159E20F}" type="presOf" srcId="{6C6DF232-6572-4F74-8993-F4FFA2C325C1}" destId="{612D48EA-01A1-4E3C-A5EB-21B7FDA0A00A}" srcOrd="0" destOrd="0" presId="urn:microsoft.com/office/officeart/2011/layout/HexagonRadial"/>
    <dgm:cxn modelId="{4EBD7378-DCD1-406F-A37C-F45DC15402F9}" srcId="{3BAA693C-D589-4C88-8105-0621A3326A3A}" destId="{71D418C1-A4AF-4D9A-AB47-3C83458797C3}" srcOrd="3" destOrd="0" parTransId="{31006436-64CE-4154-8B4E-A38A3D24F672}" sibTransId="{18865C30-2FEA-4A91-8811-AC166BFD96B6}"/>
    <dgm:cxn modelId="{7C5297AB-2D22-4990-A097-62A2B7E4C3DE}" srcId="{3BAA693C-D589-4C88-8105-0621A3326A3A}" destId="{6C6DF232-6572-4F74-8993-F4FFA2C325C1}" srcOrd="5" destOrd="0" parTransId="{B773EEFC-17F5-47F9-B4A1-0F5455B0B585}" sibTransId="{503E187A-C447-45B7-9DDD-6316BF995A2E}"/>
    <dgm:cxn modelId="{67D68EE9-70EB-4B78-A461-0538EE96CB2F}" srcId="{3BAA693C-D589-4C88-8105-0621A3326A3A}" destId="{DCABC44B-E480-4C72-AD8B-F20E1685A121}" srcOrd="2" destOrd="0" parTransId="{E8517DEB-C142-42AD-9DAD-DD516EEF6DAF}" sibTransId="{7DEF49DE-D6F1-4FE3-8779-177B45088692}"/>
    <dgm:cxn modelId="{4975B97D-77BD-4B3B-B228-EE5EE12BD030}" type="presOf" srcId="{9BA0CC0A-D20A-41C4-96E3-7A4B9B6B35B3}" destId="{D2D66AFC-02A3-4802-8B35-230976FEADD9}" srcOrd="0" destOrd="0" presId="urn:microsoft.com/office/officeart/2011/layout/HexagonRadial"/>
    <dgm:cxn modelId="{A829AB89-D0BC-4294-B259-E446F5B09933}" type="presOf" srcId="{71D418C1-A4AF-4D9A-AB47-3C83458797C3}" destId="{9C2E484C-B6F3-47D2-A4EB-64850F410068}" srcOrd="0" destOrd="0" presId="urn:microsoft.com/office/officeart/2011/layout/HexagonRadial"/>
    <dgm:cxn modelId="{728BB33F-FC6A-4C83-AA02-38F6BE0C7E91}" type="presOf" srcId="{DCABC44B-E480-4C72-AD8B-F20E1685A121}" destId="{D4068549-AFD9-4234-A7B9-955D93EB69A2}" srcOrd="0" destOrd="0" presId="urn:microsoft.com/office/officeart/2011/layout/HexagonRadial"/>
    <dgm:cxn modelId="{ED15790E-05EB-4E5E-A299-EBE91D7710FE}" type="presParOf" srcId="{E66CAE49-D0A2-434A-9294-236BE01046CE}" destId="{8822BB9C-D685-45DF-A8E1-C30092782EE0}" srcOrd="0" destOrd="0" presId="urn:microsoft.com/office/officeart/2011/layout/HexagonRadial"/>
    <dgm:cxn modelId="{38A9D5C0-3730-4E03-B3AD-1CA9E7410411}" type="presParOf" srcId="{E66CAE49-D0A2-434A-9294-236BE01046CE}" destId="{A66CB9FE-AEF8-413C-BF26-979AD7EF78A6}" srcOrd="1" destOrd="0" presId="urn:microsoft.com/office/officeart/2011/layout/HexagonRadial"/>
    <dgm:cxn modelId="{CA37A66A-CC4F-49B9-9183-1958C8D416DE}" type="presParOf" srcId="{A66CB9FE-AEF8-413C-BF26-979AD7EF78A6}" destId="{7E14CE57-8DEE-40D9-B5C2-5730B8AD5BE2}" srcOrd="0" destOrd="0" presId="urn:microsoft.com/office/officeart/2011/layout/HexagonRadial"/>
    <dgm:cxn modelId="{A2695AFF-9747-4215-A9C1-1CAB3AC35890}" type="presParOf" srcId="{E66CAE49-D0A2-434A-9294-236BE01046CE}" destId="{B7B362B7-BDBA-4F47-8D66-D93082AC3E02}" srcOrd="2" destOrd="0" presId="urn:microsoft.com/office/officeart/2011/layout/HexagonRadial"/>
    <dgm:cxn modelId="{0BBD6C18-F8D3-4D4B-AEA3-BCB985631B5F}" type="presParOf" srcId="{E66CAE49-D0A2-434A-9294-236BE01046CE}" destId="{EFF4F5DB-DA6C-426C-809C-7F8D43BADD75}" srcOrd="3" destOrd="0" presId="urn:microsoft.com/office/officeart/2011/layout/HexagonRadial"/>
    <dgm:cxn modelId="{3B4022CA-46A5-4E05-8A06-C50001685B44}" type="presParOf" srcId="{EFF4F5DB-DA6C-426C-809C-7F8D43BADD75}" destId="{383ACFEA-2E88-4941-9174-0A4616C9BE61}" srcOrd="0" destOrd="0" presId="urn:microsoft.com/office/officeart/2011/layout/HexagonRadial"/>
    <dgm:cxn modelId="{25EEBB07-65FC-49F2-B5CE-60FE36590D50}" type="presParOf" srcId="{E66CAE49-D0A2-434A-9294-236BE01046CE}" destId="{1BE046F0-5FE7-425D-90BE-AD7DDA544646}" srcOrd="4" destOrd="0" presId="urn:microsoft.com/office/officeart/2011/layout/HexagonRadial"/>
    <dgm:cxn modelId="{21665984-6AF2-4BEF-9F6B-E52EB6968D69}" type="presParOf" srcId="{E66CAE49-D0A2-434A-9294-236BE01046CE}" destId="{5B0726BD-A553-4EFC-B93E-F5DD5B28E706}" srcOrd="5" destOrd="0" presId="urn:microsoft.com/office/officeart/2011/layout/HexagonRadial"/>
    <dgm:cxn modelId="{B0230E4A-8968-48F2-8B0F-B89EE7B2CB9E}" type="presParOf" srcId="{5B0726BD-A553-4EFC-B93E-F5DD5B28E706}" destId="{1A2B7738-E262-42C3-B4DD-3BF62A1074A0}" srcOrd="0" destOrd="0" presId="urn:microsoft.com/office/officeart/2011/layout/HexagonRadial"/>
    <dgm:cxn modelId="{44B55F00-7967-4278-85C5-CA688AB1B986}" type="presParOf" srcId="{E66CAE49-D0A2-434A-9294-236BE01046CE}" destId="{D4068549-AFD9-4234-A7B9-955D93EB69A2}" srcOrd="6" destOrd="0" presId="urn:microsoft.com/office/officeart/2011/layout/HexagonRadial"/>
    <dgm:cxn modelId="{172F0F78-4D3F-4F5B-96FB-9FB77E7B41F2}" type="presParOf" srcId="{E66CAE49-D0A2-434A-9294-236BE01046CE}" destId="{92F91D5F-F7AB-4497-99BF-472BBBEA1269}" srcOrd="7" destOrd="0" presId="urn:microsoft.com/office/officeart/2011/layout/HexagonRadial"/>
    <dgm:cxn modelId="{FBED7A51-7C7C-4F66-96C0-78B845DF99FF}" type="presParOf" srcId="{92F91D5F-F7AB-4497-99BF-472BBBEA1269}" destId="{9A5B0CA7-147D-47C1-9944-8DD6368C86F3}" srcOrd="0" destOrd="0" presId="urn:microsoft.com/office/officeart/2011/layout/HexagonRadial"/>
    <dgm:cxn modelId="{85BBE159-C39C-421A-8CD8-36D50E17A192}" type="presParOf" srcId="{E66CAE49-D0A2-434A-9294-236BE01046CE}" destId="{9C2E484C-B6F3-47D2-A4EB-64850F410068}" srcOrd="8" destOrd="0" presId="urn:microsoft.com/office/officeart/2011/layout/HexagonRadial"/>
    <dgm:cxn modelId="{4CADD55B-A3F8-4987-94EA-B59892B2EDE8}" type="presParOf" srcId="{E66CAE49-D0A2-434A-9294-236BE01046CE}" destId="{B9829378-63E9-4497-9BFE-248B57F4CFFB}" srcOrd="9" destOrd="0" presId="urn:microsoft.com/office/officeart/2011/layout/HexagonRadial"/>
    <dgm:cxn modelId="{0851A598-2212-4D47-A5F1-C91B7DC84D5C}" type="presParOf" srcId="{B9829378-63E9-4497-9BFE-248B57F4CFFB}" destId="{DBB374EF-EA2B-44F7-B25A-30D1C737950F}" srcOrd="0" destOrd="0" presId="urn:microsoft.com/office/officeart/2011/layout/HexagonRadial"/>
    <dgm:cxn modelId="{D42031E3-051A-472A-A6A5-FC6D715399F7}" type="presParOf" srcId="{E66CAE49-D0A2-434A-9294-236BE01046CE}" destId="{D2D66AFC-02A3-4802-8B35-230976FEADD9}" srcOrd="10" destOrd="0" presId="urn:microsoft.com/office/officeart/2011/layout/HexagonRadial"/>
    <dgm:cxn modelId="{42804469-2928-4162-A301-55FE92F73AF6}" type="presParOf" srcId="{E66CAE49-D0A2-434A-9294-236BE01046CE}" destId="{5B14DDF1-B4D3-42C8-8B43-33551410BD59}" srcOrd="11" destOrd="0" presId="urn:microsoft.com/office/officeart/2011/layout/HexagonRadial"/>
    <dgm:cxn modelId="{3A56D072-89FE-48F2-83D4-8A1A352E8DBE}" type="presParOf" srcId="{5B14DDF1-B4D3-42C8-8B43-33551410BD59}" destId="{E205B5EE-9C31-4C1B-997F-3A96BC38FA4E}" srcOrd="0" destOrd="0" presId="urn:microsoft.com/office/officeart/2011/layout/HexagonRadial"/>
    <dgm:cxn modelId="{9914A822-D89D-49BF-ACE3-F7EB1065B0E9}" type="presParOf" srcId="{E66CAE49-D0A2-434A-9294-236BE01046CE}" destId="{612D48EA-01A1-4E3C-A5EB-21B7FDA0A00A}"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A55B13-494A-41D8-9E4E-F70F824F774E}"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s-MX"/>
        </a:p>
      </dgm:t>
    </dgm:pt>
    <dgm:pt modelId="{38E00FD1-CBAA-4787-9C2F-71E51A80FB49}">
      <dgm:prSet phldrT="[Texto]"/>
      <dgm:spPr/>
      <dgm:t>
        <a:bodyPr/>
        <a:lstStyle/>
        <a:p>
          <a:r>
            <a:rPr lang="es-MX" dirty="0" smtClean="0"/>
            <a:t>Procesos</a:t>
          </a:r>
          <a:endParaRPr lang="es-MX" dirty="0"/>
        </a:p>
      </dgm:t>
    </dgm:pt>
    <dgm:pt modelId="{35E3FE63-C7BC-4AA0-B16E-65F74C0658CD}" type="parTrans" cxnId="{5370EFE6-3BA9-4892-8CDA-EC8587F3EC5D}">
      <dgm:prSet/>
      <dgm:spPr/>
      <dgm:t>
        <a:bodyPr/>
        <a:lstStyle/>
        <a:p>
          <a:endParaRPr lang="es-MX"/>
        </a:p>
      </dgm:t>
    </dgm:pt>
    <dgm:pt modelId="{CF80ABC5-41E7-45B8-80EE-16DC57F18620}" type="sibTrans" cxnId="{5370EFE6-3BA9-4892-8CDA-EC8587F3EC5D}">
      <dgm:prSet/>
      <dgm:spPr/>
      <dgm:t>
        <a:bodyPr/>
        <a:lstStyle/>
        <a:p>
          <a:endParaRPr lang="es-MX"/>
        </a:p>
      </dgm:t>
    </dgm:pt>
    <dgm:pt modelId="{61E94D9B-D9D3-47E3-B05C-7736871C223B}">
      <dgm:prSet phldrT="[Texto]"/>
      <dgm:spPr/>
      <dgm:t>
        <a:bodyPr/>
        <a:lstStyle/>
        <a:p>
          <a:r>
            <a:rPr lang="es-MX" dirty="0" smtClean="0"/>
            <a:t>Pedagógicos y curriculares</a:t>
          </a:r>
          <a:endParaRPr lang="es-MX" dirty="0"/>
        </a:p>
      </dgm:t>
    </dgm:pt>
    <dgm:pt modelId="{C1696929-1ACF-4452-A7A3-17414E9B4554}" type="parTrans" cxnId="{FE519CBF-8D05-40C5-9A5D-C086F3C6D1C0}">
      <dgm:prSet/>
      <dgm:spPr/>
      <dgm:t>
        <a:bodyPr/>
        <a:lstStyle/>
        <a:p>
          <a:endParaRPr lang="es-MX"/>
        </a:p>
      </dgm:t>
    </dgm:pt>
    <dgm:pt modelId="{40CCB79E-AB0F-472B-8A0D-5200C99F86B2}" type="sibTrans" cxnId="{FE519CBF-8D05-40C5-9A5D-C086F3C6D1C0}">
      <dgm:prSet/>
      <dgm:spPr/>
      <dgm:t>
        <a:bodyPr/>
        <a:lstStyle/>
        <a:p>
          <a:endParaRPr lang="es-MX"/>
        </a:p>
      </dgm:t>
    </dgm:pt>
    <dgm:pt modelId="{91AAF970-0F33-4F9A-930A-937E12D560D9}">
      <dgm:prSet phldrT="[Texto]"/>
      <dgm:spPr/>
      <dgm:t>
        <a:bodyPr/>
        <a:lstStyle/>
        <a:p>
          <a:r>
            <a:rPr lang="es-MX" dirty="0" smtClean="0"/>
            <a:t>De extensión</a:t>
          </a:r>
          <a:endParaRPr lang="es-MX" dirty="0"/>
        </a:p>
      </dgm:t>
    </dgm:pt>
    <dgm:pt modelId="{B9B0E69E-3C2C-4E64-B563-E25AAF91DAF4}" type="parTrans" cxnId="{F4222C33-06C6-4F8B-A97C-EAA65464A703}">
      <dgm:prSet/>
      <dgm:spPr/>
      <dgm:t>
        <a:bodyPr/>
        <a:lstStyle/>
        <a:p>
          <a:endParaRPr lang="es-MX"/>
        </a:p>
      </dgm:t>
    </dgm:pt>
    <dgm:pt modelId="{ED49F711-8C0F-495D-B08A-C54E61521AAF}" type="sibTrans" cxnId="{F4222C33-06C6-4F8B-A97C-EAA65464A703}">
      <dgm:prSet/>
      <dgm:spPr/>
      <dgm:t>
        <a:bodyPr/>
        <a:lstStyle/>
        <a:p>
          <a:endParaRPr lang="es-MX"/>
        </a:p>
      </dgm:t>
    </dgm:pt>
    <dgm:pt modelId="{1A1A5588-61C2-41D2-95F4-8E37E17A7F95}">
      <dgm:prSet phldrT="[Texto]"/>
      <dgm:spPr/>
      <dgm:t>
        <a:bodyPr/>
        <a:lstStyle/>
        <a:p>
          <a:r>
            <a:rPr lang="es-MX" dirty="0" smtClean="0"/>
            <a:t>Complementarios</a:t>
          </a:r>
        </a:p>
      </dgm:t>
    </dgm:pt>
    <dgm:pt modelId="{6A55D8E1-20DA-4626-BB3C-2BA309B737E7}" type="parTrans" cxnId="{3C5F27EB-29E4-4126-957C-5E8C7B76CCD1}">
      <dgm:prSet/>
      <dgm:spPr/>
      <dgm:t>
        <a:bodyPr/>
        <a:lstStyle/>
        <a:p>
          <a:endParaRPr lang="es-MX"/>
        </a:p>
      </dgm:t>
    </dgm:pt>
    <dgm:pt modelId="{9512DC6A-A918-4A7F-8599-F9E49329050F}" type="sibTrans" cxnId="{3C5F27EB-29E4-4126-957C-5E8C7B76CCD1}">
      <dgm:prSet/>
      <dgm:spPr/>
      <dgm:t>
        <a:bodyPr/>
        <a:lstStyle/>
        <a:p>
          <a:endParaRPr lang="es-MX"/>
        </a:p>
      </dgm:t>
    </dgm:pt>
    <dgm:pt modelId="{FF7106B2-A569-4444-B0E5-DF3ABCC95490}">
      <dgm:prSet phldrT="[Texto]"/>
      <dgm:spPr/>
      <dgm:t>
        <a:bodyPr/>
        <a:lstStyle/>
        <a:p>
          <a:r>
            <a:rPr lang="es-MX" dirty="0" smtClean="0"/>
            <a:t>Conducción y Administración</a:t>
          </a:r>
        </a:p>
      </dgm:t>
    </dgm:pt>
    <dgm:pt modelId="{FA369171-0141-4798-89D0-1E79E56A1D69}" type="parTrans" cxnId="{CA91A764-3022-4337-BCCE-38456A647EA5}">
      <dgm:prSet/>
      <dgm:spPr/>
      <dgm:t>
        <a:bodyPr/>
        <a:lstStyle/>
        <a:p>
          <a:endParaRPr lang="es-MX"/>
        </a:p>
      </dgm:t>
    </dgm:pt>
    <dgm:pt modelId="{3C72345E-6336-4FF2-B6EA-A3FA59FAF026}" type="sibTrans" cxnId="{CA91A764-3022-4337-BCCE-38456A647EA5}">
      <dgm:prSet/>
      <dgm:spPr/>
      <dgm:t>
        <a:bodyPr/>
        <a:lstStyle/>
        <a:p>
          <a:endParaRPr lang="es-MX"/>
        </a:p>
      </dgm:t>
    </dgm:pt>
    <dgm:pt modelId="{05A564C4-32AF-4477-B936-AF3A01B2DAB4}">
      <dgm:prSet phldrT="[Texto]"/>
      <dgm:spPr/>
      <dgm:t>
        <a:bodyPr/>
        <a:lstStyle/>
        <a:p>
          <a:r>
            <a:rPr lang="es-MX" dirty="0" smtClean="0"/>
            <a:t>Abastecimiento y Procesamiento</a:t>
          </a:r>
        </a:p>
      </dgm:t>
    </dgm:pt>
    <dgm:pt modelId="{FD31FEF5-F880-4DCF-B766-B163EABAA82E}" type="sibTrans" cxnId="{77FC1021-ED25-405E-AB23-D146E513A45A}">
      <dgm:prSet/>
      <dgm:spPr/>
      <dgm:t>
        <a:bodyPr/>
        <a:lstStyle/>
        <a:p>
          <a:endParaRPr lang="es-MX"/>
        </a:p>
      </dgm:t>
    </dgm:pt>
    <dgm:pt modelId="{94E3901C-8F1F-4D81-AB0A-60D9F40133F2}" type="parTrans" cxnId="{77FC1021-ED25-405E-AB23-D146E513A45A}">
      <dgm:prSet/>
      <dgm:spPr/>
      <dgm:t>
        <a:bodyPr/>
        <a:lstStyle/>
        <a:p>
          <a:endParaRPr lang="es-MX"/>
        </a:p>
      </dgm:t>
    </dgm:pt>
    <dgm:pt modelId="{02BDE842-0CD3-41DD-9685-0BF6920BA0FA}" type="pres">
      <dgm:prSet presAssocID="{73A55B13-494A-41D8-9E4E-F70F824F774E}" presName="diagram" presStyleCnt="0">
        <dgm:presLayoutVars>
          <dgm:chPref val="1"/>
          <dgm:dir/>
          <dgm:animOne val="branch"/>
          <dgm:animLvl val="lvl"/>
          <dgm:resizeHandles val="exact"/>
        </dgm:presLayoutVars>
      </dgm:prSet>
      <dgm:spPr/>
      <dgm:t>
        <a:bodyPr/>
        <a:lstStyle/>
        <a:p>
          <a:endParaRPr lang="es-CO"/>
        </a:p>
      </dgm:t>
    </dgm:pt>
    <dgm:pt modelId="{6D5B331C-72BD-4A2B-8CC6-6486F9088081}" type="pres">
      <dgm:prSet presAssocID="{38E00FD1-CBAA-4787-9C2F-71E51A80FB49}" presName="root1" presStyleCnt="0"/>
      <dgm:spPr/>
    </dgm:pt>
    <dgm:pt modelId="{0D30D673-BC65-4FB6-8B19-A5FD08A18B26}" type="pres">
      <dgm:prSet presAssocID="{38E00FD1-CBAA-4787-9C2F-71E51A80FB49}" presName="LevelOneTextNode" presStyleLbl="node0" presStyleIdx="0" presStyleCnt="1">
        <dgm:presLayoutVars>
          <dgm:chPref val="3"/>
        </dgm:presLayoutVars>
      </dgm:prSet>
      <dgm:spPr/>
      <dgm:t>
        <a:bodyPr/>
        <a:lstStyle/>
        <a:p>
          <a:endParaRPr lang="es-MX"/>
        </a:p>
      </dgm:t>
    </dgm:pt>
    <dgm:pt modelId="{F923118A-78D8-4259-AF24-0EBD09C0804F}" type="pres">
      <dgm:prSet presAssocID="{38E00FD1-CBAA-4787-9C2F-71E51A80FB49}" presName="level2hierChild" presStyleCnt="0"/>
      <dgm:spPr/>
    </dgm:pt>
    <dgm:pt modelId="{9CA0975A-7DAB-4FE8-BC1C-5A4D3BEE72E3}" type="pres">
      <dgm:prSet presAssocID="{C1696929-1ACF-4452-A7A3-17414E9B4554}" presName="conn2-1" presStyleLbl="parChTrans1D2" presStyleIdx="0" presStyleCnt="5"/>
      <dgm:spPr/>
      <dgm:t>
        <a:bodyPr/>
        <a:lstStyle/>
        <a:p>
          <a:endParaRPr lang="es-CO"/>
        </a:p>
      </dgm:t>
    </dgm:pt>
    <dgm:pt modelId="{C2CBF68B-458A-45A8-A7D5-EC4548927EA6}" type="pres">
      <dgm:prSet presAssocID="{C1696929-1ACF-4452-A7A3-17414E9B4554}" presName="connTx" presStyleLbl="parChTrans1D2" presStyleIdx="0" presStyleCnt="5"/>
      <dgm:spPr/>
      <dgm:t>
        <a:bodyPr/>
        <a:lstStyle/>
        <a:p>
          <a:endParaRPr lang="es-CO"/>
        </a:p>
      </dgm:t>
    </dgm:pt>
    <dgm:pt modelId="{1CA9595E-22BC-406D-9783-C99E6DD4392A}" type="pres">
      <dgm:prSet presAssocID="{61E94D9B-D9D3-47E3-B05C-7736871C223B}" presName="root2" presStyleCnt="0"/>
      <dgm:spPr/>
    </dgm:pt>
    <dgm:pt modelId="{AFB755DA-BA86-4438-BFCD-3CB5C36A84C3}" type="pres">
      <dgm:prSet presAssocID="{61E94D9B-D9D3-47E3-B05C-7736871C223B}" presName="LevelTwoTextNode" presStyleLbl="node2" presStyleIdx="0" presStyleCnt="5">
        <dgm:presLayoutVars>
          <dgm:chPref val="3"/>
        </dgm:presLayoutVars>
      </dgm:prSet>
      <dgm:spPr/>
      <dgm:t>
        <a:bodyPr/>
        <a:lstStyle/>
        <a:p>
          <a:endParaRPr lang="es-CO"/>
        </a:p>
      </dgm:t>
    </dgm:pt>
    <dgm:pt modelId="{AE697C1C-C517-49F4-9D84-9BCC41FA469A}" type="pres">
      <dgm:prSet presAssocID="{61E94D9B-D9D3-47E3-B05C-7736871C223B}" presName="level3hierChild" presStyleCnt="0"/>
      <dgm:spPr/>
    </dgm:pt>
    <dgm:pt modelId="{A128E182-1F33-4066-990E-45F39F34F9A2}" type="pres">
      <dgm:prSet presAssocID="{B9B0E69E-3C2C-4E64-B563-E25AAF91DAF4}" presName="conn2-1" presStyleLbl="parChTrans1D2" presStyleIdx="1" presStyleCnt="5"/>
      <dgm:spPr/>
      <dgm:t>
        <a:bodyPr/>
        <a:lstStyle/>
        <a:p>
          <a:endParaRPr lang="es-CO"/>
        </a:p>
      </dgm:t>
    </dgm:pt>
    <dgm:pt modelId="{984932AD-5622-4F8B-92B2-57585A516A21}" type="pres">
      <dgm:prSet presAssocID="{B9B0E69E-3C2C-4E64-B563-E25AAF91DAF4}" presName="connTx" presStyleLbl="parChTrans1D2" presStyleIdx="1" presStyleCnt="5"/>
      <dgm:spPr/>
      <dgm:t>
        <a:bodyPr/>
        <a:lstStyle/>
        <a:p>
          <a:endParaRPr lang="es-CO"/>
        </a:p>
      </dgm:t>
    </dgm:pt>
    <dgm:pt modelId="{5C30EA4C-C9D2-4DEC-8ADA-431DB4CAE40A}" type="pres">
      <dgm:prSet presAssocID="{91AAF970-0F33-4F9A-930A-937E12D560D9}" presName="root2" presStyleCnt="0"/>
      <dgm:spPr/>
    </dgm:pt>
    <dgm:pt modelId="{453B1CC4-6B2C-490D-A320-86FC6002686F}" type="pres">
      <dgm:prSet presAssocID="{91AAF970-0F33-4F9A-930A-937E12D560D9}" presName="LevelTwoTextNode" presStyleLbl="node2" presStyleIdx="1" presStyleCnt="5">
        <dgm:presLayoutVars>
          <dgm:chPref val="3"/>
        </dgm:presLayoutVars>
      </dgm:prSet>
      <dgm:spPr/>
      <dgm:t>
        <a:bodyPr/>
        <a:lstStyle/>
        <a:p>
          <a:endParaRPr lang="es-CO"/>
        </a:p>
      </dgm:t>
    </dgm:pt>
    <dgm:pt modelId="{55390DA3-4C90-460A-84F8-BF0489C41210}" type="pres">
      <dgm:prSet presAssocID="{91AAF970-0F33-4F9A-930A-937E12D560D9}" presName="level3hierChild" presStyleCnt="0"/>
      <dgm:spPr/>
    </dgm:pt>
    <dgm:pt modelId="{158ADEA0-1128-492F-8F43-2BD5F4F78D6E}" type="pres">
      <dgm:prSet presAssocID="{6A55D8E1-20DA-4626-BB3C-2BA309B737E7}" presName="conn2-1" presStyleLbl="parChTrans1D2" presStyleIdx="2" presStyleCnt="5"/>
      <dgm:spPr/>
      <dgm:t>
        <a:bodyPr/>
        <a:lstStyle/>
        <a:p>
          <a:endParaRPr lang="es-CO"/>
        </a:p>
      </dgm:t>
    </dgm:pt>
    <dgm:pt modelId="{98EB84FD-0807-4F2A-9F6C-5BA1E39E86CD}" type="pres">
      <dgm:prSet presAssocID="{6A55D8E1-20DA-4626-BB3C-2BA309B737E7}" presName="connTx" presStyleLbl="parChTrans1D2" presStyleIdx="2" presStyleCnt="5"/>
      <dgm:spPr/>
      <dgm:t>
        <a:bodyPr/>
        <a:lstStyle/>
        <a:p>
          <a:endParaRPr lang="es-CO"/>
        </a:p>
      </dgm:t>
    </dgm:pt>
    <dgm:pt modelId="{DA5C7C80-348C-442F-A9FA-7A0418917DDF}" type="pres">
      <dgm:prSet presAssocID="{1A1A5588-61C2-41D2-95F4-8E37E17A7F95}" presName="root2" presStyleCnt="0"/>
      <dgm:spPr/>
    </dgm:pt>
    <dgm:pt modelId="{34EADDEB-610A-4CF8-BFA4-FB6497F96F8D}" type="pres">
      <dgm:prSet presAssocID="{1A1A5588-61C2-41D2-95F4-8E37E17A7F95}" presName="LevelTwoTextNode" presStyleLbl="node2" presStyleIdx="2" presStyleCnt="5">
        <dgm:presLayoutVars>
          <dgm:chPref val="3"/>
        </dgm:presLayoutVars>
      </dgm:prSet>
      <dgm:spPr/>
      <dgm:t>
        <a:bodyPr/>
        <a:lstStyle/>
        <a:p>
          <a:endParaRPr lang="es-MX"/>
        </a:p>
      </dgm:t>
    </dgm:pt>
    <dgm:pt modelId="{886B4091-5927-4736-A5B9-E56FB0F15D58}" type="pres">
      <dgm:prSet presAssocID="{1A1A5588-61C2-41D2-95F4-8E37E17A7F95}" presName="level3hierChild" presStyleCnt="0"/>
      <dgm:spPr/>
    </dgm:pt>
    <dgm:pt modelId="{21F57B27-BB3B-428B-AC8A-30AC75062180}" type="pres">
      <dgm:prSet presAssocID="{94E3901C-8F1F-4D81-AB0A-60D9F40133F2}" presName="conn2-1" presStyleLbl="parChTrans1D2" presStyleIdx="3" presStyleCnt="5"/>
      <dgm:spPr/>
      <dgm:t>
        <a:bodyPr/>
        <a:lstStyle/>
        <a:p>
          <a:endParaRPr lang="es-CO"/>
        </a:p>
      </dgm:t>
    </dgm:pt>
    <dgm:pt modelId="{0347FC3E-ECBF-4444-B6D8-99032C499388}" type="pres">
      <dgm:prSet presAssocID="{94E3901C-8F1F-4D81-AB0A-60D9F40133F2}" presName="connTx" presStyleLbl="parChTrans1D2" presStyleIdx="3" presStyleCnt="5"/>
      <dgm:spPr/>
      <dgm:t>
        <a:bodyPr/>
        <a:lstStyle/>
        <a:p>
          <a:endParaRPr lang="es-CO"/>
        </a:p>
      </dgm:t>
    </dgm:pt>
    <dgm:pt modelId="{59E04910-FE65-4C9A-82A0-30A87B3712DB}" type="pres">
      <dgm:prSet presAssocID="{05A564C4-32AF-4477-B936-AF3A01B2DAB4}" presName="root2" presStyleCnt="0"/>
      <dgm:spPr/>
    </dgm:pt>
    <dgm:pt modelId="{8D565DFC-DA05-472F-B748-5D522FEC76A9}" type="pres">
      <dgm:prSet presAssocID="{05A564C4-32AF-4477-B936-AF3A01B2DAB4}" presName="LevelTwoTextNode" presStyleLbl="node2" presStyleIdx="3" presStyleCnt="5">
        <dgm:presLayoutVars>
          <dgm:chPref val="3"/>
        </dgm:presLayoutVars>
      </dgm:prSet>
      <dgm:spPr/>
      <dgm:t>
        <a:bodyPr/>
        <a:lstStyle/>
        <a:p>
          <a:endParaRPr lang="es-MX"/>
        </a:p>
      </dgm:t>
    </dgm:pt>
    <dgm:pt modelId="{571BAF7F-7899-4D8B-BF10-FE498B004D66}" type="pres">
      <dgm:prSet presAssocID="{05A564C4-32AF-4477-B936-AF3A01B2DAB4}" presName="level3hierChild" presStyleCnt="0"/>
      <dgm:spPr/>
    </dgm:pt>
    <dgm:pt modelId="{4ED94005-3637-41F0-846B-6589114C7C56}" type="pres">
      <dgm:prSet presAssocID="{FA369171-0141-4798-89D0-1E79E56A1D69}" presName="conn2-1" presStyleLbl="parChTrans1D2" presStyleIdx="4" presStyleCnt="5"/>
      <dgm:spPr/>
      <dgm:t>
        <a:bodyPr/>
        <a:lstStyle/>
        <a:p>
          <a:endParaRPr lang="es-CO"/>
        </a:p>
      </dgm:t>
    </dgm:pt>
    <dgm:pt modelId="{32B47936-3EB3-4A75-ADA7-23666E9F0CFA}" type="pres">
      <dgm:prSet presAssocID="{FA369171-0141-4798-89D0-1E79E56A1D69}" presName="connTx" presStyleLbl="parChTrans1D2" presStyleIdx="4" presStyleCnt="5"/>
      <dgm:spPr/>
      <dgm:t>
        <a:bodyPr/>
        <a:lstStyle/>
        <a:p>
          <a:endParaRPr lang="es-CO"/>
        </a:p>
      </dgm:t>
    </dgm:pt>
    <dgm:pt modelId="{261DCD69-555C-48E9-BA0F-830DC13FAD08}" type="pres">
      <dgm:prSet presAssocID="{FF7106B2-A569-4444-B0E5-DF3ABCC95490}" presName="root2" presStyleCnt="0"/>
      <dgm:spPr/>
    </dgm:pt>
    <dgm:pt modelId="{11476979-B1FB-4884-8BBF-ECCE7B8B94CF}" type="pres">
      <dgm:prSet presAssocID="{FF7106B2-A569-4444-B0E5-DF3ABCC95490}" presName="LevelTwoTextNode" presStyleLbl="node2" presStyleIdx="4" presStyleCnt="5">
        <dgm:presLayoutVars>
          <dgm:chPref val="3"/>
        </dgm:presLayoutVars>
      </dgm:prSet>
      <dgm:spPr/>
      <dgm:t>
        <a:bodyPr/>
        <a:lstStyle/>
        <a:p>
          <a:endParaRPr lang="es-CO"/>
        </a:p>
      </dgm:t>
    </dgm:pt>
    <dgm:pt modelId="{65510DA2-5376-4BBC-A670-B1DDF4CD30C6}" type="pres">
      <dgm:prSet presAssocID="{FF7106B2-A569-4444-B0E5-DF3ABCC95490}" presName="level3hierChild" presStyleCnt="0"/>
      <dgm:spPr/>
    </dgm:pt>
  </dgm:ptLst>
  <dgm:cxnLst>
    <dgm:cxn modelId="{77FC1021-ED25-405E-AB23-D146E513A45A}" srcId="{38E00FD1-CBAA-4787-9C2F-71E51A80FB49}" destId="{05A564C4-32AF-4477-B936-AF3A01B2DAB4}" srcOrd="3" destOrd="0" parTransId="{94E3901C-8F1F-4D81-AB0A-60D9F40133F2}" sibTransId="{FD31FEF5-F880-4DCF-B766-B163EABAA82E}"/>
    <dgm:cxn modelId="{FE519CBF-8D05-40C5-9A5D-C086F3C6D1C0}" srcId="{38E00FD1-CBAA-4787-9C2F-71E51A80FB49}" destId="{61E94D9B-D9D3-47E3-B05C-7736871C223B}" srcOrd="0" destOrd="0" parTransId="{C1696929-1ACF-4452-A7A3-17414E9B4554}" sibTransId="{40CCB79E-AB0F-472B-8A0D-5200C99F86B2}"/>
    <dgm:cxn modelId="{250C64C7-FEF0-4BB4-AA98-2DEDA872F0C0}" type="presOf" srcId="{FA369171-0141-4798-89D0-1E79E56A1D69}" destId="{4ED94005-3637-41F0-846B-6589114C7C56}" srcOrd="0" destOrd="0" presId="urn:microsoft.com/office/officeart/2005/8/layout/hierarchy2"/>
    <dgm:cxn modelId="{F4222C33-06C6-4F8B-A97C-EAA65464A703}" srcId="{38E00FD1-CBAA-4787-9C2F-71E51A80FB49}" destId="{91AAF970-0F33-4F9A-930A-937E12D560D9}" srcOrd="1" destOrd="0" parTransId="{B9B0E69E-3C2C-4E64-B563-E25AAF91DAF4}" sibTransId="{ED49F711-8C0F-495D-B08A-C54E61521AAF}"/>
    <dgm:cxn modelId="{06FF7601-332E-43F9-9233-B0882171CEDC}" type="presOf" srcId="{38E00FD1-CBAA-4787-9C2F-71E51A80FB49}" destId="{0D30D673-BC65-4FB6-8B19-A5FD08A18B26}" srcOrd="0" destOrd="0" presId="urn:microsoft.com/office/officeart/2005/8/layout/hierarchy2"/>
    <dgm:cxn modelId="{5A41FF2A-AF6A-41EB-BE24-3C9CD8F6F17E}" type="presOf" srcId="{6A55D8E1-20DA-4626-BB3C-2BA309B737E7}" destId="{98EB84FD-0807-4F2A-9F6C-5BA1E39E86CD}" srcOrd="1" destOrd="0" presId="urn:microsoft.com/office/officeart/2005/8/layout/hierarchy2"/>
    <dgm:cxn modelId="{53B45BC6-18AE-4D15-B865-957D81691613}" type="presOf" srcId="{6A55D8E1-20DA-4626-BB3C-2BA309B737E7}" destId="{158ADEA0-1128-492F-8F43-2BD5F4F78D6E}" srcOrd="0" destOrd="0" presId="urn:microsoft.com/office/officeart/2005/8/layout/hierarchy2"/>
    <dgm:cxn modelId="{3CC540A2-3EA4-4E29-B097-A8805CB95C17}" type="presOf" srcId="{1A1A5588-61C2-41D2-95F4-8E37E17A7F95}" destId="{34EADDEB-610A-4CF8-BFA4-FB6497F96F8D}" srcOrd="0" destOrd="0" presId="urn:microsoft.com/office/officeart/2005/8/layout/hierarchy2"/>
    <dgm:cxn modelId="{3DE3BAF2-BC8A-41B0-888A-33E4FA2BC725}" type="presOf" srcId="{05A564C4-32AF-4477-B936-AF3A01B2DAB4}" destId="{8D565DFC-DA05-472F-B748-5D522FEC76A9}" srcOrd="0" destOrd="0" presId="urn:microsoft.com/office/officeart/2005/8/layout/hierarchy2"/>
    <dgm:cxn modelId="{5370EFE6-3BA9-4892-8CDA-EC8587F3EC5D}" srcId="{73A55B13-494A-41D8-9E4E-F70F824F774E}" destId="{38E00FD1-CBAA-4787-9C2F-71E51A80FB49}" srcOrd="0" destOrd="0" parTransId="{35E3FE63-C7BC-4AA0-B16E-65F74C0658CD}" sibTransId="{CF80ABC5-41E7-45B8-80EE-16DC57F18620}"/>
    <dgm:cxn modelId="{CD35DE1D-D8BC-485A-A658-F477D10B2522}" type="presOf" srcId="{B9B0E69E-3C2C-4E64-B563-E25AAF91DAF4}" destId="{A128E182-1F33-4066-990E-45F39F34F9A2}" srcOrd="0" destOrd="0" presId="urn:microsoft.com/office/officeart/2005/8/layout/hierarchy2"/>
    <dgm:cxn modelId="{7DCC37FC-7FF7-463B-A6DE-632D9179CCAD}" type="presOf" srcId="{FF7106B2-A569-4444-B0E5-DF3ABCC95490}" destId="{11476979-B1FB-4884-8BBF-ECCE7B8B94CF}" srcOrd="0" destOrd="0" presId="urn:microsoft.com/office/officeart/2005/8/layout/hierarchy2"/>
    <dgm:cxn modelId="{5846154E-E934-4155-980F-4FC826A4CAEB}" type="presOf" srcId="{91AAF970-0F33-4F9A-930A-937E12D560D9}" destId="{453B1CC4-6B2C-490D-A320-86FC6002686F}" srcOrd="0" destOrd="0" presId="urn:microsoft.com/office/officeart/2005/8/layout/hierarchy2"/>
    <dgm:cxn modelId="{CA91A764-3022-4337-BCCE-38456A647EA5}" srcId="{38E00FD1-CBAA-4787-9C2F-71E51A80FB49}" destId="{FF7106B2-A569-4444-B0E5-DF3ABCC95490}" srcOrd="4" destOrd="0" parTransId="{FA369171-0141-4798-89D0-1E79E56A1D69}" sibTransId="{3C72345E-6336-4FF2-B6EA-A3FA59FAF026}"/>
    <dgm:cxn modelId="{11441291-08C8-435B-8FF7-A4537CEEF047}" type="presOf" srcId="{61E94D9B-D9D3-47E3-B05C-7736871C223B}" destId="{AFB755DA-BA86-4438-BFCD-3CB5C36A84C3}" srcOrd="0" destOrd="0" presId="urn:microsoft.com/office/officeart/2005/8/layout/hierarchy2"/>
    <dgm:cxn modelId="{1E5A195B-E884-458B-972A-A5DDD0D87FFC}" type="presOf" srcId="{94E3901C-8F1F-4D81-AB0A-60D9F40133F2}" destId="{21F57B27-BB3B-428B-AC8A-30AC75062180}" srcOrd="0" destOrd="0" presId="urn:microsoft.com/office/officeart/2005/8/layout/hierarchy2"/>
    <dgm:cxn modelId="{05ACB19E-5578-4F3D-A718-2E52311C95C3}" type="presOf" srcId="{94E3901C-8F1F-4D81-AB0A-60D9F40133F2}" destId="{0347FC3E-ECBF-4444-B6D8-99032C499388}" srcOrd="1" destOrd="0" presId="urn:microsoft.com/office/officeart/2005/8/layout/hierarchy2"/>
    <dgm:cxn modelId="{2FB35DB1-1CEB-4B6E-98BB-7A89075416FE}" type="presOf" srcId="{C1696929-1ACF-4452-A7A3-17414E9B4554}" destId="{C2CBF68B-458A-45A8-A7D5-EC4548927EA6}" srcOrd="1" destOrd="0" presId="urn:microsoft.com/office/officeart/2005/8/layout/hierarchy2"/>
    <dgm:cxn modelId="{3A967177-8B2A-4BEA-985A-286FAF31125A}" type="presOf" srcId="{B9B0E69E-3C2C-4E64-B563-E25AAF91DAF4}" destId="{984932AD-5622-4F8B-92B2-57585A516A21}" srcOrd="1" destOrd="0" presId="urn:microsoft.com/office/officeart/2005/8/layout/hierarchy2"/>
    <dgm:cxn modelId="{FCEC155D-85F9-4EA7-AC79-C0A606E55B3F}" type="presOf" srcId="{73A55B13-494A-41D8-9E4E-F70F824F774E}" destId="{02BDE842-0CD3-41DD-9685-0BF6920BA0FA}" srcOrd="0" destOrd="0" presId="urn:microsoft.com/office/officeart/2005/8/layout/hierarchy2"/>
    <dgm:cxn modelId="{BD89621D-6979-4AFB-BDEF-D6EA336845B9}" type="presOf" srcId="{C1696929-1ACF-4452-A7A3-17414E9B4554}" destId="{9CA0975A-7DAB-4FE8-BC1C-5A4D3BEE72E3}" srcOrd="0" destOrd="0" presId="urn:microsoft.com/office/officeart/2005/8/layout/hierarchy2"/>
    <dgm:cxn modelId="{3C5F27EB-29E4-4126-957C-5E8C7B76CCD1}" srcId="{38E00FD1-CBAA-4787-9C2F-71E51A80FB49}" destId="{1A1A5588-61C2-41D2-95F4-8E37E17A7F95}" srcOrd="2" destOrd="0" parTransId="{6A55D8E1-20DA-4626-BB3C-2BA309B737E7}" sibTransId="{9512DC6A-A918-4A7F-8599-F9E49329050F}"/>
    <dgm:cxn modelId="{7B42321F-8B65-4DFC-9327-3B9F4922B27E}" type="presOf" srcId="{FA369171-0141-4798-89D0-1E79E56A1D69}" destId="{32B47936-3EB3-4A75-ADA7-23666E9F0CFA}" srcOrd="1" destOrd="0" presId="urn:microsoft.com/office/officeart/2005/8/layout/hierarchy2"/>
    <dgm:cxn modelId="{7464EDAF-F035-4F87-9985-B31FA6204EDE}" type="presParOf" srcId="{02BDE842-0CD3-41DD-9685-0BF6920BA0FA}" destId="{6D5B331C-72BD-4A2B-8CC6-6486F9088081}" srcOrd="0" destOrd="0" presId="urn:microsoft.com/office/officeart/2005/8/layout/hierarchy2"/>
    <dgm:cxn modelId="{5879EC6D-8AC9-4D7A-8D02-2772A0CA142C}" type="presParOf" srcId="{6D5B331C-72BD-4A2B-8CC6-6486F9088081}" destId="{0D30D673-BC65-4FB6-8B19-A5FD08A18B26}" srcOrd="0" destOrd="0" presId="urn:microsoft.com/office/officeart/2005/8/layout/hierarchy2"/>
    <dgm:cxn modelId="{DBDEDC64-1302-4A89-8C1B-322AFED3513D}" type="presParOf" srcId="{6D5B331C-72BD-4A2B-8CC6-6486F9088081}" destId="{F923118A-78D8-4259-AF24-0EBD09C0804F}" srcOrd="1" destOrd="0" presId="urn:microsoft.com/office/officeart/2005/8/layout/hierarchy2"/>
    <dgm:cxn modelId="{5D496BA0-0145-4ACE-95D5-22AD4BCB85CC}" type="presParOf" srcId="{F923118A-78D8-4259-AF24-0EBD09C0804F}" destId="{9CA0975A-7DAB-4FE8-BC1C-5A4D3BEE72E3}" srcOrd="0" destOrd="0" presId="urn:microsoft.com/office/officeart/2005/8/layout/hierarchy2"/>
    <dgm:cxn modelId="{9CA5C83F-A748-406B-BE7C-A7C793337690}" type="presParOf" srcId="{9CA0975A-7DAB-4FE8-BC1C-5A4D3BEE72E3}" destId="{C2CBF68B-458A-45A8-A7D5-EC4548927EA6}" srcOrd="0" destOrd="0" presId="urn:microsoft.com/office/officeart/2005/8/layout/hierarchy2"/>
    <dgm:cxn modelId="{1880BE71-7294-42D2-B114-6B240EE4CB23}" type="presParOf" srcId="{F923118A-78D8-4259-AF24-0EBD09C0804F}" destId="{1CA9595E-22BC-406D-9783-C99E6DD4392A}" srcOrd="1" destOrd="0" presId="urn:microsoft.com/office/officeart/2005/8/layout/hierarchy2"/>
    <dgm:cxn modelId="{4E615B0B-5B5E-470C-AD14-8832159845BB}" type="presParOf" srcId="{1CA9595E-22BC-406D-9783-C99E6DD4392A}" destId="{AFB755DA-BA86-4438-BFCD-3CB5C36A84C3}" srcOrd="0" destOrd="0" presId="urn:microsoft.com/office/officeart/2005/8/layout/hierarchy2"/>
    <dgm:cxn modelId="{4A200CFE-B1B9-4595-BBDA-4A3EB368C196}" type="presParOf" srcId="{1CA9595E-22BC-406D-9783-C99E6DD4392A}" destId="{AE697C1C-C517-49F4-9D84-9BCC41FA469A}" srcOrd="1" destOrd="0" presId="urn:microsoft.com/office/officeart/2005/8/layout/hierarchy2"/>
    <dgm:cxn modelId="{EC760BDD-C6DA-4119-97DB-4B65ACBB0A2C}" type="presParOf" srcId="{F923118A-78D8-4259-AF24-0EBD09C0804F}" destId="{A128E182-1F33-4066-990E-45F39F34F9A2}" srcOrd="2" destOrd="0" presId="urn:microsoft.com/office/officeart/2005/8/layout/hierarchy2"/>
    <dgm:cxn modelId="{DEB60345-2536-4B35-AFDA-73A020C948C6}" type="presParOf" srcId="{A128E182-1F33-4066-990E-45F39F34F9A2}" destId="{984932AD-5622-4F8B-92B2-57585A516A21}" srcOrd="0" destOrd="0" presId="urn:microsoft.com/office/officeart/2005/8/layout/hierarchy2"/>
    <dgm:cxn modelId="{ED413A3A-E046-43E0-84AA-720FA4D08671}" type="presParOf" srcId="{F923118A-78D8-4259-AF24-0EBD09C0804F}" destId="{5C30EA4C-C9D2-4DEC-8ADA-431DB4CAE40A}" srcOrd="3" destOrd="0" presId="urn:microsoft.com/office/officeart/2005/8/layout/hierarchy2"/>
    <dgm:cxn modelId="{E164B801-4F5A-431C-9F65-63ABB5C255D6}" type="presParOf" srcId="{5C30EA4C-C9D2-4DEC-8ADA-431DB4CAE40A}" destId="{453B1CC4-6B2C-490D-A320-86FC6002686F}" srcOrd="0" destOrd="0" presId="urn:microsoft.com/office/officeart/2005/8/layout/hierarchy2"/>
    <dgm:cxn modelId="{9420DDF3-D88C-4087-A934-3DD4D53A846C}" type="presParOf" srcId="{5C30EA4C-C9D2-4DEC-8ADA-431DB4CAE40A}" destId="{55390DA3-4C90-460A-84F8-BF0489C41210}" srcOrd="1" destOrd="0" presId="urn:microsoft.com/office/officeart/2005/8/layout/hierarchy2"/>
    <dgm:cxn modelId="{922ABEA5-1742-4F07-A936-683C29D6AFA3}" type="presParOf" srcId="{F923118A-78D8-4259-AF24-0EBD09C0804F}" destId="{158ADEA0-1128-492F-8F43-2BD5F4F78D6E}" srcOrd="4" destOrd="0" presId="urn:microsoft.com/office/officeart/2005/8/layout/hierarchy2"/>
    <dgm:cxn modelId="{E61DB4D5-FC0C-4030-8425-150015CA9772}" type="presParOf" srcId="{158ADEA0-1128-492F-8F43-2BD5F4F78D6E}" destId="{98EB84FD-0807-4F2A-9F6C-5BA1E39E86CD}" srcOrd="0" destOrd="0" presId="urn:microsoft.com/office/officeart/2005/8/layout/hierarchy2"/>
    <dgm:cxn modelId="{C297F3A8-9E97-405C-BAC2-CFD56C0CA9D5}" type="presParOf" srcId="{F923118A-78D8-4259-AF24-0EBD09C0804F}" destId="{DA5C7C80-348C-442F-A9FA-7A0418917DDF}" srcOrd="5" destOrd="0" presId="urn:microsoft.com/office/officeart/2005/8/layout/hierarchy2"/>
    <dgm:cxn modelId="{B933E2D0-23C4-43DE-81AE-438C40EDA613}" type="presParOf" srcId="{DA5C7C80-348C-442F-A9FA-7A0418917DDF}" destId="{34EADDEB-610A-4CF8-BFA4-FB6497F96F8D}" srcOrd="0" destOrd="0" presId="urn:microsoft.com/office/officeart/2005/8/layout/hierarchy2"/>
    <dgm:cxn modelId="{33D98866-9256-4C10-868E-E1B97A881428}" type="presParOf" srcId="{DA5C7C80-348C-442F-A9FA-7A0418917DDF}" destId="{886B4091-5927-4736-A5B9-E56FB0F15D58}" srcOrd="1" destOrd="0" presId="urn:microsoft.com/office/officeart/2005/8/layout/hierarchy2"/>
    <dgm:cxn modelId="{4CBF7C6F-67E0-486C-AE2B-1782BFBD7EA9}" type="presParOf" srcId="{F923118A-78D8-4259-AF24-0EBD09C0804F}" destId="{21F57B27-BB3B-428B-AC8A-30AC75062180}" srcOrd="6" destOrd="0" presId="urn:microsoft.com/office/officeart/2005/8/layout/hierarchy2"/>
    <dgm:cxn modelId="{44EAF5DD-436E-407F-BFEB-DA3643407FA7}" type="presParOf" srcId="{21F57B27-BB3B-428B-AC8A-30AC75062180}" destId="{0347FC3E-ECBF-4444-B6D8-99032C499388}" srcOrd="0" destOrd="0" presId="urn:microsoft.com/office/officeart/2005/8/layout/hierarchy2"/>
    <dgm:cxn modelId="{873C31BA-3CF1-466F-BE09-673DFE412B1D}" type="presParOf" srcId="{F923118A-78D8-4259-AF24-0EBD09C0804F}" destId="{59E04910-FE65-4C9A-82A0-30A87B3712DB}" srcOrd="7" destOrd="0" presId="urn:microsoft.com/office/officeart/2005/8/layout/hierarchy2"/>
    <dgm:cxn modelId="{B89354F7-6EFA-47CC-885D-0FF0F457582C}" type="presParOf" srcId="{59E04910-FE65-4C9A-82A0-30A87B3712DB}" destId="{8D565DFC-DA05-472F-B748-5D522FEC76A9}" srcOrd="0" destOrd="0" presId="urn:microsoft.com/office/officeart/2005/8/layout/hierarchy2"/>
    <dgm:cxn modelId="{21FACA43-C92A-4C53-B8FF-2FDEF8E5F387}" type="presParOf" srcId="{59E04910-FE65-4C9A-82A0-30A87B3712DB}" destId="{571BAF7F-7899-4D8B-BF10-FE498B004D66}" srcOrd="1" destOrd="0" presId="urn:microsoft.com/office/officeart/2005/8/layout/hierarchy2"/>
    <dgm:cxn modelId="{D34E5A65-D4C9-4D48-8B1A-74C33B03908C}" type="presParOf" srcId="{F923118A-78D8-4259-AF24-0EBD09C0804F}" destId="{4ED94005-3637-41F0-846B-6589114C7C56}" srcOrd="8" destOrd="0" presId="urn:microsoft.com/office/officeart/2005/8/layout/hierarchy2"/>
    <dgm:cxn modelId="{E5A6C21A-6EC7-4EFA-8BA7-A38885F51460}" type="presParOf" srcId="{4ED94005-3637-41F0-846B-6589114C7C56}" destId="{32B47936-3EB3-4A75-ADA7-23666E9F0CFA}" srcOrd="0" destOrd="0" presId="urn:microsoft.com/office/officeart/2005/8/layout/hierarchy2"/>
    <dgm:cxn modelId="{74EE75A5-CFD9-4FE5-A939-A640C0C50A29}" type="presParOf" srcId="{F923118A-78D8-4259-AF24-0EBD09C0804F}" destId="{261DCD69-555C-48E9-BA0F-830DC13FAD08}" srcOrd="9" destOrd="0" presId="urn:microsoft.com/office/officeart/2005/8/layout/hierarchy2"/>
    <dgm:cxn modelId="{728CCB70-3E6D-4FEF-81CD-DB6267E9B3D3}" type="presParOf" srcId="{261DCD69-555C-48E9-BA0F-830DC13FAD08}" destId="{11476979-B1FB-4884-8BBF-ECCE7B8B94CF}" srcOrd="0" destOrd="0" presId="urn:microsoft.com/office/officeart/2005/8/layout/hierarchy2"/>
    <dgm:cxn modelId="{D56D2511-92CB-4B0C-9E7F-F882BCFD423E}" type="presParOf" srcId="{261DCD69-555C-48E9-BA0F-830DC13FAD08}" destId="{65510DA2-5376-4BBC-A670-B1DDF4CD30C6}"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77FF2C-7430-4D76-880D-26A4E9D34888}" type="doc">
      <dgm:prSet loTypeId="urn:microsoft.com/office/officeart/2005/8/layout/matrix3" loCatId="matrix" qsTypeId="urn:microsoft.com/office/officeart/2005/8/quickstyle/simple1" qsCatId="simple" csTypeId="urn:microsoft.com/office/officeart/2005/8/colors/colorful5" csCatId="colorful" phldr="1"/>
      <dgm:spPr/>
      <dgm:t>
        <a:bodyPr/>
        <a:lstStyle/>
        <a:p>
          <a:endParaRPr lang="es-CO"/>
        </a:p>
      </dgm:t>
    </dgm:pt>
    <dgm:pt modelId="{37984077-6FBC-448F-9D29-964253EDE924}">
      <dgm:prSet phldrT="[Texto]" custT="1"/>
      <dgm:spPr>
        <a:solidFill>
          <a:srgbClr val="7030A0"/>
        </a:solidFill>
      </dgm:spPr>
      <dgm:t>
        <a:bodyPr/>
        <a:lstStyle/>
        <a:p>
          <a:pPr algn="ctr"/>
          <a:r>
            <a:rPr lang="es-CO" sz="1600" b="1" dirty="0" smtClean="0"/>
            <a:t>Consultas por ámbito</a:t>
          </a:r>
          <a:endParaRPr lang="es-CO" sz="1600" b="1" dirty="0"/>
        </a:p>
      </dgm:t>
    </dgm:pt>
    <dgm:pt modelId="{16A4BCD5-3B3F-4280-8B04-F024A8427C55}" type="parTrans" cxnId="{F25CE5F0-440E-4182-994E-63A5E6A62989}">
      <dgm:prSet/>
      <dgm:spPr/>
      <dgm:t>
        <a:bodyPr/>
        <a:lstStyle/>
        <a:p>
          <a:endParaRPr lang="es-CO" sz="1800"/>
        </a:p>
      </dgm:t>
    </dgm:pt>
    <dgm:pt modelId="{8CFB77D4-9964-4CEA-B9D5-5494C9354DD5}" type="sibTrans" cxnId="{F25CE5F0-440E-4182-994E-63A5E6A62989}">
      <dgm:prSet/>
      <dgm:spPr/>
      <dgm:t>
        <a:bodyPr/>
        <a:lstStyle/>
        <a:p>
          <a:endParaRPr lang="es-CO" sz="1800"/>
        </a:p>
      </dgm:t>
    </dgm:pt>
    <dgm:pt modelId="{FB2721A7-C174-44D1-9DD8-A41B4E7BB50D}">
      <dgm:prSet phldrT="[Texto]" custT="1"/>
      <dgm:spPr>
        <a:solidFill>
          <a:schemeClr val="accent1">
            <a:alpha val="20000"/>
          </a:schemeClr>
        </a:solidFill>
      </dgm:spPr>
      <dgm:t>
        <a:bodyPr/>
        <a:lstStyle/>
        <a:p>
          <a:pPr algn="ctr"/>
          <a:r>
            <a:rPr lang="es-CO" sz="1600" dirty="0" smtClean="0"/>
            <a:t>Consultas dinámicas</a:t>
          </a:r>
          <a:endParaRPr lang="es-CO" sz="1600" dirty="0"/>
        </a:p>
      </dgm:t>
    </dgm:pt>
    <dgm:pt modelId="{F9CC060C-BAEF-4EA0-8490-73AF3DFF1078}" type="parTrans" cxnId="{5D143104-270A-44EF-8E49-A7CC858C6477}">
      <dgm:prSet/>
      <dgm:spPr/>
      <dgm:t>
        <a:bodyPr/>
        <a:lstStyle/>
        <a:p>
          <a:endParaRPr lang="es-CO" sz="1800"/>
        </a:p>
      </dgm:t>
    </dgm:pt>
    <dgm:pt modelId="{9FE395F6-847B-477B-BA15-0D5C940ADEE8}" type="sibTrans" cxnId="{5D143104-270A-44EF-8E49-A7CC858C6477}">
      <dgm:prSet/>
      <dgm:spPr/>
      <dgm:t>
        <a:bodyPr/>
        <a:lstStyle/>
        <a:p>
          <a:endParaRPr lang="es-CO" sz="1800"/>
        </a:p>
      </dgm:t>
    </dgm:pt>
    <dgm:pt modelId="{2613AA29-6380-46AB-9FDF-6CD945E20AC3}">
      <dgm:prSet phldrT="[Texto]" custT="1"/>
      <dgm:spPr>
        <a:solidFill>
          <a:schemeClr val="accent1">
            <a:alpha val="20000"/>
          </a:schemeClr>
        </a:solidFill>
      </dgm:spPr>
      <dgm:t>
        <a:bodyPr/>
        <a:lstStyle/>
        <a:p>
          <a:r>
            <a:rPr lang="es-CO" sz="1600" dirty="0" smtClean="0"/>
            <a:t>Calificación</a:t>
          </a:r>
          <a:endParaRPr lang="es-CO" sz="1600" dirty="0"/>
        </a:p>
      </dgm:t>
    </dgm:pt>
    <dgm:pt modelId="{C2305B6C-96A5-4D3A-8595-7EFEAF6FACB2}" type="parTrans" cxnId="{A2BCAA60-AA34-4074-BD6E-A0070EFCBE80}">
      <dgm:prSet/>
      <dgm:spPr/>
      <dgm:t>
        <a:bodyPr/>
        <a:lstStyle/>
        <a:p>
          <a:endParaRPr lang="es-CO" sz="1800"/>
        </a:p>
      </dgm:t>
    </dgm:pt>
    <dgm:pt modelId="{DE03E879-492F-4FDA-8608-1FBC0E7EA6DE}" type="sibTrans" cxnId="{A2BCAA60-AA34-4074-BD6E-A0070EFCBE80}">
      <dgm:prSet/>
      <dgm:spPr/>
      <dgm:t>
        <a:bodyPr/>
        <a:lstStyle/>
        <a:p>
          <a:endParaRPr lang="es-CO" sz="1800"/>
        </a:p>
      </dgm:t>
    </dgm:pt>
    <dgm:pt modelId="{4AC2631A-B9D7-4269-9021-98FC0071505F}">
      <dgm:prSet phldrT="[Texto]" custT="1"/>
      <dgm:spPr>
        <a:solidFill>
          <a:schemeClr val="accent1">
            <a:alpha val="20000"/>
          </a:schemeClr>
        </a:solidFill>
      </dgm:spPr>
      <dgm:t>
        <a:bodyPr/>
        <a:lstStyle/>
        <a:p>
          <a:r>
            <a:rPr lang="es-CO" sz="1600" dirty="0" smtClean="0"/>
            <a:t>Simulación</a:t>
          </a:r>
          <a:endParaRPr lang="es-CO" sz="1600" dirty="0"/>
        </a:p>
      </dgm:t>
    </dgm:pt>
    <dgm:pt modelId="{7CFC1906-220D-46EA-B9DB-C6CCDDE91964}" type="parTrans" cxnId="{1B0F6B97-5137-4276-B309-5326A5C1EA99}">
      <dgm:prSet/>
      <dgm:spPr/>
      <dgm:t>
        <a:bodyPr/>
        <a:lstStyle/>
        <a:p>
          <a:endParaRPr lang="es-CO" sz="1800"/>
        </a:p>
      </dgm:t>
    </dgm:pt>
    <dgm:pt modelId="{192FC806-0249-4A0A-B0BE-142EF9DFBCB7}" type="sibTrans" cxnId="{1B0F6B97-5137-4276-B309-5326A5C1EA99}">
      <dgm:prSet/>
      <dgm:spPr/>
      <dgm:t>
        <a:bodyPr/>
        <a:lstStyle/>
        <a:p>
          <a:endParaRPr lang="es-CO" sz="1800"/>
        </a:p>
      </dgm:t>
    </dgm:pt>
    <dgm:pt modelId="{8D7832F9-76B9-46C6-8BF1-E93AC9EC779F}" type="pres">
      <dgm:prSet presAssocID="{A077FF2C-7430-4D76-880D-26A4E9D34888}" presName="matrix" presStyleCnt="0">
        <dgm:presLayoutVars>
          <dgm:chMax val="1"/>
          <dgm:dir/>
          <dgm:resizeHandles val="exact"/>
        </dgm:presLayoutVars>
      </dgm:prSet>
      <dgm:spPr/>
      <dgm:t>
        <a:bodyPr/>
        <a:lstStyle/>
        <a:p>
          <a:endParaRPr lang="es-ES"/>
        </a:p>
      </dgm:t>
    </dgm:pt>
    <dgm:pt modelId="{FF7E3487-ED7B-4842-A616-215E6DDC4B60}" type="pres">
      <dgm:prSet presAssocID="{A077FF2C-7430-4D76-880D-26A4E9D34888}" presName="diamond" presStyleLbl="bgShp" presStyleIdx="0" presStyleCnt="1"/>
      <dgm:spPr/>
      <dgm:t>
        <a:bodyPr/>
        <a:lstStyle/>
        <a:p>
          <a:endParaRPr lang="es-ES"/>
        </a:p>
      </dgm:t>
    </dgm:pt>
    <dgm:pt modelId="{A6C998F8-6C6C-4241-B377-E5B341943D22}" type="pres">
      <dgm:prSet presAssocID="{A077FF2C-7430-4D76-880D-26A4E9D34888}" presName="quad1" presStyleLbl="node1" presStyleIdx="0" presStyleCnt="4">
        <dgm:presLayoutVars>
          <dgm:chMax val="0"/>
          <dgm:chPref val="0"/>
          <dgm:bulletEnabled val="1"/>
        </dgm:presLayoutVars>
      </dgm:prSet>
      <dgm:spPr/>
      <dgm:t>
        <a:bodyPr/>
        <a:lstStyle/>
        <a:p>
          <a:endParaRPr lang="es-CO"/>
        </a:p>
      </dgm:t>
    </dgm:pt>
    <dgm:pt modelId="{C6BA9262-DCC7-48E5-AE01-1376AD3586E2}" type="pres">
      <dgm:prSet presAssocID="{A077FF2C-7430-4D76-880D-26A4E9D34888}" presName="quad2" presStyleLbl="node1" presStyleIdx="1" presStyleCnt="4" custLinFactNeighborX="1988" custLinFactNeighborY="-663">
        <dgm:presLayoutVars>
          <dgm:chMax val="0"/>
          <dgm:chPref val="0"/>
          <dgm:bulletEnabled val="1"/>
        </dgm:presLayoutVars>
      </dgm:prSet>
      <dgm:spPr/>
      <dgm:t>
        <a:bodyPr/>
        <a:lstStyle/>
        <a:p>
          <a:endParaRPr lang="es-CO"/>
        </a:p>
      </dgm:t>
    </dgm:pt>
    <dgm:pt modelId="{90D616BC-7772-4FAA-9C9D-29B972006C3A}" type="pres">
      <dgm:prSet presAssocID="{A077FF2C-7430-4D76-880D-26A4E9D34888}" presName="quad3" presStyleLbl="node1" presStyleIdx="2" presStyleCnt="4">
        <dgm:presLayoutVars>
          <dgm:chMax val="0"/>
          <dgm:chPref val="0"/>
          <dgm:bulletEnabled val="1"/>
        </dgm:presLayoutVars>
      </dgm:prSet>
      <dgm:spPr/>
      <dgm:t>
        <a:bodyPr/>
        <a:lstStyle/>
        <a:p>
          <a:endParaRPr lang="es-CO"/>
        </a:p>
      </dgm:t>
    </dgm:pt>
    <dgm:pt modelId="{15DB6771-E8DF-4929-A056-E574BEF04E79}" type="pres">
      <dgm:prSet presAssocID="{A077FF2C-7430-4D76-880D-26A4E9D34888}" presName="quad4" presStyleLbl="node1" presStyleIdx="3" presStyleCnt="4">
        <dgm:presLayoutVars>
          <dgm:chMax val="0"/>
          <dgm:chPref val="0"/>
          <dgm:bulletEnabled val="1"/>
        </dgm:presLayoutVars>
      </dgm:prSet>
      <dgm:spPr/>
      <dgm:t>
        <a:bodyPr/>
        <a:lstStyle/>
        <a:p>
          <a:endParaRPr lang="es-ES"/>
        </a:p>
      </dgm:t>
    </dgm:pt>
  </dgm:ptLst>
  <dgm:cxnLst>
    <dgm:cxn modelId="{F25CE5F0-440E-4182-994E-63A5E6A62989}" srcId="{A077FF2C-7430-4D76-880D-26A4E9D34888}" destId="{37984077-6FBC-448F-9D29-964253EDE924}" srcOrd="0" destOrd="0" parTransId="{16A4BCD5-3B3F-4280-8B04-F024A8427C55}" sibTransId="{8CFB77D4-9964-4CEA-B9D5-5494C9354DD5}"/>
    <dgm:cxn modelId="{5D143104-270A-44EF-8E49-A7CC858C6477}" srcId="{A077FF2C-7430-4D76-880D-26A4E9D34888}" destId="{FB2721A7-C174-44D1-9DD8-A41B4E7BB50D}" srcOrd="1" destOrd="0" parTransId="{F9CC060C-BAEF-4EA0-8490-73AF3DFF1078}" sibTransId="{9FE395F6-847B-477B-BA15-0D5C940ADEE8}"/>
    <dgm:cxn modelId="{A10E1DEE-3394-4CC6-8D25-7D64BD64ED81}" type="presOf" srcId="{FB2721A7-C174-44D1-9DD8-A41B4E7BB50D}" destId="{C6BA9262-DCC7-48E5-AE01-1376AD3586E2}" srcOrd="0" destOrd="0" presId="urn:microsoft.com/office/officeart/2005/8/layout/matrix3"/>
    <dgm:cxn modelId="{1B0F6B97-5137-4276-B309-5326A5C1EA99}" srcId="{A077FF2C-7430-4D76-880D-26A4E9D34888}" destId="{4AC2631A-B9D7-4269-9021-98FC0071505F}" srcOrd="3" destOrd="0" parTransId="{7CFC1906-220D-46EA-B9DB-C6CCDDE91964}" sibTransId="{192FC806-0249-4A0A-B0BE-142EF9DFBCB7}"/>
    <dgm:cxn modelId="{877668FA-8F6A-48C2-9921-1F31686BC173}" type="presOf" srcId="{4AC2631A-B9D7-4269-9021-98FC0071505F}" destId="{15DB6771-E8DF-4929-A056-E574BEF04E79}" srcOrd="0" destOrd="0" presId="urn:microsoft.com/office/officeart/2005/8/layout/matrix3"/>
    <dgm:cxn modelId="{E7AA7C97-10F7-4D18-AD7E-BCAD8324D6F4}" type="presOf" srcId="{A077FF2C-7430-4D76-880D-26A4E9D34888}" destId="{8D7832F9-76B9-46C6-8BF1-E93AC9EC779F}" srcOrd="0" destOrd="0" presId="urn:microsoft.com/office/officeart/2005/8/layout/matrix3"/>
    <dgm:cxn modelId="{157D1577-55C5-45BE-A988-C9FC43BB32AD}" type="presOf" srcId="{37984077-6FBC-448F-9D29-964253EDE924}" destId="{A6C998F8-6C6C-4241-B377-E5B341943D22}" srcOrd="0" destOrd="0" presId="urn:microsoft.com/office/officeart/2005/8/layout/matrix3"/>
    <dgm:cxn modelId="{10B39C27-16B2-4D5E-B327-7BD076050CCA}" type="presOf" srcId="{2613AA29-6380-46AB-9FDF-6CD945E20AC3}" destId="{90D616BC-7772-4FAA-9C9D-29B972006C3A}" srcOrd="0" destOrd="0" presId="urn:microsoft.com/office/officeart/2005/8/layout/matrix3"/>
    <dgm:cxn modelId="{A2BCAA60-AA34-4074-BD6E-A0070EFCBE80}" srcId="{A077FF2C-7430-4D76-880D-26A4E9D34888}" destId="{2613AA29-6380-46AB-9FDF-6CD945E20AC3}" srcOrd="2" destOrd="0" parTransId="{C2305B6C-96A5-4D3A-8595-7EFEAF6FACB2}" sibTransId="{DE03E879-492F-4FDA-8608-1FBC0E7EA6DE}"/>
    <dgm:cxn modelId="{A723CFCD-87A3-460F-A198-A9FA2DD4E6B1}" type="presParOf" srcId="{8D7832F9-76B9-46C6-8BF1-E93AC9EC779F}" destId="{FF7E3487-ED7B-4842-A616-215E6DDC4B60}" srcOrd="0" destOrd="0" presId="urn:microsoft.com/office/officeart/2005/8/layout/matrix3"/>
    <dgm:cxn modelId="{4749DC30-51CC-454C-8508-8964C4C803BF}" type="presParOf" srcId="{8D7832F9-76B9-46C6-8BF1-E93AC9EC779F}" destId="{A6C998F8-6C6C-4241-B377-E5B341943D22}" srcOrd="1" destOrd="0" presId="urn:microsoft.com/office/officeart/2005/8/layout/matrix3"/>
    <dgm:cxn modelId="{D8FFC201-A1A8-4AC4-8A27-834A37543274}" type="presParOf" srcId="{8D7832F9-76B9-46C6-8BF1-E93AC9EC779F}" destId="{C6BA9262-DCC7-48E5-AE01-1376AD3586E2}" srcOrd="2" destOrd="0" presId="urn:microsoft.com/office/officeart/2005/8/layout/matrix3"/>
    <dgm:cxn modelId="{34D074C2-51ED-461D-B170-D2C54936ECEC}" type="presParOf" srcId="{8D7832F9-76B9-46C6-8BF1-E93AC9EC779F}" destId="{90D616BC-7772-4FAA-9C9D-29B972006C3A}" srcOrd="3" destOrd="0" presId="urn:microsoft.com/office/officeart/2005/8/layout/matrix3"/>
    <dgm:cxn modelId="{F6636D05-8764-4680-8B76-7D294DE9F7D0}" type="presParOf" srcId="{8D7832F9-76B9-46C6-8BF1-E93AC9EC779F}" destId="{15DB6771-E8DF-4929-A056-E574BEF04E7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77FF2C-7430-4D76-880D-26A4E9D34888}" type="doc">
      <dgm:prSet loTypeId="urn:microsoft.com/office/officeart/2005/8/layout/matrix3" loCatId="matrix" qsTypeId="urn:microsoft.com/office/officeart/2005/8/quickstyle/simple1" qsCatId="simple" csTypeId="urn:microsoft.com/office/officeart/2005/8/colors/colorful5" csCatId="colorful" phldr="1"/>
      <dgm:spPr/>
      <dgm:t>
        <a:bodyPr/>
        <a:lstStyle/>
        <a:p>
          <a:endParaRPr lang="es-CO"/>
        </a:p>
      </dgm:t>
    </dgm:pt>
    <dgm:pt modelId="{37984077-6FBC-448F-9D29-964253EDE924}">
      <dgm:prSet phldrT="[Texto]" custT="1"/>
      <dgm:spPr>
        <a:solidFill>
          <a:schemeClr val="accent1">
            <a:alpha val="20000"/>
          </a:schemeClr>
        </a:solidFill>
      </dgm:spPr>
      <dgm:t>
        <a:bodyPr/>
        <a:lstStyle/>
        <a:p>
          <a:pPr algn="ctr"/>
          <a:r>
            <a:rPr lang="es-CO" sz="1600" dirty="0" smtClean="0"/>
            <a:t>Consultas por ámbito</a:t>
          </a:r>
          <a:endParaRPr lang="es-CO" sz="1600" dirty="0"/>
        </a:p>
      </dgm:t>
    </dgm:pt>
    <dgm:pt modelId="{16A4BCD5-3B3F-4280-8B04-F024A8427C55}" type="parTrans" cxnId="{F25CE5F0-440E-4182-994E-63A5E6A62989}">
      <dgm:prSet/>
      <dgm:spPr/>
      <dgm:t>
        <a:bodyPr/>
        <a:lstStyle/>
        <a:p>
          <a:endParaRPr lang="es-CO" sz="1800"/>
        </a:p>
      </dgm:t>
    </dgm:pt>
    <dgm:pt modelId="{8CFB77D4-9964-4CEA-B9D5-5494C9354DD5}" type="sibTrans" cxnId="{F25CE5F0-440E-4182-994E-63A5E6A62989}">
      <dgm:prSet/>
      <dgm:spPr/>
      <dgm:t>
        <a:bodyPr/>
        <a:lstStyle/>
        <a:p>
          <a:endParaRPr lang="es-CO" sz="1800"/>
        </a:p>
      </dgm:t>
    </dgm:pt>
    <dgm:pt modelId="{2613AA29-6380-46AB-9FDF-6CD945E20AC3}">
      <dgm:prSet phldrT="[Texto]" custT="1"/>
      <dgm:spPr>
        <a:solidFill>
          <a:schemeClr val="accent1">
            <a:alpha val="20000"/>
          </a:schemeClr>
        </a:solidFill>
      </dgm:spPr>
      <dgm:t>
        <a:bodyPr/>
        <a:lstStyle/>
        <a:p>
          <a:r>
            <a:rPr lang="es-CO" sz="1600" dirty="0" smtClean="0"/>
            <a:t>Calificación</a:t>
          </a:r>
          <a:endParaRPr lang="es-CO" sz="1600" dirty="0"/>
        </a:p>
      </dgm:t>
    </dgm:pt>
    <dgm:pt modelId="{C2305B6C-96A5-4D3A-8595-7EFEAF6FACB2}" type="parTrans" cxnId="{A2BCAA60-AA34-4074-BD6E-A0070EFCBE80}">
      <dgm:prSet/>
      <dgm:spPr/>
      <dgm:t>
        <a:bodyPr/>
        <a:lstStyle/>
        <a:p>
          <a:endParaRPr lang="es-CO" sz="1800"/>
        </a:p>
      </dgm:t>
    </dgm:pt>
    <dgm:pt modelId="{DE03E879-492F-4FDA-8608-1FBC0E7EA6DE}" type="sibTrans" cxnId="{A2BCAA60-AA34-4074-BD6E-A0070EFCBE80}">
      <dgm:prSet/>
      <dgm:spPr/>
      <dgm:t>
        <a:bodyPr/>
        <a:lstStyle/>
        <a:p>
          <a:endParaRPr lang="es-CO" sz="1800"/>
        </a:p>
      </dgm:t>
    </dgm:pt>
    <dgm:pt modelId="{4AC2631A-B9D7-4269-9021-98FC0071505F}">
      <dgm:prSet phldrT="[Texto]" custT="1"/>
      <dgm:spPr>
        <a:solidFill>
          <a:schemeClr val="accent1">
            <a:alpha val="20000"/>
          </a:schemeClr>
        </a:solidFill>
      </dgm:spPr>
      <dgm:t>
        <a:bodyPr/>
        <a:lstStyle/>
        <a:p>
          <a:r>
            <a:rPr lang="es-CO" sz="1600" dirty="0" smtClean="0"/>
            <a:t>Simulación</a:t>
          </a:r>
          <a:endParaRPr lang="es-CO" sz="1600" dirty="0"/>
        </a:p>
      </dgm:t>
    </dgm:pt>
    <dgm:pt modelId="{7CFC1906-220D-46EA-B9DB-C6CCDDE91964}" type="parTrans" cxnId="{1B0F6B97-5137-4276-B309-5326A5C1EA99}">
      <dgm:prSet/>
      <dgm:spPr/>
      <dgm:t>
        <a:bodyPr/>
        <a:lstStyle/>
        <a:p>
          <a:endParaRPr lang="es-CO" sz="1800"/>
        </a:p>
      </dgm:t>
    </dgm:pt>
    <dgm:pt modelId="{192FC806-0249-4A0A-B0BE-142EF9DFBCB7}" type="sibTrans" cxnId="{1B0F6B97-5137-4276-B309-5326A5C1EA99}">
      <dgm:prSet/>
      <dgm:spPr/>
      <dgm:t>
        <a:bodyPr/>
        <a:lstStyle/>
        <a:p>
          <a:endParaRPr lang="es-CO" sz="1800"/>
        </a:p>
      </dgm:t>
    </dgm:pt>
    <dgm:pt modelId="{73E4F263-0749-4ED3-9F9F-62E5DC8D0854}">
      <dgm:prSet phldrT="[Texto]" custT="1"/>
      <dgm:spPr>
        <a:solidFill>
          <a:srgbClr val="92D050"/>
        </a:solidFill>
      </dgm:spPr>
      <dgm:t>
        <a:bodyPr/>
        <a:lstStyle/>
        <a:p>
          <a:pPr algn="ctr"/>
          <a:r>
            <a:rPr lang="es-CO" sz="1600" b="1" u="none" strike="noStrike" dirty="0" smtClean="0">
              <a:effectLst>
                <a:outerShdw blurRad="38100" dist="38100" dir="2700000" algn="tl">
                  <a:srgbClr val="000000">
                    <a:alpha val="43137"/>
                  </a:srgbClr>
                </a:outerShdw>
              </a:effectLst>
            </a:rPr>
            <a:t>Consultas dinámicas</a:t>
          </a:r>
          <a:endParaRPr lang="es-CO" sz="1600" b="1" u="none" strike="noStrike" dirty="0">
            <a:effectLst>
              <a:outerShdw blurRad="38100" dist="38100" dir="2700000" algn="tl">
                <a:srgbClr val="000000">
                  <a:alpha val="43137"/>
                </a:srgbClr>
              </a:outerShdw>
            </a:effectLst>
          </a:endParaRPr>
        </a:p>
      </dgm:t>
    </dgm:pt>
    <dgm:pt modelId="{EBC594E1-834C-4227-9FEE-5F3B2172CEF9}" type="parTrans" cxnId="{992E559B-E477-42B2-BEAB-FFC10E325E07}">
      <dgm:prSet/>
      <dgm:spPr/>
      <dgm:t>
        <a:bodyPr/>
        <a:lstStyle/>
        <a:p>
          <a:endParaRPr lang="es-CO"/>
        </a:p>
      </dgm:t>
    </dgm:pt>
    <dgm:pt modelId="{9FA0E579-E097-4164-99DA-9C22C81EB0D3}" type="sibTrans" cxnId="{992E559B-E477-42B2-BEAB-FFC10E325E07}">
      <dgm:prSet/>
      <dgm:spPr/>
      <dgm:t>
        <a:bodyPr/>
        <a:lstStyle/>
        <a:p>
          <a:endParaRPr lang="es-CO"/>
        </a:p>
      </dgm:t>
    </dgm:pt>
    <dgm:pt modelId="{8D7832F9-76B9-46C6-8BF1-E93AC9EC779F}" type="pres">
      <dgm:prSet presAssocID="{A077FF2C-7430-4D76-880D-26A4E9D34888}" presName="matrix" presStyleCnt="0">
        <dgm:presLayoutVars>
          <dgm:chMax val="1"/>
          <dgm:dir/>
          <dgm:resizeHandles val="exact"/>
        </dgm:presLayoutVars>
      </dgm:prSet>
      <dgm:spPr/>
      <dgm:t>
        <a:bodyPr/>
        <a:lstStyle/>
        <a:p>
          <a:endParaRPr lang="es-ES"/>
        </a:p>
      </dgm:t>
    </dgm:pt>
    <dgm:pt modelId="{FF7E3487-ED7B-4842-A616-215E6DDC4B60}" type="pres">
      <dgm:prSet presAssocID="{A077FF2C-7430-4D76-880D-26A4E9D34888}" presName="diamond" presStyleLbl="bgShp" presStyleIdx="0" presStyleCnt="1"/>
      <dgm:spPr/>
    </dgm:pt>
    <dgm:pt modelId="{A6C998F8-6C6C-4241-B377-E5B341943D22}" type="pres">
      <dgm:prSet presAssocID="{A077FF2C-7430-4D76-880D-26A4E9D34888}" presName="quad1" presStyleLbl="node1" presStyleIdx="0" presStyleCnt="4">
        <dgm:presLayoutVars>
          <dgm:chMax val="0"/>
          <dgm:chPref val="0"/>
          <dgm:bulletEnabled val="1"/>
        </dgm:presLayoutVars>
      </dgm:prSet>
      <dgm:spPr/>
      <dgm:t>
        <a:bodyPr/>
        <a:lstStyle/>
        <a:p>
          <a:endParaRPr lang="es-CO"/>
        </a:p>
      </dgm:t>
    </dgm:pt>
    <dgm:pt modelId="{C6BA9262-DCC7-48E5-AE01-1376AD3586E2}" type="pres">
      <dgm:prSet presAssocID="{A077FF2C-7430-4D76-880D-26A4E9D34888}" presName="quad2" presStyleLbl="node1" presStyleIdx="1" presStyleCnt="4" custLinFactNeighborX="1988" custLinFactNeighborY="-663">
        <dgm:presLayoutVars>
          <dgm:chMax val="0"/>
          <dgm:chPref val="0"/>
          <dgm:bulletEnabled val="1"/>
        </dgm:presLayoutVars>
      </dgm:prSet>
      <dgm:spPr/>
      <dgm:t>
        <a:bodyPr/>
        <a:lstStyle/>
        <a:p>
          <a:endParaRPr lang="es-CO"/>
        </a:p>
      </dgm:t>
    </dgm:pt>
    <dgm:pt modelId="{90D616BC-7772-4FAA-9C9D-29B972006C3A}" type="pres">
      <dgm:prSet presAssocID="{A077FF2C-7430-4D76-880D-26A4E9D34888}" presName="quad3" presStyleLbl="node1" presStyleIdx="2" presStyleCnt="4">
        <dgm:presLayoutVars>
          <dgm:chMax val="0"/>
          <dgm:chPref val="0"/>
          <dgm:bulletEnabled val="1"/>
        </dgm:presLayoutVars>
      </dgm:prSet>
      <dgm:spPr/>
      <dgm:t>
        <a:bodyPr/>
        <a:lstStyle/>
        <a:p>
          <a:endParaRPr lang="es-CO"/>
        </a:p>
      </dgm:t>
    </dgm:pt>
    <dgm:pt modelId="{15DB6771-E8DF-4929-A056-E574BEF04E79}" type="pres">
      <dgm:prSet presAssocID="{A077FF2C-7430-4D76-880D-26A4E9D34888}" presName="quad4" presStyleLbl="node1" presStyleIdx="3" presStyleCnt="4">
        <dgm:presLayoutVars>
          <dgm:chMax val="0"/>
          <dgm:chPref val="0"/>
          <dgm:bulletEnabled val="1"/>
        </dgm:presLayoutVars>
      </dgm:prSet>
      <dgm:spPr/>
      <dgm:t>
        <a:bodyPr/>
        <a:lstStyle/>
        <a:p>
          <a:endParaRPr lang="es-ES"/>
        </a:p>
      </dgm:t>
    </dgm:pt>
  </dgm:ptLst>
  <dgm:cxnLst>
    <dgm:cxn modelId="{7FB3D174-38BF-48A3-B3FA-83E8828982B1}" type="presOf" srcId="{73E4F263-0749-4ED3-9F9F-62E5DC8D0854}" destId="{C6BA9262-DCC7-48E5-AE01-1376AD3586E2}" srcOrd="0" destOrd="0" presId="urn:microsoft.com/office/officeart/2005/8/layout/matrix3"/>
    <dgm:cxn modelId="{F6BA4857-8D63-48AF-8B14-1B97A1ECE0CB}" type="presOf" srcId="{4AC2631A-B9D7-4269-9021-98FC0071505F}" destId="{15DB6771-E8DF-4929-A056-E574BEF04E79}" srcOrd="0" destOrd="0" presId="urn:microsoft.com/office/officeart/2005/8/layout/matrix3"/>
    <dgm:cxn modelId="{F25CE5F0-440E-4182-994E-63A5E6A62989}" srcId="{A077FF2C-7430-4D76-880D-26A4E9D34888}" destId="{37984077-6FBC-448F-9D29-964253EDE924}" srcOrd="0" destOrd="0" parTransId="{16A4BCD5-3B3F-4280-8B04-F024A8427C55}" sibTransId="{8CFB77D4-9964-4CEA-B9D5-5494C9354DD5}"/>
    <dgm:cxn modelId="{992E559B-E477-42B2-BEAB-FFC10E325E07}" srcId="{A077FF2C-7430-4D76-880D-26A4E9D34888}" destId="{73E4F263-0749-4ED3-9F9F-62E5DC8D0854}" srcOrd="1" destOrd="0" parTransId="{EBC594E1-834C-4227-9FEE-5F3B2172CEF9}" sibTransId="{9FA0E579-E097-4164-99DA-9C22C81EB0D3}"/>
    <dgm:cxn modelId="{B8AB22EB-B3DC-4EC0-8A1A-2BB96404BC2A}" type="presOf" srcId="{2613AA29-6380-46AB-9FDF-6CD945E20AC3}" destId="{90D616BC-7772-4FAA-9C9D-29B972006C3A}" srcOrd="0" destOrd="0" presId="urn:microsoft.com/office/officeart/2005/8/layout/matrix3"/>
    <dgm:cxn modelId="{A2BCAA60-AA34-4074-BD6E-A0070EFCBE80}" srcId="{A077FF2C-7430-4D76-880D-26A4E9D34888}" destId="{2613AA29-6380-46AB-9FDF-6CD945E20AC3}" srcOrd="2" destOrd="0" parTransId="{C2305B6C-96A5-4D3A-8595-7EFEAF6FACB2}" sibTransId="{DE03E879-492F-4FDA-8608-1FBC0E7EA6DE}"/>
    <dgm:cxn modelId="{1711EC3B-21A2-4847-9144-F3C3CE116DEE}" type="presOf" srcId="{37984077-6FBC-448F-9D29-964253EDE924}" destId="{A6C998F8-6C6C-4241-B377-E5B341943D22}" srcOrd="0" destOrd="0" presId="urn:microsoft.com/office/officeart/2005/8/layout/matrix3"/>
    <dgm:cxn modelId="{1B0F6B97-5137-4276-B309-5326A5C1EA99}" srcId="{A077FF2C-7430-4D76-880D-26A4E9D34888}" destId="{4AC2631A-B9D7-4269-9021-98FC0071505F}" srcOrd="3" destOrd="0" parTransId="{7CFC1906-220D-46EA-B9DB-C6CCDDE91964}" sibTransId="{192FC806-0249-4A0A-B0BE-142EF9DFBCB7}"/>
    <dgm:cxn modelId="{EDC695ED-7440-488D-89DB-EEF24CBDA2AF}" type="presOf" srcId="{A077FF2C-7430-4D76-880D-26A4E9D34888}" destId="{8D7832F9-76B9-46C6-8BF1-E93AC9EC779F}" srcOrd="0" destOrd="0" presId="urn:microsoft.com/office/officeart/2005/8/layout/matrix3"/>
    <dgm:cxn modelId="{AE6D0472-5FD9-428A-BC43-9E100D0E3F5B}" type="presParOf" srcId="{8D7832F9-76B9-46C6-8BF1-E93AC9EC779F}" destId="{FF7E3487-ED7B-4842-A616-215E6DDC4B60}" srcOrd="0" destOrd="0" presId="urn:microsoft.com/office/officeart/2005/8/layout/matrix3"/>
    <dgm:cxn modelId="{FBCE9600-5C1E-4AE3-9247-A97C4387729D}" type="presParOf" srcId="{8D7832F9-76B9-46C6-8BF1-E93AC9EC779F}" destId="{A6C998F8-6C6C-4241-B377-E5B341943D22}" srcOrd="1" destOrd="0" presId="urn:microsoft.com/office/officeart/2005/8/layout/matrix3"/>
    <dgm:cxn modelId="{291EE8B2-598B-4D05-A2F1-91529CA189D2}" type="presParOf" srcId="{8D7832F9-76B9-46C6-8BF1-E93AC9EC779F}" destId="{C6BA9262-DCC7-48E5-AE01-1376AD3586E2}" srcOrd="2" destOrd="0" presId="urn:microsoft.com/office/officeart/2005/8/layout/matrix3"/>
    <dgm:cxn modelId="{B487F847-B13B-407F-88B3-6A4CF4EDD65B}" type="presParOf" srcId="{8D7832F9-76B9-46C6-8BF1-E93AC9EC779F}" destId="{90D616BC-7772-4FAA-9C9D-29B972006C3A}" srcOrd="3" destOrd="0" presId="urn:microsoft.com/office/officeart/2005/8/layout/matrix3"/>
    <dgm:cxn modelId="{E9CC6A09-86F9-4BB7-A42B-90EA7033947D}" type="presParOf" srcId="{8D7832F9-76B9-46C6-8BF1-E93AC9EC779F}" destId="{15DB6771-E8DF-4929-A056-E574BEF04E7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77FF2C-7430-4D76-880D-26A4E9D34888}" type="doc">
      <dgm:prSet loTypeId="urn:microsoft.com/office/officeart/2005/8/layout/matrix3" loCatId="matrix" qsTypeId="urn:microsoft.com/office/officeart/2005/8/quickstyle/simple1" qsCatId="simple" csTypeId="urn:microsoft.com/office/officeart/2005/8/colors/colorful5" csCatId="colorful" phldr="1"/>
      <dgm:spPr/>
      <dgm:t>
        <a:bodyPr/>
        <a:lstStyle/>
        <a:p>
          <a:endParaRPr lang="es-CO"/>
        </a:p>
      </dgm:t>
    </dgm:pt>
    <dgm:pt modelId="{37984077-6FBC-448F-9D29-964253EDE924}">
      <dgm:prSet phldrT="[Texto]" custT="1"/>
      <dgm:spPr>
        <a:solidFill>
          <a:schemeClr val="accent1">
            <a:hueOff val="0"/>
            <a:satOff val="0"/>
            <a:lumOff val="0"/>
            <a:alpha val="20000"/>
          </a:schemeClr>
        </a:solidFill>
      </dgm:spPr>
      <dgm:t>
        <a:bodyPr/>
        <a:lstStyle/>
        <a:p>
          <a:pPr algn="ctr"/>
          <a:r>
            <a:rPr lang="es-CO" sz="1400" b="1" dirty="0" smtClean="0"/>
            <a:t>Consultas por ámbito</a:t>
          </a:r>
          <a:endParaRPr lang="es-CO" sz="1400" b="1" dirty="0"/>
        </a:p>
      </dgm:t>
    </dgm:pt>
    <dgm:pt modelId="{16A4BCD5-3B3F-4280-8B04-F024A8427C55}" type="parTrans" cxnId="{F25CE5F0-440E-4182-994E-63A5E6A62989}">
      <dgm:prSet/>
      <dgm:spPr/>
      <dgm:t>
        <a:bodyPr/>
        <a:lstStyle/>
        <a:p>
          <a:endParaRPr lang="es-CO" sz="1400" b="1"/>
        </a:p>
      </dgm:t>
    </dgm:pt>
    <dgm:pt modelId="{8CFB77D4-9964-4CEA-B9D5-5494C9354DD5}" type="sibTrans" cxnId="{F25CE5F0-440E-4182-994E-63A5E6A62989}">
      <dgm:prSet/>
      <dgm:spPr/>
      <dgm:t>
        <a:bodyPr/>
        <a:lstStyle/>
        <a:p>
          <a:endParaRPr lang="es-CO" sz="1400" b="1"/>
        </a:p>
      </dgm:t>
    </dgm:pt>
    <dgm:pt modelId="{FB2721A7-C174-44D1-9DD8-A41B4E7BB50D}">
      <dgm:prSet phldrT="[Texto]" custT="1"/>
      <dgm:spPr>
        <a:solidFill>
          <a:schemeClr val="accent1">
            <a:hueOff val="0"/>
            <a:satOff val="0"/>
            <a:lumOff val="0"/>
            <a:alpha val="20000"/>
          </a:schemeClr>
        </a:solidFill>
      </dgm:spPr>
      <dgm:t>
        <a:bodyPr/>
        <a:lstStyle/>
        <a:p>
          <a:pPr algn="ctr"/>
          <a:r>
            <a:rPr lang="es-CO" sz="1400" b="1" dirty="0" smtClean="0"/>
            <a:t>Consultas dinámicas</a:t>
          </a:r>
          <a:endParaRPr lang="es-CO" sz="1400" b="1" dirty="0"/>
        </a:p>
      </dgm:t>
    </dgm:pt>
    <dgm:pt modelId="{F9CC060C-BAEF-4EA0-8490-73AF3DFF1078}" type="parTrans" cxnId="{5D143104-270A-44EF-8E49-A7CC858C6477}">
      <dgm:prSet/>
      <dgm:spPr/>
      <dgm:t>
        <a:bodyPr/>
        <a:lstStyle/>
        <a:p>
          <a:endParaRPr lang="es-CO" sz="1400" b="1"/>
        </a:p>
      </dgm:t>
    </dgm:pt>
    <dgm:pt modelId="{9FE395F6-847B-477B-BA15-0D5C940ADEE8}" type="sibTrans" cxnId="{5D143104-270A-44EF-8E49-A7CC858C6477}">
      <dgm:prSet/>
      <dgm:spPr/>
      <dgm:t>
        <a:bodyPr/>
        <a:lstStyle/>
        <a:p>
          <a:endParaRPr lang="es-CO" sz="1400" b="1"/>
        </a:p>
      </dgm:t>
    </dgm:pt>
    <dgm:pt modelId="{2613AA29-6380-46AB-9FDF-6CD945E20AC3}">
      <dgm:prSet phldrT="[Texto]" custT="1"/>
      <dgm:spPr>
        <a:solidFill>
          <a:schemeClr val="accent6">
            <a:lumMod val="75000"/>
          </a:schemeClr>
        </a:solidFill>
      </dgm:spPr>
      <dgm:t>
        <a:bodyPr/>
        <a:lstStyle/>
        <a:p>
          <a:r>
            <a:rPr lang="es-CO" sz="1200" b="1" dirty="0" smtClean="0"/>
            <a:t>Calificación</a:t>
          </a:r>
          <a:endParaRPr lang="es-CO" sz="1200" b="1" dirty="0"/>
        </a:p>
      </dgm:t>
    </dgm:pt>
    <dgm:pt modelId="{C2305B6C-96A5-4D3A-8595-7EFEAF6FACB2}" type="parTrans" cxnId="{A2BCAA60-AA34-4074-BD6E-A0070EFCBE80}">
      <dgm:prSet/>
      <dgm:spPr/>
      <dgm:t>
        <a:bodyPr/>
        <a:lstStyle/>
        <a:p>
          <a:endParaRPr lang="es-CO" sz="1400" b="1"/>
        </a:p>
      </dgm:t>
    </dgm:pt>
    <dgm:pt modelId="{DE03E879-492F-4FDA-8608-1FBC0E7EA6DE}" type="sibTrans" cxnId="{A2BCAA60-AA34-4074-BD6E-A0070EFCBE80}">
      <dgm:prSet/>
      <dgm:spPr/>
      <dgm:t>
        <a:bodyPr/>
        <a:lstStyle/>
        <a:p>
          <a:endParaRPr lang="es-CO" sz="1400" b="1"/>
        </a:p>
      </dgm:t>
    </dgm:pt>
    <dgm:pt modelId="{4AC2631A-B9D7-4269-9021-98FC0071505F}">
      <dgm:prSet phldrT="[Texto]" custT="1"/>
      <dgm:spPr>
        <a:solidFill>
          <a:schemeClr val="accent5">
            <a:lumMod val="75000"/>
          </a:schemeClr>
        </a:solidFill>
      </dgm:spPr>
      <dgm:t>
        <a:bodyPr/>
        <a:lstStyle/>
        <a:p>
          <a:r>
            <a:rPr lang="es-CO" sz="1400" b="1" dirty="0" smtClean="0">
              <a:effectLst>
                <a:outerShdw blurRad="38100" dist="38100" dir="2700000" algn="tl">
                  <a:srgbClr val="000000">
                    <a:alpha val="43137"/>
                  </a:srgbClr>
                </a:outerShdw>
              </a:effectLst>
            </a:rPr>
            <a:t>Simulación</a:t>
          </a:r>
          <a:endParaRPr lang="es-CO" sz="1400" b="1" dirty="0">
            <a:effectLst>
              <a:outerShdw blurRad="38100" dist="38100" dir="2700000" algn="tl">
                <a:srgbClr val="000000">
                  <a:alpha val="43137"/>
                </a:srgbClr>
              </a:outerShdw>
            </a:effectLst>
          </a:endParaRPr>
        </a:p>
      </dgm:t>
    </dgm:pt>
    <dgm:pt modelId="{7CFC1906-220D-46EA-B9DB-C6CCDDE91964}" type="parTrans" cxnId="{1B0F6B97-5137-4276-B309-5326A5C1EA99}">
      <dgm:prSet/>
      <dgm:spPr/>
      <dgm:t>
        <a:bodyPr/>
        <a:lstStyle/>
        <a:p>
          <a:endParaRPr lang="es-CO" sz="1400" b="1"/>
        </a:p>
      </dgm:t>
    </dgm:pt>
    <dgm:pt modelId="{192FC806-0249-4A0A-B0BE-142EF9DFBCB7}" type="sibTrans" cxnId="{1B0F6B97-5137-4276-B309-5326A5C1EA99}">
      <dgm:prSet/>
      <dgm:spPr/>
      <dgm:t>
        <a:bodyPr/>
        <a:lstStyle/>
        <a:p>
          <a:endParaRPr lang="es-CO" sz="1400" b="1"/>
        </a:p>
      </dgm:t>
    </dgm:pt>
    <dgm:pt modelId="{8D7832F9-76B9-46C6-8BF1-E93AC9EC779F}" type="pres">
      <dgm:prSet presAssocID="{A077FF2C-7430-4D76-880D-26A4E9D34888}" presName="matrix" presStyleCnt="0">
        <dgm:presLayoutVars>
          <dgm:chMax val="1"/>
          <dgm:dir/>
          <dgm:resizeHandles val="exact"/>
        </dgm:presLayoutVars>
      </dgm:prSet>
      <dgm:spPr/>
      <dgm:t>
        <a:bodyPr/>
        <a:lstStyle/>
        <a:p>
          <a:endParaRPr lang="es-ES"/>
        </a:p>
      </dgm:t>
    </dgm:pt>
    <dgm:pt modelId="{FF7E3487-ED7B-4842-A616-215E6DDC4B60}" type="pres">
      <dgm:prSet presAssocID="{A077FF2C-7430-4D76-880D-26A4E9D34888}" presName="diamond" presStyleLbl="bgShp" presStyleIdx="0" presStyleCnt="1"/>
      <dgm:spPr>
        <a:solidFill>
          <a:schemeClr val="bg1">
            <a:lumMod val="85000"/>
          </a:schemeClr>
        </a:solidFill>
      </dgm:spPr>
      <dgm:t>
        <a:bodyPr/>
        <a:lstStyle/>
        <a:p>
          <a:endParaRPr lang="es-ES"/>
        </a:p>
      </dgm:t>
    </dgm:pt>
    <dgm:pt modelId="{A6C998F8-6C6C-4241-B377-E5B341943D22}" type="pres">
      <dgm:prSet presAssocID="{A077FF2C-7430-4D76-880D-26A4E9D34888}" presName="quad1" presStyleLbl="node1" presStyleIdx="0" presStyleCnt="4">
        <dgm:presLayoutVars>
          <dgm:chMax val="0"/>
          <dgm:chPref val="0"/>
          <dgm:bulletEnabled val="1"/>
        </dgm:presLayoutVars>
      </dgm:prSet>
      <dgm:spPr/>
      <dgm:t>
        <a:bodyPr/>
        <a:lstStyle/>
        <a:p>
          <a:endParaRPr lang="es-CO"/>
        </a:p>
      </dgm:t>
    </dgm:pt>
    <dgm:pt modelId="{C6BA9262-DCC7-48E5-AE01-1376AD3586E2}" type="pres">
      <dgm:prSet presAssocID="{A077FF2C-7430-4D76-880D-26A4E9D34888}" presName="quad2" presStyleLbl="node1" presStyleIdx="1" presStyleCnt="4">
        <dgm:presLayoutVars>
          <dgm:chMax val="0"/>
          <dgm:chPref val="0"/>
          <dgm:bulletEnabled val="1"/>
        </dgm:presLayoutVars>
      </dgm:prSet>
      <dgm:spPr/>
      <dgm:t>
        <a:bodyPr/>
        <a:lstStyle/>
        <a:p>
          <a:endParaRPr lang="es-CO"/>
        </a:p>
      </dgm:t>
    </dgm:pt>
    <dgm:pt modelId="{90D616BC-7772-4FAA-9C9D-29B972006C3A}" type="pres">
      <dgm:prSet presAssocID="{A077FF2C-7430-4D76-880D-26A4E9D34888}" presName="quad3" presStyleLbl="node1" presStyleIdx="2" presStyleCnt="4">
        <dgm:presLayoutVars>
          <dgm:chMax val="0"/>
          <dgm:chPref val="0"/>
          <dgm:bulletEnabled val="1"/>
        </dgm:presLayoutVars>
      </dgm:prSet>
      <dgm:spPr/>
      <dgm:t>
        <a:bodyPr/>
        <a:lstStyle/>
        <a:p>
          <a:endParaRPr lang="es-CO"/>
        </a:p>
      </dgm:t>
    </dgm:pt>
    <dgm:pt modelId="{15DB6771-E8DF-4929-A056-E574BEF04E79}" type="pres">
      <dgm:prSet presAssocID="{A077FF2C-7430-4D76-880D-26A4E9D34888}" presName="quad4" presStyleLbl="node1" presStyleIdx="3" presStyleCnt="4">
        <dgm:presLayoutVars>
          <dgm:chMax val="0"/>
          <dgm:chPref val="0"/>
          <dgm:bulletEnabled val="1"/>
        </dgm:presLayoutVars>
      </dgm:prSet>
      <dgm:spPr/>
      <dgm:t>
        <a:bodyPr/>
        <a:lstStyle/>
        <a:p>
          <a:endParaRPr lang="es-ES"/>
        </a:p>
      </dgm:t>
    </dgm:pt>
  </dgm:ptLst>
  <dgm:cxnLst>
    <dgm:cxn modelId="{F25CE5F0-440E-4182-994E-63A5E6A62989}" srcId="{A077FF2C-7430-4D76-880D-26A4E9D34888}" destId="{37984077-6FBC-448F-9D29-964253EDE924}" srcOrd="0" destOrd="0" parTransId="{16A4BCD5-3B3F-4280-8B04-F024A8427C55}" sibTransId="{8CFB77D4-9964-4CEA-B9D5-5494C9354DD5}"/>
    <dgm:cxn modelId="{5D143104-270A-44EF-8E49-A7CC858C6477}" srcId="{A077FF2C-7430-4D76-880D-26A4E9D34888}" destId="{FB2721A7-C174-44D1-9DD8-A41B4E7BB50D}" srcOrd="1" destOrd="0" parTransId="{F9CC060C-BAEF-4EA0-8490-73AF3DFF1078}" sibTransId="{9FE395F6-847B-477B-BA15-0D5C940ADEE8}"/>
    <dgm:cxn modelId="{EF283FC3-B960-4EA7-8A53-93501E651E5A}" type="presOf" srcId="{2613AA29-6380-46AB-9FDF-6CD945E20AC3}" destId="{90D616BC-7772-4FAA-9C9D-29B972006C3A}" srcOrd="0" destOrd="0" presId="urn:microsoft.com/office/officeart/2005/8/layout/matrix3"/>
    <dgm:cxn modelId="{239F9FF5-5084-4D39-8E7E-F2BC1D92C88D}" type="presOf" srcId="{A077FF2C-7430-4D76-880D-26A4E9D34888}" destId="{8D7832F9-76B9-46C6-8BF1-E93AC9EC779F}" srcOrd="0" destOrd="0" presId="urn:microsoft.com/office/officeart/2005/8/layout/matrix3"/>
    <dgm:cxn modelId="{1B0F6B97-5137-4276-B309-5326A5C1EA99}" srcId="{A077FF2C-7430-4D76-880D-26A4E9D34888}" destId="{4AC2631A-B9D7-4269-9021-98FC0071505F}" srcOrd="3" destOrd="0" parTransId="{7CFC1906-220D-46EA-B9DB-C6CCDDE91964}" sibTransId="{192FC806-0249-4A0A-B0BE-142EF9DFBCB7}"/>
    <dgm:cxn modelId="{C7F80CD9-6749-4AC5-A906-C3D63555CF35}" type="presOf" srcId="{FB2721A7-C174-44D1-9DD8-A41B4E7BB50D}" destId="{C6BA9262-DCC7-48E5-AE01-1376AD3586E2}" srcOrd="0" destOrd="0" presId="urn:microsoft.com/office/officeart/2005/8/layout/matrix3"/>
    <dgm:cxn modelId="{28F54F9B-AD20-41C4-97EB-881FFCB9873D}" type="presOf" srcId="{4AC2631A-B9D7-4269-9021-98FC0071505F}" destId="{15DB6771-E8DF-4929-A056-E574BEF04E79}" srcOrd="0" destOrd="0" presId="urn:microsoft.com/office/officeart/2005/8/layout/matrix3"/>
    <dgm:cxn modelId="{A2BCAA60-AA34-4074-BD6E-A0070EFCBE80}" srcId="{A077FF2C-7430-4D76-880D-26A4E9D34888}" destId="{2613AA29-6380-46AB-9FDF-6CD945E20AC3}" srcOrd="2" destOrd="0" parTransId="{C2305B6C-96A5-4D3A-8595-7EFEAF6FACB2}" sibTransId="{DE03E879-492F-4FDA-8608-1FBC0E7EA6DE}"/>
    <dgm:cxn modelId="{2135651A-B678-4AD9-8D4F-2B35736353EE}" type="presOf" srcId="{37984077-6FBC-448F-9D29-964253EDE924}" destId="{A6C998F8-6C6C-4241-B377-E5B341943D22}" srcOrd="0" destOrd="0" presId="urn:microsoft.com/office/officeart/2005/8/layout/matrix3"/>
    <dgm:cxn modelId="{0822DCDA-647B-4B26-B18A-2E9BAD7DF631}" type="presParOf" srcId="{8D7832F9-76B9-46C6-8BF1-E93AC9EC779F}" destId="{FF7E3487-ED7B-4842-A616-215E6DDC4B60}" srcOrd="0" destOrd="0" presId="urn:microsoft.com/office/officeart/2005/8/layout/matrix3"/>
    <dgm:cxn modelId="{5E5C63DB-D5A4-499B-817C-71E42EFF2B76}" type="presParOf" srcId="{8D7832F9-76B9-46C6-8BF1-E93AC9EC779F}" destId="{A6C998F8-6C6C-4241-B377-E5B341943D22}" srcOrd="1" destOrd="0" presId="urn:microsoft.com/office/officeart/2005/8/layout/matrix3"/>
    <dgm:cxn modelId="{7315735F-B12C-439F-B7C3-28D7AD6D0849}" type="presParOf" srcId="{8D7832F9-76B9-46C6-8BF1-E93AC9EC779F}" destId="{C6BA9262-DCC7-48E5-AE01-1376AD3586E2}" srcOrd="2" destOrd="0" presId="urn:microsoft.com/office/officeart/2005/8/layout/matrix3"/>
    <dgm:cxn modelId="{1D0A6EA8-8DC8-45D2-A39B-5DACEB704D35}" type="presParOf" srcId="{8D7832F9-76B9-46C6-8BF1-E93AC9EC779F}" destId="{90D616BC-7772-4FAA-9C9D-29B972006C3A}" srcOrd="3" destOrd="0" presId="urn:microsoft.com/office/officeart/2005/8/layout/matrix3"/>
    <dgm:cxn modelId="{2AAB62E8-0649-4EA5-8EAB-C425B3885381}" type="presParOf" srcId="{8D7832F9-76B9-46C6-8BF1-E93AC9EC779F}" destId="{15DB6771-E8DF-4929-A056-E574BEF04E7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2E9E863-CE48-436C-91FE-AF74D9EA1B2D}" type="doc">
      <dgm:prSet loTypeId="urn:microsoft.com/office/officeart/2005/8/layout/funnel1" loCatId="relationship" qsTypeId="urn:microsoft.com/office/officeart/2005/8/quickstyle/3d8" qsCatId="3D" csTypeId="urn:microsoft.com/office/officeart/2005/8/colors/accent0_1" csCatId="mainScheme" phldr="1"/>
      <dgm:spPr/>
      <dgm:t>
        <a:bodyPr/>
        <a:lstStyle/>
        <a:p>
          <a:endParaRPr lang="es-CO"/>
        </a:p>
      </dgm:t>
    </dgm:pt>
    <dgm:pt modelId="{B845C888-3967-45C5-AB37-B392E1A59961}">
      <dgm:prSet phldrT="[Texto]" custT="1"/>
      <dgm:spPr/>
      <dgm:t>
        <a:bodyPr/>
        <a:lstStyle/>
        <a:p>
          <a:r>
            <a:rPr lang="es-CO" sz="1400" b="1" dirty="0" smtClean="0"/>
            <a:t>Ámbitos</a:t>
          </a:r>
          <a:endParaRPr lang="es-CO" sz="1400" b="1" dirty="0"/>
        </a:p>
      </dgm:t>
    </dgm:pt>
    <dgm:pt modelId="{433557DD-DBD0-4B24-9775-89821FF7067C}" type="parTrans" cxnId="{A53F7D04-B5A0-4010-ADA0-7AB1DE915250}">
      <dgm:prSet/>
      <dgm:spPr/>
      <dgm:t>
        <a:bodyPr/>
        <a:lstStyle/>
        <a:p>
          <a:endParaRPr lang="es-CO" sz="2400"/>
        </a:p>
      </dgm:t>
    </dgm:pt>
    <dgm:pt modelId="{5F323B33-9D53-42BB-B01E-20030F870D2D}" type="sibTrans" cxnId="{A53F7D04-B5A0-4010-ADA0-7AB1DE915250}">
      <dgm:prSet/>
      <dgm:spPr/>
      <dgm:t>
        <a:bodyPr/>
        <a:lstStyle/>
        <a:p>
          <a:endParaRPr lang="es-CO" sz="2400"/>
        </a:p>
      </dgm:t>
    </dgm:pt>
    <dgm:pt modelId="{D3BF68FF-7FBF-420A-A400-1104B4B090EC}">
      <dgm:prSet phldrT="[Texto]" custT="1"/>
      <dgm:spPr/>
      <dgm:t>
        <a:bodyPr/>
        <a:lstStyle/>
        <a:p>
          <a:r>
            <a:rPr lang="es-CO" sz="1400" b="1" dirty="0" smtClean="0"/>
            <a:t>Niveles de </a:t>
          </a:r>
          <a:r>
            <a:rPr lang="es-CO" sz="1100" b="1" dirty="0" smtClean="0"/>
            <a:t>Agregación</a:t>
          </a:r>
          <a:endParaRPr lang="es-CO" sz="1100" b="1" dirty="0"/>
        </a:p>
      </dgm:t>
    </dgm:pt>
    <dgm:pt modelId="{6D18BE8C-28B3-4372-8B15-32E5159C385C}" type="parTrans" cxnId="{C7F59707-F8E5-479B-8B00-F93D193397B5}">
      <dgm:prSet/>
      <dgm:spPr/>
      <dgm:t>
        <a:bodyPr/>
        <a:lstStyle/>
        <a:p>
          <a:endParaRPr lang="es-CO" sz="2400"/>
        </a:p>
      </dgm:t>
    </dgm:pt>
    <dgm:pt modelId="{B4FD148F-7EA2-4440-A525-D42142A83225}" type="sibTrans" cxnId="{C7F59707-F8E5-479B-8B00-F93D193397B5}">
      <dgm:prSet/>
      <dgm:spPr/>
      <dgm:t>
        <a:bodyPr/>
        <a:lstStyle/>
        <a:p>
          <a:endParaRPr lang="es-CO" sz="2400"/>
        </a:p>
      </dgm:t>
    </dgm:pt>
    <dgm:pt modelId="{CE3788C4-B5D6-4A29-97DE-5F66B8329C5F}">
      <dgm:prSet phldrT="[Texto]" custT="1"/>
      <dgm:spPr/>
      <dgm:t>
        <a:bodyPr/>
        <a:lstStyle/>
        <a:p>
          <a:r>
            <a:rPr lang="es-CO" sz="1400" b="1" dirty="0" smtClean="0"/>
            <a:t>Total</a:t>
          </a:r>
          <a:endParaRPr lang="es-CO" sz="1400" b="1" dirty="0"/>
        </a:p>
      </dgm:t>
    </dgm:pt>
    <dgm:pt modelId="{604338EC-B479-4A77-A641-1E2438955DFD}" type="parTrans" cxnId="{6BD5FF05-73D9-4356-8369-E5ED5932D8A2}">
      <dgm:prSet/>
      <dgm:spPr/>
      <dgm:t>
        <a:bodyPr/>
        <a:lstStyle/>
        <a:p>
          <a:endParaRPr lang="es-CO" sz="2400"/>
        </a:p>
      </dgm:t>
    </dgm:pt>
    <dgm:pt modelId="{F5B8676B-9BB1-4CC3-A109-89E1E41C4811}" type="sibTrans" cxnId="{6BD5FF05-73D9-4356-8369-E5ED5932D8A2}">
      <dgm:prSet/>
      <dgm:spPr/>
      <dgm:t>
        <a:bodyPr/>
        <a:lstStyle/>
        <a:p>
          <a:endParaRPr lang="es-CO" sz="2400"/>
        </a:p>
      </dgm:t>
    </dgm:pt>
    <dgm:pt modelId="{64C5E3E4-7A5E-4D0B-B356-9ABC047D167F}">
      <dgm:prSet phldrT="[Texto]" custT="1"/>
      <dgm:spPr/>
      <dgm:t>
        <a:bodyPr/>
        <a:lstStyle/>
        <a:p>
          <a:r>
            <a:rPr lang="es-CO" sz="2400" dirty="0" smtClean="0"/>
            <a:t>Ranking</a:t>
          </a:r>
          <a:endParaRPr lang="es-CO" sz="2400" dirty="0"/>
        </a:p>
      </dgm:t>
    </dgm:pt>
    <dgm:pt modelId="{C15C437B-F9B6-4B71-8697-08C00872F0BD}" type="parTrans" cxnId="{636DFF34-0028-4E22-884E-5708CE398B2F}">
      <dgm:prSet/>
      <dgm:spPr/>
      <dgm:t>
        <a:bodyPr/>
        <a:lstStyle/>
        <a:p>
          <a:endParaRPr lang="es-CO" sz="2400"/>
        </a:p>
      </dgm:t>
    </dgm:pt>
    <dgm:pt modelId="{EEAC754E-DD0E-4EBD-93DD-DEA9D6352331}" type="sibTrans" cxnId="{636DFF34-0028-4E22-884E-5708CE398B2F}">
      <dgm:prSet/>
      <dgm:spPr/>
      <dgm:t>
        <a:bodyPr/>
        <a:lstStyle/>
        <a:p>
          <a:endParaRPr lang="es-CO" sz="2400"/>
        </a:p>
      </dgm:t>
    </dgm:pt>
    <dgm:pt modelId="{30B1E52A-BCA6-4764-A0B2-ADA378214B01}" type="pres">
      <dgm:prSet presAssocID="{B2E9E863-CE48-436C-91FE-AF74D9EA1B2D}" presName="Name0" presStyleCnt="0">
        <dgm:presLayoutVars>
          <dgm:chMax val="4"/>
          <dgm:resizeHandles val="exact"/>
        </dgm:presLayoutVars>
      </dgm:prSet>
      <dgm:spPr/>
      <dgm:t>
        <a:bodyPr/>
        <a:lstStyle/>
        <a:p>
          <a:endParaRPr lang="es-ES"/>
        </a:p>
      </dgm:t>
    </dgm:pt>
    <dgm:pt modelId="{FE555F46-5C21-49B1-933B-C9A2032637D1}" type="pres">
      <dgm:prSet presAssocID="{B2E9E863-CE48-436C-91FE-AF74D9EA1B2D}" presName="ellipse" presStyleLbl="trBgShp" presStyleIdx="0" presStyleCnt="1" custLinFactNeighborX="-5555" custLinFactNeighborY="13330"/>
      <dgm:spPr/>
      <dgm:t>
        <a:bodyPr/>
        <a:lstStyle/>
        <a:p>
          <a:endParaRPr lang="es-ES"/>
        </a:p>
      </dgm:t>
    </dgm:pt>
    <dgm:pt modelId="{C63A7ED3-65BA-49C3-9699-3D61A59483D1}" type="pres">
      <dgm:prSet presAssocID="{B2E9E863-CE48-436C-91FE-AF74D9EA1B2D}" presName="arrow1" presStyleLbl="fgShp" presStyleIdx="0" presStyleCnt="1"/>
      <dgm:spPr/>
      <dgm:t>
        <a:bodyPr/>
        <a:lstStyle/>
        <a:p>
          <a:endParaRPr lang="es-ES"/>
        </a:p>
      </dgm:t>
    </dgm:pt>
    <dgm:pt modelId="{489AD197-7CA1-47C9-B226-39796F0397F2}" type="pres">
      <dgm:prSet presAssocID="{B2E9E863-CE48-436C-91FE-AF74D9EA1B2D}" presName="rectangle" presStyleLbl="revTx" presStyleIdx="0" presStyleCnt="1">
        <dgm:presLayoutVars>
          <dgm:bulletEnabled val="1"/>
        </dgm:presLayoutVars>
      </dgm:prSet>
      <dgm:spPr/>
      <dgm:t>
        <a:bodyPr/>
        <a:lstStyle/>
        <a:p>
          <a:endParaRPr lang="es-CO"/>
        </a:p>
      </dgm:t>
    </dgm:pt>
    <dgm:pt modelId="{0BA18A24-715F-4471-A8F1-4BBAE7E7A4C1}" type="pres">
      <dgm:prSet presAssocID="{D3BF68FF-7FBF-420A-A400-1104B4B090EC}" presName="item1" presStyleLbl="node1" presStyleIdx="0" presStyleCnt="3">
        <dgm:presLayoutVars>
          <dgm:bulletEnabled val="1"/>
        </dgm:presLayoutVars>
      </dgm:prSet>
      <dgm:spPr/>
      <dgm:t>
        <a:bodyPr/>
        <a:lstStyle/>
        <a:p>
          <a:endParaRPr lang="es-ES"/>
        </a:p>
      </dgm:t>
    </dgm:pt>
    <dgm:pt modelId="{63C924A7-7FD0-4FBE-9343-22C9F7B3B265}" type="pres">
      <dgm:prSet presAssocID="{CE3788C4-B5D6-4A29-97DE-5F66B8329C5F}" presName="item2" presStyleLbl="node1" presStyleIdx="1" presStyleCnt="3" custLinFactNeighborX="-1327" custLinFactNeighborY="-5308">
        <dgm:presLayoutVars>
          <dgm:bulletEnabled val="1"/>
        </dgm:presLayoutVars>
      </dgm:prSet>
      <dgm:spPr/>
      <dgm:t>
        <a:bodyPr/>
        <a:lstStyle/>
        <a:p>
          <a:endParaRPr lang="es-ES"/>
        </a:p>
      </dgm:t>
    </dgm:pt>
    <dgm:pt modelId="{F958E453-2BA7-435A-AA92-3E8D42928EA9}" type="pres">
      <dgm:prSet presAssocID="{64C5E3E4-7A5E-4D0B-B356-9ABC047D167F}" presName="item3" presStyleLbl="node1" presStyleIdx="2" presStyleCnt="3">
        <dgm:presLayoutVars>
          <dgm:bulletEnabled val="1"/>
        </dgm:presLayoutVars>
      </dgm:prSet>
      <dgm:spPr/>
      <dgm:t>
        <a:bodyPr/>
        <a:lstStyle/>
        <a:p>
          <a:endParaRPr lang="es-CO"/>
        </a:p>
      </dgm:t>
    </dgm:pt>
    <dgm:pt modelId="{39D1820E-1D77-4435-A5A4-6407184C3629}" type="pres">
      <dgm:prSet presAssocID="{B2E9E863-CE48-436C-91FE-AF74D9EA1B2D}" presName="funnel" presStyleLbl="trAlignAcc1" presStyleIdx="0" presStyleCnt="1"/>
      <dgm:spPr/>
      <dgm:t>
        <a:bodyPr/>
        <a:lstStyle/>
        <a:p>
          <a:endParaRPr lang="es-ES"/>
        </a:p>
      </dgm:t>
    </dgm:pt>
  </dgm:ptLst>
  <dgm:cxnLst>
    <dgm:cxn modelId="{636DFF34-0028-4E22-884E-5708CE398B2F}" srcId="{B2E9E863-CE48-436C-91FE-AF74D9EA1B2D}" destId="{64C5E3E4-7A5E-4D0B-B356-9ABC047D167F}" srcOrd="3" destOrd="0" parTransId="{C15C437B-F9B6-4B71-8697-08C00872F0BD}" sibTransId="{EEAC754E-DD0E-4EBD-93DD-DEA9D6352331}"/>
    <dgm:cxn modelId="{9B65F191-B42D-4EAB-ACB3-4897E3A434E0}" type="presOf" srcId="{CE3788C4-B5D6-4A29-97DE-5F66B8329C5F}" destId="{0BA18A24-715F-4471-A8F1-4BBAE7E7A4C1}" srcOrd="0" destOrd="0" presId="urn:microsoft.com/office/officeart/2005/8/layout/funnel1"/>
    <dgm:cxn modelId="{2659D066-4F93-4C55-A9C0-F3AD74080E60}" type="presOf" srcId="{B845C888-3967-45C5-AB37-B392E1A59961}" destId="{F958E453-2BA7-435A-AA92-3E8D42928EA9}" srcOrd="0" destOrd="0" presId="urn:microsoft.com/office/officeart/2005/8/layout/funnel1"/>
    <dgm:cxn modelId="{6BD5FF05-73D9-4356-8369-E5ED5932D8A2}" srcId="{B2E9E863-CE48-436C-91FE-AF74D9EA1B2D}" destId="{CE3788C4-B5D6-4A29-97DE-5F66B8329C5F}" srcOrd="2" destOrd="0" parTransId="{604338EC-B479-4A77-A641-1E2438955DFD}" sibTransId="{F5B8676B-9BB1-4CC3-A109-89E1E41C4811}"/>
    <dgm:cxn modelId="{C7F59707-F8E5-479B-8B00-F93D193397B5}" srcId="{B2E9E863-CE48-436C-91FE-AF74D9EA1B2D}" destId="{D3BF68FF-7FBF-420A-A400-1104B4B090EC}" srcOrd="1" destOrd="0" parTransId="{6D18BE8C-28B3-4372-8B15-32E5159C385C}" sibTransId="{B4FD148F-7EA2-4440-A525-D42142A83225}"/>
    <dgm:cxn modelId="{A53F7D04-B5A0-4010-ADA0-7AB1DE915250}" srcId="{B2E9E863-CE48-436C-91FE-AF74D9EA1B2D}" destId="{B845C888-3967-45C5-AB37-B392E1A59961}" srcOrd="0" destOrd="0" parTransId="{433557DD-DBD0-4B24-9775-89821FF7067C}" sibTransId="{5F323B33-9D53-42BB-B01E-20030F870D2D}"/>
    <dgm:cxn modelId="{37768435-78DA-49C6-A061-5C26D00D8CCE}" type="presOf" srcId="{64C5E3E4-7A5E-4D0B-B356-9ABC047D167F}" destId="{489AD197-7CA1-47C9-B226-39796F0397F2}" srcOrd="0" destOrd="0" presId="urn:microsoft.com/office/officeart/2005/8/layout/funnel1"/>
    <dgm:cxn modelId="{39A1854E-40AA-4326-A25E-61ECA2401534}" type="presOf" srcId="{D3BF68FF-7FBF-420A-A400-1104B4B090EC}" destId="{63C924A7-7FD0-4FBE-9343-22C9F7B3B265}" srcOrd="0" destOrd="0" presId="urn:microsoft.com/office/officeart/2005/8/layout/funnel1"/>
    <dgm:cxn modelId="{95691F39-B183-485F-A03F-E76C7F3BC75B}" type="presOf" srcId="{B2E9E863-CE48-436C-91FE-AF74D9EA1B2D}" destId="{30B1E52A-BCA6-4764-A0B2-ADA378214B01}" srcOrd="0" destOrd="0" presId="urn:microsoft.com/office/officeart/2005/8/layout/funnel1"/>
    <dgm:cxn modelId="{DCEB6599-5273-4E35-9191-3ABC64CEDD0F}" type="presParOf" srcId="{30B1E52A-BCA6-4764-A0B2-ADA378214B01}" destId="{FE555F46-5C21-49B1-933B-C9A2032637D1}" srcOrd="0" destOrd="0" presId="urn:microsoft.com/office/officeart/2005/8/layout/funnel1"/>
    <dgm:cxn modelId="{7ADEDD94-E20A-4A6D-8835-7CA5ED401B66}" type="presParOf" srcId="{30B1E52A-BCA6-4764-A0B2-ADA378214B01}" destId="{C63A7ED3-65BA-49C3-9699-3D61A59483D1}" srcOrd="1" destOrd="0" presId="urn:microsoft.com/office/officeart/2005/8/layout/funnel1"/>
    <dgm:cxn modelId="{AA0F55EF-3682-4AE0-92F9-AFC55279B336}" type="presParOf" srcId="{30B1E52A-BCA6-4764-A0B2-ADA378214B01}" destId="{489AD197-7CA1-47C9-B226-39796F0397F2}" srcOrd="2" destOrd="0" presId="urn:microsoft.com/office/officeart/2005/8/layout/funnel1"/>
    <dgm:cxn modelId="{5584A42E-7ED6-457B-93A4-04CC8C55F123}" type="presParOf" srcId="{30B1E52A-BCA6-4764-A0B2-ADA378214B01}" destId="{0BA18A24-715F-4471-A8F1-4BBAE7E7A4C1}" srcOrd="3" destOrd="0" presId="urn:microsoft.com/office/officeart/2005/8/layout/funnel1"/>
    <dgm:cxn modelId="{C11B162A-4242-4CBA-92B0-402EFCF90A1B}" type="presParOf" srcId="{30B1E52A-BCA6-4764-A0B2-ADA378214B01}" destId="{63C924A7-7FD0-4FBE-9343-22C9F7B3B265}" srcOrd="4" destOrd="0" presId="urn:microsoft.com/office/officeart/2005/8/layout/funnel1"/>
    <dgm:cxn modelId="{3F786682-1576-4292-B872-2A3F351933BF}" type="presParOf" srcId="{30B1E52A-BCA6-4764-A0B2-ADA378214B01}" destId="{F958E453-2BA7-435A-AA92-3E8D42928EA9}" srcOrd="5" destOrd="0" presId="urn:microsoft.com/office/officeart/2005/8/layout/funnel1"/>
    <dgm:cxn modelId="{941124AC-941F-4733-BA14-CBEABD5B749B}" type="presParOf" srcId="{30B1E52A-BCA6-4764-A0B2-ADA378214B01}" destId="{39D1820E-1D77-4435-A5A4-6407184C3629}" srcOrd="6" destOrd="0" presId="urn:microsoft.com/office/officeart/2005/8/layout/funne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077FF2C-7430-4D76-880D-26A4E9D34888}" type="doc">
      <dgm:prSet loTypeId="urn:microsoft.com/office/officeart/2005/8/layout/matrix3" loCatId="matrix" qsTypeId="urn:microsoft.com/office/officeart/2005/8/quickstyle/simple2" qsCatId="simple" csTypeId="urn:microsoft.com/office/officeart/2005/8/colors/accent4_4" csCatId="accent4" phldr="1"/>
      <dgm:spPr/>
      <dgm:t>
        <a:bodyPr/>
        <a:lstStyle/>
        <a:p>
          <a:endParaRPr lang="es-CO"/>
        </a:p>
      </dgm:t>
    </dgm:pt>
    <dgm:pt modelId="{37984077-6FBC-448F-9D29-964253EDE924}">
      <dgm:prSet phldrT="[Texto]" custT="1"/>
      <dgm:spPr/>
      <dgm:t>
        <a:bodyPr/>
        <a:lstStyle/>
        <a:p>
          <a:pPr algn="ctr"/>
          <a:r>
            <a:rPr lang="es-CO" sz="2400" dirty="0" smtClean="0"/>
            <a:t>Consultas por ámbito</a:t>
          </a:r>
          <a:endParaRPr lang="es-CO" sz="2400" dirty="0"/>
        </a:p>
      </dgm:t>
    </dgm:pt>
    <dgm:pt modelId="{16A4BCD5-3B3F-4280-8B04-F024A8427C55}" type="parTrans" cxnId="{F25CE5F0-440E-4182-994E-63A5E6A62989}">
      <dgm:prSet/>
      <dgm:spPr/>
      <dgm:t>
        <a:bodyPr/>
        <a:lstStyle/>
        <a:p>
          <a:endParaRPr lang="es-CO" sz="2800"/>
        </a:p>
      </dgm:t>
    </dgm:pt>
    <dgm:pt modelId="{8CFB77D4-9964-4CEA-B9D5-5494C9354DD5}" type="sibTrans" cxnId="{F25CE5F0-440E-4182-994E-63A5E6A62989}">
      <dgm:prSet/>
      <dgm:spPr/>
      <dgm:t>
        <a:bodyPr/>
        <a:lstStyle/>
        <a:p>
          <a:endParaRPr lang="es-CO" sz="2800"/>
        </a:p>
      </dgm:t>
    </dgm:pt>
    <dgm:pt modelId="{FB2721A7-C174-44D1-9DD8-A41B4E7BB50D}">
      <dgm:prSet phldrT="[Texto]" custT="1"/>
      <dgm:spPr/>
      <dgm:t>
        <a:bodyPr/>
        <a:lstStyle/>
        <a:p>
          <a:pPr algn="ctr"/>
          <a:r>
            <a:rPr lang="es-CO" sz="2400" dirty="0" smtClean="0"/>
            <a:t>Consultas dinámicas</a:t>
          </a:r>
          <a:endParaRPr lang="es-CO" sz="2400" dirty="0"/>
        </a:p>
      </dgm:t>
    </dgm:pt>
    <dgm:pt modelId="{F9CC060C-BAEF-4EA0-8490-73AF3DFF1078}" type="parTrans" cxnId="{5D143104-270A-44EF-8E49-A7CC858C6477}">
      <dgm:prSet/>
      <dgm:spPr/>
      <dgm:t>
        <a:bodyPr/>
        <a:lstStyle/>
        <a:p>
          <a:endParaRPr lang="es-CO" sz="2800"/>
        </a:p>
      </dgm:t>
    </dgm:pt>
    <dgm:pt modelId="{9FE395F6-847B-477B-BA15-0D5C940ADEE8}" type="sibTrans" cxnId="{5D143104-270A-44EF-8E49-A7CC858C6477}">
      <dgm:prSet/>
      <dgm:spPr/>
      <dgm:t>
        <a:bodyPr/>
        <a:lstStyle/>
        <a:p>
          <a:endParaRPr lang="es-CO" sz="2800"/>
        </a:p>
      </dgm:t>
    </dgm:pt>
    <dgm:pt modelId="{2613AA29-6380-46AB-9FDF-6CD945E20AC3}">
      <dgm:prSet phldrT="[Texto]" custT="1"/>
      <dgm:spPr/>
      <dgm:t>
        <a:bodyPr/>
        <a:lstStyle/>
        <a:p>
          <a:r>
            <a:rPr lang="es-CO" sz="2400" dirty="0" smtClean="0"/>
            <a:t>Calificación</a:t>
          </a:r>
          <a:endParaRPr lang="es-CO" sz="2400" dirty="0"/>
        </a:p>
      </dgm:t>
    </dgm:pt>
    <dgm:pt modelId="{C2305B6C-96A5-4D3A-8595-7EFEAF6FACB2}" type="parTrans" cxnId="{A2BCAA60-AA34-4074-BD6E-A0070EFCBE80}">
      <dgm:prSet/>
      <dgm:spPr/>
      <dgm:t>
        <a:bodyPr/>
        <a:lstStyle/>
        <a:p>
          <a:endParaRPr lang="es-CO" sz="2800"/>
        </a:p>
      </dgm:t>
    </dgm:pt>
    <dgm:pt modelId="{DE03E879-492F-4FDA-8608-1FBC0E7EA6DE}" type="sibTrans" cxnId="{A2BCAA60-AA34-4074-BD6E-A0070EFCBE80}">
      <dgm:prSet/>
      <dgm:spPr/>
      <dgm:t>
        <a:bodyPr/>
        <a:lstStyle/>
        <a:p>
          <a:endParaRPr lang="es-CO" sz="2800"/>
        </a:p>
      </dgm:t>
    </dgm:pt>
    <dgm:pt modelId="{4AC2631A-B9D7-4269-9021-98FC0071505F}">
      <dgm:prSet phldrT="[Texto]" custT="1"/>
      <dgm:spPr/>
      <dgm:t>
        <a:bodyPr/>
        <a:lstStyle/>
        <a:p>
          <a:r>
            <a:rPr lang="es-CO" sz="2400" dirty="0" smtClean="0"/>
            <a:t>Simulación</a:t>
          </a:r>
          <a:endParaRPr lang="es-CO" sz="2400" dirty="0"/>
        </a:p>
      </dgm:t>
    </dgm:pt>
    <dgm:pt modelId="{7CFC1906-220D-46EA-B9DB-C6CCDDE91964}" type="parTrans" cxnId="{1B0F6B97-5137-4276-B309-5326A5C1EA99}">
      <dgm:prSet/>
      <dgm:spPr/>
      <dgm:t>
        <a:bodyPr/>
        <a:lstStyle/>
        <a:p>
          <a:endParaRPr lang="es-CO" sz="2800"/>
        </a:p>
      </dgm:t>
    </dgm:pt>
    <dgm:pt modelId="{192FC806-0249-4A0A-B0BE-142EF9DFBCB7}" type="sibTrans" cxnId="{1B0F6B97-5137-4276-B309-5326A5C1EA99}">
      <dgm:prSet/>
      <dgm:spPr/>
      <dgm:t>
        <a:bodyPr/>
        <a:lstStyle/>
        <a:p>
          <a:endParaRPr lang="es-CO" sz="2800"/>
        </a:p>
      </dgm:t>
    </dgm:pt>
    <dgm:pt modelId="{8D7832F9-76B9-46C6-8BF1-E93AC9EC779F}" type="pres">
      <dgm:prSet presAssocID="{A077FF2C-7430-4D76-880D-26A4E9D34888}" presName="matrix" presStyleCnt="0">
        <dgm:presLayoutVars>
          <dgm:chMax val="1"/>
          <dgm:dir/>
          <dgm:resizeHandles val="exact"/>
        </dgm:presLayoutVars>
      </dgm:prSet>
      <dgm:spPr/>
      <dgm:t>
        <a:bodyPr/>
        <a:lstStyle/>
        <a:p>
          <a:endParaRPr lang="es-ES"/>
        </a:p>
      </dgm:t>
    </dgm:pt>
    <dgm:pt modelId="{FF7E3487-ED7B-4842-A616-215E6DDC4B60}" type="pres">
      <dgm:prSet presAssocID="{A077FF2C-7430-4D76-880D-26A4E9D34888}" presName="diamond" presStyleLbl="bgShp" presStyleIdx="0" presStyleCnt="1"/>
      <dgm:spPr/>
      <dgm:t>
        <a:bodyPr/>
        <a:lstStyle/>
        <a:p>
          <a:endParaRPr lang="es-ES"/>
        </a:p>
      </dgm:t>
    </dgm:pt>
    <dgm:pt modelId="{A6C998F8-6C6C-4241-B377-E5B341943D22}" type="pres">
      <dgm:prSet presAssocID="{A077FF2C-7430-4D76-880D-26A4E9D34888}" presName="quad1" presStyleLbl="node1" presStyleIdx="0" presStyleCnt="4">
        <dgm:presLayoutVars>
          <dgm:chMax val="0"/>
          <dgm:chPref val="0"/>
          <dgm:bulletEnabled val="1"/>
        </dgm:presLayoutVars>
      </dgm:prSet>
      <dgm:spPr/>
      <dgm:t>
        <a:bodyPr/>
        <a:lstStyle/>
        <a:p>
          <a:endParaRPr lang="es-CO"/>
        </a:p>
      </dgm:t>
    </dgm:pt>
    <dgm:pt modelId="{C6BA9262-DCC7-48E5-AE01-1376AD3586E2}" type="pres">
      <dgm:prSet presAssocID="{A077FF2C-7430-4D76-880D-26A4E9D34888}" presName="quad2" presStyleLbl="node1" presStyleIdx="1" presStyleCnt="4">
        <dgm:presLayoutVars>
          <dgm:chMax val="0"/>
          <dgm:chPref val="0"/>
          <dgm:bulletEnabled val="1"/>
        </dgm:presLayoutVars>
      </dgm:prSet>
      <dgm:spPr/>
      <dgm:t>
        <a:bodyPr/>
        <a:lstStyle/>
        <a:p>
          <a:endParaRPr lang="es-CO"/>
        </a:p>
      </dgm:t>
    </dgm:pt>
    <dgm:pt modelId="{90D616BC-7772-4FAA-9C9D-29B972006C3A}" type="pres">
      <dgm:prSet presAssocID="{A077FF2C-7430-4D76-880D-26A4E9D34888}" presName="quad3" presStyleLbl="node1" presStyleIdx="2" presStyleCnt="4">
        <dgm:presLayoutVars>
          <dgm:chMax val="0"/>
          <dgm:chPref val="0"/>
          <dgm:bulletEnabled val="1"/>
        </dgm:presLayoutVars>
      </dgm:prSet>
      <dgm:spPr/>
      <dgm:t>
        <a:bodyPr/>
        <a:lstStyle/>
        <a:p>
          <a:endParaRPr lang="es-CO"/>
        </a:p>
      </dgm:t>
    </dgm:pt>
    <dgm:pt modelId="{15DB6771-E8DF-4929-A056-E574BEF04E79}" type="pres">
      <dgm:prSet presAssocID="{A077FF2C-7430-4D76-880D-26A4E9D34888}" presName="quad4" presStyleLbl="node1" presStyleIdx="3" presStyleCnt="4">
        <dgm:presLayoutVars>
          <dgm:chMax val="0"/>
          <dgm:chPref val="0"/>
          <dgm:bulletEnabled val="1"/>
        </dgm:presLayoutVars>
      </dgm:prSet>
      <dgm:spPr/>
      <dgm:t>
        <a:bodyPr/>
        <a:lstStyle/>
        <a:p>
          <a:endParaRPr lang="es-ES"/>
        </a:p>
      </dgm:t>
    </dgm:pt>
  </dgm:ptLst>
  <dgm:cxnLst>
    <dgm:cxn modelId="{F25CE5F0-440E-4182-994E-63A5E6A62989}" srcId="{A077FF2C-7430-4D76-880D-26A4E9D34888}" destId="{37984077-6FBC-448F-9D29-964253EDE924}" srcOrd="0" destOrd="0" parTransId="{16A4BCD5-3B3F-4280-8B04-F024A8427C55}" sibTransId="{8CFB77D4-9964-4CEA-B9D5-5494C9354DD5}"/>
    <dgm:cxn modelId="{5D143104-270A-44EF-8E49-A7CC858C6477}" srcId="{A077FF2C-7430-4D76-880D-26A4E9D34888}" destId="{FB2721A7-C174-44D1-9DD8-A41B4E7BB50D}" srcOrd="1" destOrd="0" parTransId="{F9CC060C-BAEF-4EA0-8490-73AF3DFF1078}" sibTransId="{9FE395F6-847B-477B-BA15-0D5C940ADEE8}"/>
    <dgm:cxn modelId="{82CA3DE3-BB20-438D-B7A7-C199FEAB7091}" type="presOf" srcId="{2613AA29-6380-46AB-9FDF-6CD945E20AC3}" destId="{90D616BC-7772-4FAA-9C9D-29B972006C3A}" srcOrd="0" destOrd="0" presId="urn:microsoft.com/office/officeart/2005/8/layout/matrix3"/>
    <dgm:cxn modelId="{9EABF079-B75A-4F57-87A7-21D7E1AD5240}" type="presOf" srcId="{37984077-6FBC-448F-9D29-964253EDE924}" destId="{A6C998F8-6C6C-4241-B377-E5B341943D22}" srcOrd="0" destOrd="0" presId="urn:microsoft.com/office/officeart/2005/8/layout/matrix3"/>
    <dgm:cxn modelId="{1B0F6B97-5137-4276-B309-5326A5C1EA99}" srcId="{A077FF2C-7430-4D76-880D-26A4E9D34888}" destId="{4AC2631A-B9D7-4269-9021-98FC0071505F}" srcOrd="3" destOrd="0" parTransId="{7CFC1906-220D-46EA-B9DB-C6CCDDE91964}" sibTransId="{192FC806-0249-4A0A-B0BE-142EF9DFBCB7}"/>
    <dgm:cxn modelId="{96A4E34D-05EC-43EF-971C-A1EF32362227}" type="presOf" srcId="{A077FF2C-7430-4D76-880D-26A4E9D34888}" destId="{8D7832F9-76B9-46C6-8BF1-E93AC9EC779F}" srcOrd="0" destOrd="0" presId="urn:microsoft.com/office/officeart/2005/8/layout/matrix3"/>
    <dgm:cxn modelId="{DA1A05F6-1CCE-4ED5-93B8-C62CBD939484}" type="presOf" srcId="{4AC2631A-B9D7-4269-9021-98FC0071505F}" destId="{15DB6771-E8DF-4929-A056-E574BEF04E79}" srcOrd="0" destOrd="0" presId="urn:microsoft.com/office/officeart/2005/8/layout/matrix3"/>
    <dgm:cxn modelId="{A160F6ED-6FE1-488C-A95A-9CDF275DE764}" type="presOf" srcId="{FB2721A7-C174-44D1-9DD8-A41B4E7BB50D}" destId="{C6BA9262-DCC7-48E5-AE01-1376AD3586E2}" srcOrd="0" destOrd="0" presId="urn:microsoft.com/office/officeart/2005/8/layout/matrix3"/>
    <dgm:cxn modelId="{A2BCAA60-AA34-4074-BD6E-A0070EFCBE80}" srcId="{A077FF2C-7430-4D76-880D-26A4E9D34888}" destId="{2613AA29-6380-46AB-9FDF-6CD945E20AC3}" srcOrd="2" destOrd="0" parTransId="{C2305B6C-96A5-4D3A-8595-7EFEAF6FACB2}" sibTransId="{DE03E879-492F-4FDA-8608-1FBC0E7EA6DE}"/>
    <dgm:cxn modelId="{458837ED-9774-4A7E-8910-5562C6AB9A27}" type="presParOf" srcId="{8D7832F9-76B9-46C6-8BF1-E93AC9EC779F}" destId="{FF7E3487-ED7B-4842-A616-215E6DDC4B60}" srcOrd="0" destOrd="0" presId="urn:microsoft.com/office/officeart/2005/8/layout/matrix3"/>
    <dgm:cxn modelId="{DD1FE49F-D9C7-4072-82D8-63AD44D3C8B6}" type="presParOf" srcId="{8D7832F9-76B9-46C6-8BF1-E93AC9EC779F}" destId="{A6C998F8-6C6C-4241-B377-E5B341943D22}" srcOrd="1" destOrd="0" presId="urn:microsoft.com/office/officeart/2005/8/layout/matrix3"/>
    <dgm:cxn modelId="{DE089783-7B66-4A52-98AB-8188CEC76740}" type="presParOf" srcId="{8D7832F9-76B9-46C6-8BF1-E93AC9EC779F}" destId="{C6BA9262-DCC7-48E5-AE01-1376AD3586E2}" srcOrd="2" destOrd="0" presId="urn:microsoft.com/office/officeart/2005/8/layout/matrix3"/>
    <dgm:cxn modelId="{F223857E-7300-4BFC-9827-1690D0552940}" type="presParOf" srcId="{8D7832F9-76B9-46C6-8BF1-E93AC9EC779F}" destId="{90D616BC-7772-4FAA-9C9D-29B972006C3A}" srcOrd="3" destOrd="0" presId="urn:microsoft.com/office/officeart/2005/8/layout/matrix3"/>
    <dgm:cxn modelId="{6A12F495-470B-4619-92CF-6DFCDF227212}" type="presParOf" srcId="{8D7832F9-76B9-46C6-8BF1-E93AC9EC779F}" destId="{15DB6771-E8DF-4929-A056-E574BEF04E7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C2689-888B-4002-B5D3-88C6817C1CF8}">
      <dsp:nvSpPr>
        <dsp:cNvPr id="0" name=""/>
        <dsp:cNvSpPr/>
      </dsp:nvSpPr>
      <dsp:spPr>
        <a:xfrm>
          <a:off x="0" y="0"/>
          <a:ext cx="8065827" cy="713258"/>
        </a:xfrm>
        <a:prstGeom prst="roundRect">
          <a:avLst>
            <a:gd name="adj" fmla="val 10000"/>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MX" sz="2400" kern="1200" smtClean="0">
              <a:solidFill>
                <a:schemeClr val="bg1"/>
              </a:solidFill>
            </a:rPr>
            <a:t>Antecedentes</a:t>
          </a:r>
          <a:endParaRPr lang="es-MX" sz="2400" kern="1200" dirty="0" smtClean="0">
            <a:solidFill>
              <a:schemeClr val="bg1"/>
            </a:solidFill>
          </a:endParaRPr>
        </a:p>
      </dsp:txBody>
      <dsp:txXfrm>
        <a:off x="1684491" y="0"/>
        <a:ext cx="6381335" cy="713258"/>
      </dsp:txXfrm>
    </dsp:sp>
    <dsp:sp modelId="{ABB49D04-F53A-43E9-8E6E-EA579BA16690}">
      <dsp:nvSpPr>
        <dsp:cNvPr id="0" name=""/>
        <dsp:cNvSpPr/>
      </dsp:nvSpPr>
      <dsp:spPr>
        <a:xfrm>
          <a:off x="592071" y="71325"/>
          <a:ext cx="571673" cy="57060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6000" b="-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B2C3A8-A06A-4EDA-81CF-F929BC0CD5D1}">
      <dsp:nvSpPr>
        <dsp:cNvPr id="0" name=""/>
        <dsp:cNvSpPr/>
      </dsp:nvSpPr>
      <dsp:spPr>
        <a:xfrm>
          <a:off x="0" y="784584"/>
          <a:ext cx="8065827" cy="713258"/>
        </a:xfrm>
        <a:prstGeom prst="roundRect">
          <a:avLst>
            <a:gd name="adj" fmla="val 10000"/>
          </a:avLst>
        </a:prstGeom>
        <a:solidFill>
          <a:schemeClr val="accent5">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MX" sz="2400" kern="1200" smtClean="0">
              <a:solidFill>
                <a:schemeClr val="bg1"/>
              </a:solidFill>
            </a:rPr>
            <a:t>Objeto de CIER</a:t>
          </a:r>
          <a:endParaRPr lang="es-MX" sz="2400" kern="1200" dirty="0">
            <a:solidFill>
              <a:schemeClr val="bg1"/>
            </a:solidFill>
          </a:endParaRPr>
        </a:p>
      </dsp:txBody>
      <dsp:txXfrm>
        <a:off x="1684491" y="784584"/>
        <a:ext cx="6381335" cy="713258"/>
      </dsp:txXfrm>
    </dsp:sp>
    <dsp:sp modelId="{87798238-0B8C-4087-884A-1B0E882B7F05}">
      <dsp:nvSpPr>
        <dsp:cNvPr id="0" name=""/>
        <dsp:cNvSpPr/>
      </dsp:nvSpPr>
      <dsp:spPr>
        <a:xfrm>
          <a:off x="592071" y="855910"/>
          <a:ext cx="571673" cy="570607"/>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6000" b="-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272E26-82EA-4A3F-86B2-310A4A68470E}">
      <dsp:nvSpPr>
        <dsp:cNvPr id="0" name=""/>
        <dsp:cNvSpPr/>
      </dsp:nvSpPr>
      <dsp:spPr>
        <a:xfrm>
          <a:off x="0" y="1569169"/>
          <a:ext cx="8065827" cy="713258"/>
        </a:xfrm>
        <a:prstGeom prst="roundRect">
          <a:avLst>
            <a:gd name="adj" fmla="val 10000"/>
          </a:avLst>
        </a:prstGeom>
        <a:solidFill>
          <a:schemeClr val="accent5">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MX" sz="2400" kern="1200" dirty="0" smtClean="0">
              <a:solidFill>
                <a:schemeClr val="bg1"/>
              </a:solidFill>
            </a:rPr>
            <a:t>	¿Cómo uso CIER para tomar decisiones de infraestructura educativa?</a:t>
          </a:r>
          <a:endParaRPr lang="es-MX" sz="2400" kern="1200" dirty="0">
            <a:solidFill>
              <a:schemeClr val="bg1"/>
            </a:solidFill>
          </a:endParaRPr>
        </a:p>
      </dsp:txBody>
      <dsp:txXfrm>
        <a:off x="1684491" y="1569169"/>
        <a:ext cx="6381335" cy="713258"/>
      </dsp:txXfrm>
    </dsp:sp>
    <dsp:sp modelId="{72A3742D-B143-4E41-BA2D-8AA7F7D86D7B}">
      <dsp:nvSpPr>
        <dsp:cNvPr id="0" name=""/>
        <dsp:cNvSpPr/>
      </dsp:nvSpPr>
      <dsp:spPr>
        <a:xfrm>
          <a:off x="592071" y="1640495"/>
          <a:ext cx="571673" cy="570607"/>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6000" b="-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147335-0B2C-4327-863A-6F43CEF3BBF8}">
      <dsp:nvSpPr>
        <dsp:cNvPr id="0" name=""/>
        <dsp:cNvSpPr/>
      </dsp:nvSpPr>
      <dsp:spPr>
        <a:xfrm>
          <a:off x="0" y="2353754"/>
          <a:ext cx="8065827" cy="646847"/>
        </a:xfrm>
        <a:prstGeom prst="roundRect">
          <a:avLst>
            <a:gd name="adj" fmla="val 10000"/>
          </a:avLst>
        </a:prstGeom>
        <a:solidFill>
          <a:schemeClr val="accent5">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a:lnSpc>
              <a:spcPct val="90000"/>
            </a:lnSpc>
            <a:spcBef>
              <a:spcPct val="0"/>
            </a:spcBef>
            <a:spcAft>
              <a:spcPct val="35000"/>
            </a:spcAft>
          </a:pPr>
          <a:endParaRPr lang="es-MX" sz="2400" kern="1200" smtClean="0">
            <a:solidFill>
              <a:schemeClr val="bg1"/>
            </a:solidFill>
          </a:endParaRPr>
        </a:p>
        <a:p>
          <a:pPr lvl="0" algn="r" defTabSz="1066800">
            <a:lnSpc>
              <a:spcPct val="90000"/>
            </a:lnSpc>
            <a:spcBef>
              <a:spcPct val="0"/>
            </a:spcBef>
            <a:spcAft>
              <a:spcPct val="35000"/>
            </a:spcAft>
          </a:pPr>
          <a:r>
            <a:rPr lang="es-MX" sz="2400" kern="1200" smtClean="0">
              <a:solidFill>
                <a:schemeClr val="bg1"/>
              </a:solidFill>
            </a:rPr>
            <a:t>¿Cómo identifico y evalúo mis necesidades?		</a:t>
          </a:r>
          <a:endParaRPr lang="es-MX" sz="2400" kern="1200" dirty="0">
            <a:solidFill>
              <a:schemeClr val="bg1"/>
            </a:solidFill>
          </a:endParaRPr>
        </a:p>
      </dsp:txBody>
      <dsp:txXfrm>
        <a:off x="1684491" y="2353754"/>
        <a:ext cx="6381335" cy="646847"/>
      </dsp:txXfrm>
    </dsp:sp>
    <dsp:sp modelId="{4D271C75-F5FF-4DE2-B5C0-B790A6BF97EF}">
      <dsp:nvSpPr>
        <dsp:cNvPr id="0" name=""/>
        <dsp:cNvSpPr/>
      </dsp:nvSpPr>
      <dsp:spPr>
        <a:xfrm>
          <a:off x="592071" y="2391874"/>
          <a:ext cx="571673" cy="570607"/>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10000" b="-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C3EE13-D433-49E9-9D6D-7FC59B448C24}">
      <dsp:nvSpPr>
        <dsp:cNvPr id="0" name=""/>
        <dsp:cNvSpPr/>
      </dsp:nvSpPr>
      <dsp:spPr>
        <a:xfrm>
          <a:off x="0" y="3071927"/>
          <a:ext cx="8065827" cy="713258"/>
        </a:xfrm>
        <a:prstGeom prst="roundRect">
          <a:avLst>
            <a:gd name="adj" fmla="val 10000"/>
          </a:avLst>
        </a:prstGeom>
        <a:solidFill>
          <a:schemeClr val="accent5">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a:lnSpc>
              <a:spcPct val="90000"/>
            </a:lnSpc>
            <a:spcBef>
              <a:spcPct val="0"/>
            </a:spcBef>
            <a:spcAft>
              <a:spcPct val="35000"/>
            </a:spcAft>
          </a:pPr>
          <a:r>
            <a:rPr lang="es-MX" sz="2400" kern="1200" dirty="0" smtClean="0">
              <a:solidFill>
                <a:schemeClr val="bg1"/>
              </a:solidFill>
            </a:rPr>
            <a:t>¿Cómo priorizo las intervenciones?</a:t>
          </a:r>
        </a:p>
      </dsp:txBody>
      <dsp:txXfrm>
        <a:off x="1684491" y="3071927"/>
        <a:ext cx="6381335" cy="713258"/>
      </dsp:txXfrm>
    </dsp:sp>
    <dsp:sp modelId="{492585DA-7D92-484C-9501-2A53640B95E5}">
      <dsp:nvSpPr>
        <dsp:cNvPr id="0" name=""/>
        <dsp:cNvSpPr/>
      </dsp:nvSpPr>
      <dsp:spPr>
        <a:xfrm>
          <a:off x="599573" y="3143253"/>
          <a:ext cx="556671" cy="570607"/>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2C34D2-4D63-40D2-8F40-B78B2B6AAC12}">
      <dsp:nvSpPr>
        <dsp:cNvPr id="0" name=""/>
        <dsp:cNvSpPr/>
      </dsp:nvSpPr>
      <dsp:spPr>
        <a:xfrm>
          <a:off x="0" y="3856512"/>
          <a:ext cx="8065827" cy="713258"/>
        </a:xfrm>
        <a:prstGeom prst="roundRect">
          <a:avLst>
            <a:gd name="adj" fmla="val 1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MX" sz="2400" kern="1200" dirty="0" smtClean="0">
              <a:solidFill>
                <a:schemeClr val="bg1"/>
              </a:solidFill>
            </a:rPr>
            <a:t>Preguntas</a:t>
          </a:r>
        </a:p>
      </dsp:txBody>
      <dsp:txXfrm>
        <a:off x="1684491" y="3856512"/>
        <a:ext cx="6381335" cy="713258"/>
      </dsp:txXfrm>
    </dsp:sp>
    <dsp:sp modelId="{ED2910C9-E33A-44AB-92C3-FCAE1FAEFBC3}">
      <dsp:nvSpPr>
        <dsp:cNvPr id="0" name=""/>
        <dsp:cNvSpPr/>
      </dsp:nvSpPr>
      <dsp:spPr>
        <a:xfrm>
          <a:off x="592071" y="3927838"/>
          <a:ext cx="571673" cy="570607"/>
        </a:xfrm>
        <a:prstGeom prst="roundRect">
          <a:avLst>
            <a:gd name="adj" fmla="val 1000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t="-10000" b="-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77D6E-DFA9-4F89-8BAA-3EAE0410793C}">
      <dsp:nvSpPr>
        <dsp:cNvPr id="0" name=""/>
        <dsp:cNvSpPr/>
      </dsp:nvSpPr>
      <dsp:spPr>
        <a:xfrm>
          <a:off x="7621030" y="1747351"/>
          <a:ext cx="1737718" cy="173800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B393BA-061E-4F2D-85A0-A05DB03064A3}">
      <dsp:nvSpPr>
        <dsp:cNvPr id="0" name=""/>
        <dsp:cNvSpPr/>
      </dsp:nvSpPr>
      <dsp:spPr>
        <a:xfrm>
          <a:off x="7678368" y="1805295"/>
          <a:ext cx="1622117" cy="1622115"/>
        </a:xfrm>
        <a:prstGeom prst="ellipse">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O" sz="1400" b="1" kern="1200" dirty="0" smtClean="0"/>
            <a:t>Módulo Gerencial para la toma de decisiones para inversiones en infraestructura escolar  </a:t>
          </a:r>
          <a:endParaRPr lang="es-CO" sz="1400" b="1" kern="1200" dirty="0"/>
        </a:p>
      </dsp:txBody>
      <dsp:txXfrm>
        <a:off x="7910495" y="2037069"/>
        <a:ext cx="1158787" cy="1158567"/>
      </dsp:txXfrm>
    </dsp:sp>
    <dsp:sp modelId="{EED50077-399C-4936-8E9E-0CEFA0D415A7}">
      <dsp:nvSpPr>
        <dsp:cNvPr id="0" name=""/>
        <dsp:cNvSpPr/>
      </dsp:nvSpPr>
      <dsp:spPr>
        <a:xfrm rot="2700000">
          <a:off x="5824224" y="1747441"/>
          <a:ext cx="1737517" cy="1737517"/>
        </a:xfrm>
        <a:prstGeom prst="teardrop">
          <a:avLst>
            <a:gd name="adj" fmla="val 100000"/>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8C25D0-F14E-4389-965A-F6F78567D2EC}">
      <dsp:nvSpPr>
        <dsp:cNvPr id="0" name=""/>
        <dsp:cNvSpPr/>
      </dsp:nvSpPr>
      <dsp:spPr>
        <a:xfrm>
          <a:off x="5883311" y="1805295"/>
          <a:ext cx="1622117" cy="1622115"/>
        </a:xfrm>
        <a:prstGeom prst="ellipse">
          <a:avLst/>
        </a:prstGeom>
        <a:solidFill>
          <a:schemeClr val="lt1">
            <a:alpha val="90000"/>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O" sz="1400" b="1" kern="1200" dirty="0" smtClean="0"/>
            <a:t>Módulo de análisis que cuantifique, evalúe y califique los predios educativos</a:t>
          </a:r>
          <a:endParaRPr lang="es-CO" sz="1400" b="1" kern="1200" dirty="0"/>
        </a:p>
      </dsp:txBody>
      <dsp:txXfrm>
        <a:off x="6114514" y="2037069"/>
        <a:ext cx="1158787" cy="1158567"/>
      </dsp:txXfrm>
    </dsp:sp>
    <dsp:sp modelId="{6EEFC59F-506F-44F2-8F15-0AAE820F98FE}">
      <dsp:nvSpPr>
        <dsp:cNvPr id="0" name=""/>
        <dsp:cNvSpPr/>
      </dsp:nvSpPr>
      <dsp:spPr>
        <a:xfrm rot="2700000">
          <a:off x="4029167" y="1747441"/>
          <a:ext cx="1737517" cy="1737517"/>
        </a:xfrm>
        <a:prstGeom prst="teardrop">
          <a:avLst>
            <a:gd name="adj" fmla="val 10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BAA7E1-973E-414C-8DD2-915573C5552F}">
      <dsp:nvSpPr>
        <dsp:cNvPr id="0" name=""/>
        <dsp:cNvSpPr/>
      </dsp:nvSpPr>
      <dsp:spPr>
        <a:xfrm>
          <a:off x="4087329" y="1805295"/>
          <a:ext cx="1622117" cy="1622115"/>
        </a:xfrm>
        <a:prstGeom prst="ellipse">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O" sz="1400" b="1" kern="1200" dirty="0" smtClean="0"/>
            <a:t>Software Procesamiento  de digitación, alimentación y chequeo de consistencia de datos</a:t>
          </a:r>
          <a:endParaRPr lang="es-CO" sz="1400" b="1" kern="1200" dirty="0"/>
        </a:p>
      </dsp:txBody>
      <dsp:txXfrm>
        <a:off x="4318532" y="2037069"/>
        <a:ext cx="1158787" cy="1158567"/>
      </dsp:txXfrm>
    </dsp:sp>
    <dsp:sp modelId="{F9D0B5E3-87C4-4FCD-AE3F-68B362364122}">
      <dsp:nvSpPr>
        <dsp:cNvPr id="0" name=""/>
        <dsp:cNvSpPr/>
      </dsp:nvSpPr>
      <dsp:spPr>
        <a:xfrm rot="2700000">
          <a:off x="2233185" y="1747441"/>
          <a:ext cx="1737517" cy="1737517"/>
        </a:xfrm>
        <a:prstGeom prst="teardrop">
          <a:avLst>
            <a:gd name="adj" fmla="val 100000"/>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7C1570-26DB-4029-9E22-90A80190C6FD}">
      <dsp:nvSpPr>
        <dsp:cNvPr id="0" name=""/>
        <dsp:cNvSpPr/>
      </dsp:nvSpPr>
      <dsp:spPr>
        <a:xfrm>
          <a:off x="2291348" y="1805295"/>
          <a:ext cx="1622117" cy="1622115"/>
        </a:xfrm>
        <a:prstGeom prst="ellipse">
          <a:avLst/>
        </a:prstGeom>
        <a:solidFill>
          <a:schemeClr val="lt1">
            <a:alpha val="90000"/>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O" sz="1400" b="1" kern="1200" dirty="0" smtClean="0"/>
            <a:t>Levantamiento de Campo</a:t>
          </a:r>
          <a:endParaRPr lang="es-CO" sz="1400" b="1" kern="1200" dirty="0"/>
        </a:p>
      </dsp:txBody>
      <dsp:txXfrm>
        <a:off x="2523475" y="2037069"/>
        <a:ext cx="1158787" cy="1158567"/>
      </dsp:txXfrm>
    </dsp:sp>
    <dsp:sp modelId="{D2968731-64E3-472C-A9AF-A8425481D23F}">
      <dsp:nvSpPr>
        <dsp:cNvPr id="0" name=""/>
        <dsp:cNvSpPr/>
      </dsp:nvSpPr>
      <dsp:spPr>
        <a:xfrm rot="2700000">
          <a:off x="437203" y="1747441"/>
          <a:ext cx="1737517" cy="1737517"/>
        </a:xfrm>
        <a:prstGeom prst="teardrop">
          <a:avLst>
            <a:gd name="adj" fmla="val 10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E14C58-6E11-4C7D-86E5-EE6C5F8AFC52}">
      <dsp:nvSpPr>
        <dsp:cNvPr id="0" name=""/>
        <dsp:cNvSpPr/>
      </dsp:nvSpPr>
      <dsp:spPr>
        <a:xfrm>
          <a:off x="544370" y="1862847"/>
          <a:ext cx="1622117" cy="1622115"/>
        </a:xfrm>
        <a:prstGeom prst="ellipse">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O" sz="1400" b="1" kern="1200" dirty="0" smtClean="0"/>
            <a:t>Herramienta de recolección de datos</a:t>
          </a:r>
          <a:endParaRPr lang="es-CO" sz="1400" b="1" kern="1200" dirty="0"/>
        </a:p>
      </dsp:txBody>
      <dsp:txXfrm>
        <a:off x="776498" y="2094622"/>
        <a:ext cx="1158787" cy="11585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2BB9C-D685-45DF-A8E1-C30092782EE0}">
      <dsp:nvSpPr>
        <dsp:cNvPr id="0" name=""/>
        <dsp:cNvSpPr/>
      </dsp:nvSpPr>
      <dsp:spPr>
        <a:xfrm>
          <a:off x="1857660" y="1659897"/>
          <a:ext cx="2109801" cy="1825063"/>
        </a:xfrm>
        <a:prstGeom prst="hexagon">
          <a:avLst>
            <a:gd name="adj" fmla="val 2857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CO" sz="2400" b="1" kern="1200" dirty="0" smtClean="0"/>
            <a:t>BID</a:t>
          </a:r>
          <a:endParaRPr lang="es-CO" sz="2400" b="1" kern="1200" dirty="0"/>
        </a:p>
      </dsp:txBody>
      <dsp:txXfrm>
        <a:off x="2207284" y="1962336"/>
        <a:ext cx="1410553" cy="1220185"/>
      </dsp:txXfrm>
    </dsp:sp>
    <dsp:sp modelId="{383ACFEA-2E88-4941-9174-0A4616C9BE61}">
      <dsp:nvSpPr>
        <dsp:cNvPr id="0" name=""/>
        <dsp:cNvSpPr/>
      </dsp:nvSpPr>
      <dsp:spPr>
        <a:xfrm>
          <a:off x="3178801" y="786727"/>
          <a:ext cx="796021" cy="685878"/>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B362B7-BDBA-4F47-8D66-D93082AC3E02}">
      <dsp:nvSpPr>
        <dsp:cNvPr id="0" name=""/>
        <dsp:cNvSpPr/>
      </dsp:nvSpPr>
      <dsp:spPr>
        <a:xfrm>
          <a:off x="2052003" y="0"/>
          <a:ext cx="1728967" cy="1495759"/>
        </a:xfrm>
        <a:prstGeom prst="hexagon">
          <a:avLst>
            <a:gd name="adj" fmla="val 2857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CO" sz="1800" kern="1200" dirty="0" smtClean="0"/>
            <a:t>Colombia</a:t>
          </a:r>
          <a:endParaRPr lang="es-CO" sz="1800" kern="1200" dirty="0"/>
        </a:p>
      </dsp:txBody>
      <dsp:txXfrm>
        <a:off x="2338530" y="247879"/>
        <a:ext cx="1155913" cy="1000001"/>
      </dsp:txXfrm>
    </dsp:sp>
    <dsp:sp modelId="{1A2B7738-E262-42C3-B4DD-3BF62A1074A0}">
      <dsp:nvSpPr>
        <dsp:cNvPr id="0" name=""/>
        <dsp:cNvSpPr/>
      </dsp:nvSpPr>
      <dsp:spPr>
        <a:xfrm>
          <a:off x="4107820" y="2068954"/>
          <a:ext cx="796021" cy="685878"/>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E046F0-5FE7-425D-90BE-AD7DDA544646}">
      <dsp:nvSpPr>
        <dsp:cNvPr id="0" name=""/>
        <dsp:cNvSpPr/>
      </dsp:nvSpPr>
      <dsp:spPr>
        <a:xfrm>
          <a:off x="3637667" y="919992"/>
          <a:ext cx="1728967" cy="1495759"/>
        </a:xfrm>
        <a:prstGeom prst="hexagon">
          <a:avLst>
            <a:gd name="adj" fmla="val 28570"/>
            <a:gd name="vf" fmla="val 115470"/>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CO" sz="1800" kern="1200" dirty="0" smtClean="0"/>
            <a:t>Chile</a:t>
          </a:r>
          <a:endParaRPr lang="es-CO" sz="1800" kern="1200" dirty="0"/>
        </a:p>
      </dsp:txBody>
      <dsp:txXfrm>
        <a:off x="3924194" y="1167871"/>
        <a:ext cx="1155913" cy="1000001"/>
      </dsp:txXfrm>
    </dsp:sp>
    <dsp:sp modelId="{9A5B0CA7-147D-47C1-9944-8DD6368C86F3}">
      <dsp:nvSpPr>
        <dsp:cNvPr id="0" name=""/>
        <dsp:cNvSpPr/>
      </dsp:nvSpPr>
      <dsp:spPr>
        <a:xfrm>
          <a:off x="3462463" y="3516347"/>
          <a:ext cx="796021" cy="685878"/>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068549-AFD9-4234-A7B9-955D93EB69A2}">
      <dsp:nvSpPr>
        <dsp:cNvPr id="0" name=""/>
        <dsp:cNvSpPr/>
      </dsp:nvSpPr>
      <dsp:spPr>
        <a:xfrm>
          <a:off x="3637667" y="2728590"/>
          <a:ext cx="1728967" cy="1495759"/>
        </a:xfrm>
        <a:prstGeom prst="hexagon">
          <a:avLst>
            <a:gd name="adj" fmla="val 28570"/>
            <a:gd name="vf" fmla="val 115470"/>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CO" sz="1800" kern="1200" dirty="0" smtClean="0"/>
            <a:t>República Dominicana</a:t>
          </a:r>
          <a:endParaRPr lang="es-CO" sz="1800" kern="1200" dirty="0"/>
        </a:p>
      </dsp:txBody>
      <dsp:txXfrm>
        <a:off x="3924194" y="2976469"/>
        <a:ext cx="1155913" cy="1000001"/>
      </dsp:txXfrm>
    </dsp:sp>
    <dsp:sp modelId="{DBB374EF-EA2B-44F7-B25A-30D1C737950F}">
      <dsp:nvSpPr>
        <dsp:cNvPr id="0" name=""/>
        <dsp:cNvSpPr/>
      </dsp:nvSpPr>
      <dsp:spPr>
        <a:xfrm>
          <a:off x="1861586" y="3666592"/>
          <a:ext cx="796021" cy="685878"/>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2E484C-B6F3-47D2-A4EB-64850F410068}">
      <dsp:nvSpPr>
        <dsp:cNvPr id="0" name=""/>
        <dsp:cNvSpPr/>
      </dsp:nvSpPr>
      <dsp:spPr>
        <a:xfrm>
          <a:off x="2052003" y="3649612"/>
          <a:ext cx="1728967" cy="1495759"/>
        </a:xfrm>
        <a:prstGeom prst="hexagon">
          <a:avLst>
            <a:gd name="adj" fmla="val 28570"/>
            <a:gd name="vf" fmla="val 115470"/>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CO" sz="1800" kern="1200" dirty="0" smtClean="0"/>
            <a:t>Guatemala</a:t>
          </a:r>
          <a:endParaRPr lang="es-CO" sz="1800" kern="1200" dirty="0"/>
        </a:p>
      </dsp:txBody>
      <dsp:txXfrm>
        <a:off x="2338530" y="3897491"/>
        <a:ext cx="1155913" cy="1000001"/>
      </dsp:txXfrm>
    </dsp:sp>
    <dsp:sp modelId="{E205B5EE-9C31-4C1B-997F-3A96BC38FA4E}">
      <dsp:nvSpPr>
        <dsp:cNvPr id="0" name=""/>
        <dsp:cNvSpPr/>
      </dsp:nvSpPr>
      <dsp:spPr>
        <a:xfrm>
          <a:off x="917353" y="2384879"/>
          <a:ext cx="796021" cy="685878"/>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D66AFC-02A3-4802-8B35-230976FEADD9}">
      <dsp:nvSpPr>
        <dsp:cNvPr id="0" name=""/>
        <dsp:cNvSpPr/>
      </dsp:nvSpPr>
      <dsp:spPr>
        <a:xfrm>
          <a:off x="458978" y="2729619"/>
          <a:ext cx="1728967" cy="1495759"/>
        </a:xfrm>
        <a:prstGeom prst="hexagon">
          <a:avLst>
            <a:gd name="adj" fmla="val 28570"/>
            <a:gd name="vf" fmla="val 115470"/>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CO" sz="1800" kern="1200" dirty="0" smtClean="0"/>
            <a:t>Honduras</a:t>
          </a:r>
          <a:endParaRPr lang="es-CO" sz="1800" kern="1200" dirty="0"/>
        </a:p>
      </dsp:txBody>
      <dsp:txXfrm>
        <a:off x="745505" y="2977498"/>
        <a:ext cx="1155913" cy="1000001"/>
      </dsp:txXfrm>
    </dsp:sp>
    <dsp:sp modelId="{612D48EA-01A1-4E3C-A5EB-21B7FDA0A00A}">
      <dsp:nvSpPr>
        <dsp:cNvPr id="0" name=""/>
        <dsp:cNvSpPr/>
      </dsp:nvSpPr>
      <dsp:spPr>
        <a:xfrm>
          <a:off x="458978" y="917934"/>
          <a:ext cx="1728967" cy="1495759"/>
        </a:xfrm>
        <a:prstGeom prst="hexagon">
          <a:avLst>
            <a:gd name="adj" fmla="val 28570"/>
            <a:gd name="vf" fmla="val 11547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CO" sz="1800" kern="1200" dirty="0" smtClean="0"/>
            <a:t>México</a:t>
          </a:r>
          <a:endParaRPr lang="es-CO" sz="1800" kern="1200" dirty="0"/>
        </a:p>
      </dsp:txBody>
      <dsp:txXfrm>
        <a:off x="745505" y="1165813"/>
        <a:ext cx="1155913" cy="10000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0D673-BC65-4FB6-8B19-A5FD08A18B26}">
      <dsp:nvSpPr>
        <dsp:cNvPr id="0" name=""/>
        <dsp:cNvSpPr/>
      </dsp:nvSpPr>
      <dsp:spPr>
        <a:xfrm>
          <a:off x="1307306" y="1669355"/>
          <a:ext cx="1450578" cy="72528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kern="1200" dirty="0" smtClean="0"/>
            <a:t>Procesos</a:t>
          </a:r>
          <a:endParaRPr lang="es-MX" sz="1500" kern="1200" dirty="0"/>
        </a:p>
      </dsp:txBody>
      <dsp:txXfrm>
        <a:off x="1328549" y="1690598"/>
        <a:ext cx="1408092" cy="682803"/>
      </dsp:txXfrm>
    </dsp:sp>
    <dsp:sp modelId="{9CA0975A-7DAB-4FE8-BC1C-5A4D3BEE72E3}">
      <dsp:nvSpPr>
        <dsp:cNvPr id="0" name=""/>
        <dsp:cNvSpPr/>
      </dsp:nvSpPr>
      <dsp:spPr>
        <a:xfrm rot="17350740">
          <a:off x="2164902" y="1181855"/>
          <a:ext cx="1766194" cy="32124"/>
        </a:xfrm>
        <a:custGeom>
          <a:avLst/>
          <a:gdLst/>
          <a:ahLst/>
          <a:cxnLst/>
          <a:rect l="0" t="0" r="0" b="0"/>
          <a:pathLst>
            <a:path>
              <a:moveTo>
                <a:pt x="0" y="16062"/>
              </a:moveTo>
              <a:lnTo>
                <a:pt x="1766194" y="1606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a:p>
      </dsp:txBody>
      <dsp:txXfrm>
        <a:off x="3003845" y="1153762"/>
        <a:ext cx="88309" cy="88309"/>
      </dsp:txXfrm>
    </dsp:sp>
    <dsp:sp modelId="{AFB755DA-BA86-4438-BFCD-3CB5C36A84C3}">
      <dsp:nvSpPr>
        <dsp:cNvPr id="0" name=""/>
        <dsp:cNvSpPr/>
      </dsp:nvSpPr>
      <dsp:spPr>
        <a:xfrm>
          <a:off x="3338115" y="1190"/>
          <a:ext cx="1450578" cy="72528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kern="1200" dirty="0" smtClean="0"/>
            <a:t>Pedagógicos y curriculares</a:t>
          </a:r>
          <a:endParaRPr lang="es-MX" sz="1500" kern="1200" dirty="0"/>
        </a:p>
      </dsp:txBody>
      <dsp:txXfrm>
        <a:off x="3359358" y="22433"/>
        <a:ext cx="1408092" cy="682803"/>
      </dsp:txXfrm>
    </dsp:sp>
    <dsp:sp modelId="{A128E182-1F33-4066-990E-45F39F34F9A2}">
      <dsp:nvSpPr>
        <dsp:cNvPr id="0" name=""/>
        <dsp:cNvSpPr/>
      </dsp:nvSpPr>
      <dsp:spPr>
        <a:xfrm rot="18289469">
          <a:off x="2539973" y="1598896"/>
          <a:ext cx="1016052" cy="32124"/>
        </a:xfrm>
        <a:custGeom>
          <a:avLst/>
          <a:gdLst/>
          <a:ahLst/>
          <a:cxnLst/>
          <a:rect l="0" t="0" r="0" b="0"/>
          <a:pathLst>
            <a:path>
              <a:moveTo>
                <a:pt x="0" y="16062"/>
              </a:moveTo>
              <a:lnTo>
                <a:pt x="1016052" y="1606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022598" y="1589557"/>
        <a:ext cx="50802" cy="50802"/>
      </dsp:txXfrm>
    </dsp:sp>
    <dsp:sp modelId="{453B1CC4-6B2C-490D-A320-86FC6002686F}">
      <dsp:nvSpPr>
        <dsp:cNvPr id="0" name=""/>
        <dsp:cNvSpPr/>
      </dsp:nvSpPr>
      <dsp:spPr>
        <a:xfrm>
          <a:off x="3338115" y="835273"/>
          <a:ext cx="1450578" cy="72528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kern="1200" dirty="0" smtClean="0"/>
            <a:t>De extensión</a:t>
          </a:r>
          <a:endParaRPr lang="es-MX" sz="1500" kern="1200" dirty="0"/>
        </a:p>
      </dsp:txBody>
      <dsp:txXfrm>
        <a:off x="3359358" y="856516"/>
        <a:ext cx="1408092" cy="682803"/>
      </dsp:txXfrm>
    </dsp:sp>
    <dsp:sp modelId="{158ADEA0-1128-492F-8F43-2BD5F4F78D6E}">
      <dsp:nvSpPr>
        <dsp:cNvPr id="0" name=""/>
        <dsp:cNvSpPr/>
      </dsp:nvSpPr>
      <dsp:spPr>
        <a:xfrm>
          <a:off x="2757884" y="2015937"/>
          <a:ext cx="580231" cy="32124"/>
        </a:xfrm>
        <a:custGeom>
          <a:avLst/>
          <a:gdLst/>
          <a:ahLst/>
          <a:cxnLst/>
          <a:rect l="0" t="0" r="0" b="0"/>
          <a:pathLst>
            <a:path>
              <a:moveTo>
                <a:pt x="0" y="16062"/>
              </a:moveTo>
              <a:lnTo>
                <a:pt x="580231" y="1606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033494" y="2017494"/>
        <a:ext cx="29011" cy="29011"/>
      </dsp:txXfrm>
    </dsp:sp>
    <dsp:sp modelId="{34EADDEB-610A-4CF8-BFA4-FB6497F96F8D}">
      <dsp:nvSpPr>
        <dsp:cNvPr id="0" name=""/>
        <dsp:cNvSpPr/>
      </dsp:nvSpPr>
      <dsp:spPr>
        <a:xfrm>
          <a:off x="3338115" y="1669355"/>
          <a:ext cx="1450578" cy="72528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kern="1200" dirty="0" smtClean="0"/>
            <a:t>Complementarios</a:t>
          </a:r>
        </a:p>
      </dsp:txBody>
      <dsp:txXfrm>
        <a:off x="3359358" y="1690598"/>
        <a:ext cx="1408092" cy="682803"/>
      </dsp:txXfrm>
    </dsp:sp>
    <dsp:sp modelId="{21F57B27-BB3B-428B-AC8A-30AC75062180}">
      <dsp:nvSpPr>
        <dsp:cNvPr id="0" name=""/>
        <dsp:cNvSpPr/>
      </dsp:nvSpPr>
      <dsp:spPr>
        <a:xfrm rot="3310531">
          <a:off x="2539973" y="2432979"/>
          <a:ext cx="1016052" cy="32124"/>
        </a:xfrm>
        <a:custGeom>
          <a:avLst/>
          <a:gdLst/>
          <a:ahLst/>
          <a:cxnLst/>
          <a:rect l="0" t="0" r="0" b="0"/>
          <a:pathLst>
            <a:path>
              <a:moveTo>
                <a:pt x="0" y="16062"/>
              </a:moveTo>
              <a:lnTo>
                <a:pt x="1016052" y="1606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022598" y="2423639"/>
        <a:ext cx="50802" cy="50802"/>
      </dsp:txXfrm>
    </dsp:sp>
    <dsp:sp modelId="{8D565DFC-DA05-472F-B748-5D522FEC76A9}">
      <dsp:nvSpPr>
        <dsp:cNvPr id="0" name=""/>
        <dsp:cNvSpPr/>
      </dsp:nvSpPr>
      <dsp:spPr>
        <a:xfrm>
          <a:off x="3338115" y="2503437"/>
          <a:ext cx="1450578" cy="72528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kern="1200" dirty="0" smtClean="0"/>
            <a:t>Abastecimiento y Procesamiento</a:t>
          </a:r>
        </a:p>
      </dsp:txBody>
      <dsp:txXfrm>
        <a:off x="3359358" y="2524680"/>
        <a:ext cx="1408092" cy="682803"/>
      </dsp:txXfrm>
    </dsp:sp>
    <dsp:sp modelId="{4ED94005-3637-41F0-846B-6589114C7C56}">
      <dsp:nvSpPr>
        <dsp:cNvPr id="0" name=""/>
        <dsp:cNvSpPr/>
      </dsp:nvSpPr>
      <dsp:spPr>
        <a:xfrm rot="4249260">
          <a:off x="2164902" y="2850020"/>
          <a:ext cx="1766194" cy="32124"/>
        </a:xfrm>
        <a:custGeom>
          <a:avLst/>
          <a:gdLst/>
          <a:ahLst/>
          <a:cxnLst/>
          <a:rect l="0" t="0" r="0" b="0"/>
          <a:pathLst>
            <a:path>
              <a:moveTo>
                <a:pt x="0" y="16062"/>
              </a:moveTo>
              <a:lnTo>
                <a:pt x="1766194" y="1606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a:p>
      </dsp:txBody>
      <dsp:txXfrm>
        <a:off x="3003845" y="2821927"/>
        <a:ext cx="88309" cy="88309"/>
      </dsp:txXfrm>
    </dsp:sp>
    <dsp:sp modelId="{11476979-B1FB-4884-8BBF-ECCE7B8B94CF}">
      <dsp:nvSpPr>
        <dsp:cNvPr id="0" name=""/>
        <dsp:cNvSpPr/>
      </dsp:nvSpPr>
      <dsp:spPr>
        <a:xfrm>
          <a:off x="3338115" y="3337520"/>
          <a:ext cx="1450578" cy="72528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kern="1200" dirty="0" smtClean="0"/>
            <a:t>Conducción y Administración</a:t>
          </a:r>
        </a:p>
      </dsp:txBody>
      <dsp:txXfrm>
        <a:off x="3359358" y="3358763"/>
        <a:ext cx="1408092" cy="6828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Proceso de círculos"/>
  <dgm:desc val="Se usa para mostrar pasos secuenciales en un proceso. Se limita a once formas de Nivel 1 con un número ilimitado de formas de Nivel 2. Funciona mejor con poco texto. No aparece texto sin utilizar, pero queda disponible si cambia entre diseño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ágonos radiales"/>
  <dgm:desc val="Se usa para mostrar un proceso secuencial  relacionado con un tema o una idea centrales. Limitado a seis formas de Nivel 2. Funciona mejor con poco texto No aparece el texto sin utilizar, pero queda disponible si cambia entre diseño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61C7F3-A104-4E0C-A010-7FED1F500A2B}" type="datetimeFigureOut">
              <a:rPr lang="es-CO" smtClean="0"/>
              <a:pPr/>
              <a:t>22/09/2015</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B392AE-8B56-4E44-B97C-D92260DE10FD}" type="slidenum">
              <a:rPr lang="es-CO" smtClean="0"/>
              <a:pPr/>
              <a:t>‹#›</a:t>
            </a:fld>
            <a:endParaRPr lang="es-CO"/>
          </a:p>
        </p:txBody>
      </p:sp>
    </p:spTree>
    <p:extLst>
      <p:ext uri="{BB962C8B-B14F-4D97-AF65-F5344CB8AC3E}">
        <p14:creationId xmlns:p14="http://schemas.microsoft.com/office/powerpoint/2010/main" val="1115071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smtClean="0"/>
          </a:p>
        </p:txBody>
      </p:sp>
      <p:sp>
        <p:nvSpPr>
          <p:cNvPr id="4" name="3 Marcador de número de diapositiva"/>
          <p:cNvSpPr>
            <a:spLocks noGrp="1"/>
          </p:cNvSpPr>
          <p:nvPr>
            <p:ph type="sldNum" sz="quarter" idx="5"/>
          </p:nvPr>
        </p:nvSpPr>
        <p:spPr/>
        <p:txBody>
          <a:bodyPr/>
          <a:lstStyle/>
          <a:p>
            <a:pPr>
              <a:defRPr/>
            </a:pPr>
            <a:fld id="{42B0FFEE-39AB-4A9C-B56A-8A0FF656AF05}"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FFB392AE-8B56-4E44-B97C-D92260DE10FD}" type="slidenum">
              <a:rPr lang="es-CO" smtClean="0"/>
              <a:pPr/>
              <a:t>19</a:t>
            </a:fld>
            <a:endParaRPr lang="es-CO"/>
          </a:p>
        </p:txBody>
      </p:sp>
    </p:spTree>
    <p:extLst>
      <p:ext uri="{BB962C8B-B14F-4D97-AF65-F5344CB8AC3E}">
        <p14:creationId xmlns:p14="http://schemas.microsoft.com/office/powerpoint/2010/main" val="3862133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FFB392AE-8B56-4E44-B97C-D92260DE10FD}" type="slidenum">
              <a:rPr lang="es-CO" smtClean="0"/>
              <a:pPr/>
              <a:t>20</a:t>
            </a:fld>
            <a:endParaRPr lang="es-CO"/>
          </a:p>
        </p:txBody>
      </p:sp>
    </p:spTree>
    <p:extLst>
      <p:ext uri="{BB962C8B-B14F-4D97-AF65-F5344CB8AC3E}">
        <p14:creationId xmlns:p14="http://schemas.microsoft.com/office/powerpoint/2010/main" val="3862133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FFB392AE-8B56-4E44-B97C-D92260DE10FD}" type="slidenum">
              <a:rPr lang="es-CO" smtClean="0"/>
              <a:pPr/>
              <a:t>21</a:t>
            </a:fld>
            <a:endParaRPr lang="es-CO"/>
          </a:p>
        </p:txBody>
      </p:sp>
    </p:spTree>
    <p:extLst>
      <p:ext uri="{BB962C8B-B14F-4D97-AF65-F5344CB8AC3E}">
        <p14:creationId xmlns:p14="http://schemas.microsoft.com/office/powerpoint/2010/main" val="3862133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FFB392AE-8B56-4E44-B97C-D92260DE10FD}" type="slidenum">
              <a:rPr lang="es-CO" smtClean="0"/>
              <a:pPr/>
              <a:t>22</a:t>
            </a:fld>
            <a:endParaRPr lang="es-CO"/>
          </a:p>
        </p:txBody>
      </p:sp>
    </p:spTree>
    <p:extLst>
      <p:ext uri="{BB962C8B-B14F-4D97-AF65-F5344CB8AC3E}">
        <p14:creationId xmlns:p14="http://schemas.microsoft.com/office/powerpoint/2010/main" val="3862133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FFB392AE-8B56-4E44-B97C-D92260DE10FD}" type="slidenum">
              <a:rPr lang="es-CO" smtClean="0"/>
              <a:pPr/>
              <a:t>23</a:t>
            </a:fld>
            <a:endParaRPr lang="es-CO"/>
          </a:p>
        </p:txBody>
      </p:sp>
    </p:spTree>
    <p:extLst>
      <p:ext uri="{BB962C8B-B14F-4D97-AF65-F5344CB8AC3E}">
        <p14:creationId xmlns:p14="http://schemas.microsoft.com/office/powerpoint/2010/main" val="3862133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FB392AE-8B56-4E44-B97C-D92260DE10FD}" type="slidenum">
              <a:rPr lang="es-CO" smtClean="0"/>
              <a:pPr/>
              <a:t>24</a:t>
            </a:fld>
            <a:endParaRPr lang="es-CO"/>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r>
              <a:rPr lang="es-CO" sz="1200" dirty="0" smtClean="0"/>
              <a:t>Fórmula Predio o lote:= Con riesgo </a:t>
            </a:r>
            <a:r>
              <a:rPr lang="es-CO" sz="1200" dirty="0" err="1" smtClean="0"/>
              <a:t>nat</a:t>
            </a:r>
            <a:r>
              <a:rPr lang="es-CO" sz="1200" dirty="0" smtClean="0"/>
              <a:t> N y condición=1.</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smtClean="0"/>
              <a:t>Fórmula Predio o lote:= Con riesgo </a:t>
            </a:r>
            <a:r>
              <a:rPr lang="es-CO" sz="1200" dirty="0" err="1" smtClean="0"/>
              <a:t>ant</a:t>
            </a:r>
            <a:r>
              <a:rPr lang="es-CO" sz="1200" dirty="0" smtClean="0"/>
              <a:t> N y condición=1.</a:t>
            </a:r>
          </a:p>
          <a:p>
            <a:pPr lvl="0"/>
            <a:endParaRPr lang="es-CO" sz="1200" dirty="0" smtClean="0"/>
          </a:p>
          <a:p>
            <a:pPr lvl="0"/>
            <a:r>
              <a:rPr lang="es-CO" sz="1200" baseline="0" dirty="0" smtClean="0"/>
              <a:t>Fórmula por Establecimiento Educativo: </a:t>
            </a:r>
            <a:r>
              <a:rPr lang="es-MX" sz="1200" dirty="0" smtClean="0"/>
              <a:t> #lotes por sede (</a:t>
            </a:r>
            <a:r>
              <a:rPr lang="es-CO" sz="1200" dirty="0" smtClean="0"/>
              <a:t>riesgo </a:t>
            </a:r>
            <a:r>
              <a:rPr lang="es-CO" sz="1200" dirty="0" err="1" smtClean="0"/>
              <a:t>nat</a:t>
            </a:r>
            <a:r>
              <a:rPr lang="es-CO" sz="1200" dirty="0" smtClean="0"/>
              <a:t> N y condición=1/</a:t>
            </a:r>
            <a:r>
              <a:rPr lang="es-MX" sz="1200" dirty="0" smtClean="0"/>
              <a:t>total</a:t>
            </a:r>
            <a:r>
              <a:rPr lang="es-MX" sz="1200" baseline="0" dirty="0" smtClean="0"/>
              <a:t> </a:t>
            </a:r>
            <a:r>
              <a:rPr lang="es-MX" sz="1200" dirty="0" smtClean="0"/>
              <a:t>lotes EE)</a:t>
            </a:r>
          </a:p>
          <a:p>
            <a:pPr lvl="0"/>
            <a:r>
              <a:rPr lang="es-MX" sz="1200" dirty="0" smtClean="0"/>
              <a:t>Formula por Municipio =∑ #</a:t>
            </a:r>
            <a:r>
              <a:rPr lang="es-MX" sz="1200" dirty="0" err="1" smtClean="0"/>
              <a:t>lotesEE</a:t>
            </a:r>
            <a:r>
              <a:rPr lang="es-MX" sz="1200" dirty="0" smtClean="0"/>
              <a:t> (</a:t>
            </a:r>
            <a:r>
              <a:rPr lang="es-CO" sz="1200" dirty="0" smtClean="0"/>
              <a:t>riesgo </a:t>
            </a:r>
            <a:r>
              <a:rPr lang="es-CO" sz="1200" dirty="0" err="1" smtClean="0"/>
              <a:t>nat</a:t>
            </a:r>
            <a:r>
              <a:rPr lang="es-CO" sz="1200" dirty="0" smtClean="0"/>
              <a:t> o </a:t>
            </a:r>
            <a:r>
              <a:rPr lang="es-CO" sz="1200" dirty="0" err="1" smtClean="0"/>
              <a:t>ant</a:t>
            </a:r>
            <a:r>
              <a:rPr lang="es-CO" sz="1200" dirty="0" smtClean="0"/>
              <a:t> N y condición=1)</a:t>
            </a:r>
            <a:r>
              <a:rPr lang="es-MX" sz="1200" dirty="0" smtClean="0"/>
              <a:t>/total</a:t>
            </a:r>
            <a:r>
              <a:rPr lang="es-MX" sz="1200" baseline="0" dirty="0" smtClean="0"/>
              <a:t> </a:t>
            </a:r>
            <a:r>
              <a:rPr lang="es-MX" sz="1200" dirty="0" smtClean="0"/>
              <a:t>lotes EE</a:t>
            </a:r>
          </a:p>
          <a:p>
            <a:pPr lvl="0"/>
            <a:endParaRPr lang="es-MX" sz="1200" dirty="0" smtClean="0"/>
          </a:p>
          <a:p>
            <a:pPr lvl="0"/>
            <a:r>
              <a:rPr lang="es-CO" sz="1200" dirty="0" smtClean="0"/>
              <a:t>Fórmula Predio o lote:= Matricula MJ (riesgo </a:t>
            </a:r>
            <a:r>
              <a:rPr lang="es-CO" sz="1200" dirty="0" err="1" smtClean="0"/>
              <a:t>nat</a:t>
            </a:r>
            <a:r>
              <a:rPr lang="es-CO" sz="1200" dirty="0" smtClean="0"/>
              <a:t> N y condición=1)</a:t>
            </a:r>
            <a:endParaRPr lang="es-CO" sz="1200" baseline="0" dirty="0" smtClean="0"/>
          </a:p>
          <a:p>
            <a:pPr lvl="0"/>
            <a:r>
              <a:rPr lang="es-CO" sz="1200" baseline="0" dirty="0" smtClean="0"/>
              <a:t>Fórmula por Establecimiento Educativo: </a:t>
            </a:r>
            <a:r>
              <a:rPr lang="es-MX" sz="1200" dirty="0" smtClean="0"/>
              <a:t>∑ </a:t>
            </a:r>
            <a:r>
              <a:rPr lang="es-MX" sz="1200" dirty="0" err="1" smtClean="0"/>
              <a:t>Matricula</a:t>
            </a:r>
            <a:r>
              <a:rPr lang="es-MX" sz="1200" baseline="0" dirty="0" err="1" smtClean="0"/>
              <a:t>MJ</a:t>
            </a:r>
            <a:r>
              <a:rPr lang="es-MX" sz="1200" baseline="0" dirty="0" smtClean="0"/>
              <a:t> sede</a:t>
            </a:r>
            <a:r>
              <a:rPr lang="es-MX" sz="1200" dirty="0" smtClean="0"/>
              <a:t> (</a:t>
            </a:r>
            <a:r>
              <a:rPr lang="es-CO" sz="1200" dirty="0" smtClean="0"/>
              <a:t>riesgo </a:t>
            </a:r>
            <a:r>
              <a:rPr lang="es-CO" sz="1200" dirty="0" err="1" smtClean="0"/>
              <a:t>nat</a:t>
            </a:r>
            <a:r>
              <a:rPr lang="es-CO" sz="1200" dirty="0" smtClean="0"/>
              <a:t> N y condición=1</a:t>
            </a:r>
            <a:r>
              <a:rPr lang="es-MX" sz="1200" dirty="0" smtClean="0"/>
              <a:t>/#</a:t>
            </a:r>
            <a:r>
              <a:rPr lang="es-MX" sz="1200" dirty="0" err="1" smtClean="0"/>
              <a:t>MatrículaMJ</a:t>
            </a:r>
            <a:r>
              <a:rPr lang="es-MX" sz="1200" dirty="0" smtClean="0"/>
              <a:t> total s</a:t>
            </a:r>
            <a:r>
              <a:rPr lang="es-MX" sz="1200" baseline="0" dirty="0" smtClean="0"/>
              <a:t>edes del EE</a:t>
            </a:r>
            <a:endParaRPr lang="es-MX" sz="1200" dirty="0" smtClean="0"/>
          </a:p>
          <a:p>
            <a:pPr lvl="0"/>
            <a:r>
              <a:rPr lang="es-MX" sz="1200" dirty="0" smtClean="0"/>
              <a:t>Formula por Municipio =</a:t>
            </a:r>
            <a:r>
              <a:rPr lang="es-CO" sz="1200" baseline="0" dirty="0" smtClean="0"/>
              <a:t> </a:t>
            </a:r>
            <a:r>
              <a:rPr lang="es-MX" sz="1200" dirty="0" smtClean="0"/>
              <a:t>∑ </a:t>
            </a:r>
            <a:r>
              <a:rPr lang="es-MX" sz="1200" dirty="0" err="1" smtClean="0"/>
              <a:t>Matricula</a:t>
            </a:r>
            <a:r>
              <a:rPr lang="es-MX" sz="1200" baseline="0" dirty="0" err="1" smtClean="0"/>
              <a:t>MJ</a:t>
            </a:r>
            <a:r>
              <a:rPr lang="es-MX" sz="1200" baseline="0" dirty="0" smtClean="0"/>
              <a:t> EE/</a:t>
            </a:r>
            <a:r>
              <a:rPr lang="es-MX" sz="1200" dirty="0" smtClean="0"/>
              <a:t>  #total EE (</a:t>
            </a:r>
            <a:r>
              <a:rPr lang="es-CO" sz="1200" dirty="0" smtClean="0"/>
              <a:t>riesgo </a:t>
            </a:r>
            <a:r>
              <a:rPr lang="es-CO" sz="1200" dirty="0" err="1" smtClean="0"/>
              <a:t>nat</a:t>
            </a:r>
            <a:r>
              <a:rPr lang="es-CO" sz="1200" dirty="0" smtClean="0"/>
              <a:t> N y condición=1)</a:t>
            </a:r>
            <a:r>
              <a:rPr lang="es-MX" sz="1200" dirty="0" smtClean="0"/>
              <a:t>/total</a:t>
            </a:r>
            <a:r>
              <a:rPr lang="es-MX" sz="1200" baseline="0" dirty="0" smtClean="0"/>
              <a:t> EE</a:t>
            </a:r>
            <a:endParaRPr lang="es-MX" sz="1200" dirty="0" smtClean="0"/>
          </a:p>
          <a:p>
            <a:endParaRPr lang="es-CO" dirty="0"/>
          </a:p>
        </p:txBody>
      </p:sp>
      <p:sp>
        <p:nvSpPr>
          <p:cNvPr id="4" name="3 Marcador de número de diapositiva"/>
          <p:cNvSpPr>
            <a:spLocks noGrp="1"/>
          </p:cNvSpPr>
          <p:nvPr>
            <p:ph type="sldNum" sz="quarter" idx="10"/>
          </p:nvPr>
        </p:nvSpPr>
        <p:spPr/>
        <p:txBody>
          <a:bodyPr/>
          <a:lstStyle/>
          <a:p>
            <a:fld id="{177835B3-465A-403C-9B07-BF8E75ED3744}" type="slidenum">
              <a:rPr lang="es-CO" smtClean="0"/>
              <a:pPr/>
              <a:t>25</a:t>
            </a:fld>
            <a:endParaRPr lang="es-CO"/>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FB392AE-8B56-4E44-B97C-D92260DE10FD}" type="slidenum">
              <a:rPr lang="es-CO" smtClean="0"/>
              <a:pPr/>
              <a:t>26</a:t>
            </a:fld>
            <a:endParaRPr lang="es-CO"/>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FFB392AE-8B56-4E44-B97C-D92260DE10FD}" type="slidenum">
              <a:rPr lang="es-CO" smtClean="0"/>
              <a:pPr/>
              <a:t>31</a:t>
            </a:fld>
            <a:endParaRPr lang="es-CO"/>
          </a:p>
        </p:txBody>
      </p:sp>
    </p:spTree>
    <p:extLst>
      <p:ext uri="{BB962C8B-B14F-4D97-AF65-F5344CB8AC3E}">
        <p14:creationId xmlns:p14="http://schemas.microsoft.com/office/powerpoint/2010/main" val="3862133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r>
              <a:rPr lang="es-CO" sz="1200" dirty="0" smtClean="0"/>
              <a:t>Fórmula Predio o lote:= Con riesgo </a:t>
            </a:r>
            <a:r>
              <a:rPr lang="es-CO" sz="1200" dirty="0" err="1" smtClean="0"/>
              <a:t>nat</a:t>
            </a:r>
            <a:r>
              <a:rPr lang="es-CO" sz="1200" dirty="0" smtClean="0"/>
              <a:t> N y condición=1.</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smtClean="0"/>
              <a:t>Fórmula Predio o lote:= Con riesgo </a:t>
            </a:r>
            <a:r>
              <a:rPr lang="es-CO" sz="1200" dirty="0" err="1" smtClean="0"/>
              <a:t>ant</a:t>
            </a:r>
            <a:r>
              <a:rPr lang="es-CO" sz="1200" dirty="0" smtClean="0"/>
              <a:t> N y condición=1.</a:t>
            </a:r>
          </a:p>
          <a:p>
            <a:pPr lvl="0"/>
            <a:endParaRPr lang="es-CO" sz="1200" dirty="0" smtClean="0"/>
          </a:p>
          <a:p>
            <a:pPr lvl="0"/>
            <a:r>
              <a:rPr lang="es-CO" sz="1200" baseline="0" dirty="0" smtClean="0"/>
              <a:t>Fórmula por Establecimiento Educativo: </a:t>
            </a:r>
            <a:r>
              <a:rPr lang="es-MX" sz="1200" dirty="0" smtClean="0"/>
              <a:t> #lotes por sede (</a:t>
            </a:r>
            <a:r>
              <a:rPr lang="es-CO" sz="1200" dirty="0" smtClean="0"/>
              <a:t>riesgo </a:t>
            </a:r>
            <a:r>
              <a:rPr lang="es-CO" sz="1200" dirty="0" err="1" smtClean="0"/>
              <a:t>nat</a:t>
            </a:r>
            <a:r>
              <a:rPr lang="es-CO" sz="1200" dirty="0" smtClean="0"/>
              <a:t> N y condición=1/</a:t>
            </a:r>
            <a:r>
              <a:rPr lang="es-MX" sz="1200" dirty="0" smtClean="0"/>
              <a:t>total</a:t>
            </a:r>
            <a:r>
              <a:rPr lang="es-MX" sz="1200" baseline="0" dirty="0" smtClean="0"/>
              <a:t> </a:t>
            </a:r>
            <a:r>
              <a:rPr lang="es-MX" sz="1200" dirty="0" smtClean="0"/>
              <a:t>lotes EE)</a:t>
            </a:r>
          </a:p>
          <a:p>
            <a:pPr lvl="0"/>
            <a:r>
              <a:rPr lang="es-MX" sz="1200" dirty="0" smtClean="0"/>
              <a:t>Formula por Municipio =∑ #</a:t>
            </a:r>
            <a:r>
              <a:rPr lang="es-MX" sz="1200" dirty="0" err="1" smtClean="0"/>
              <a:t>lotesEE</a:t>
            </a:r>
            <a:r>
              <a:rPr lang="es-MX" sz="1200" dirty="0" smtClean="0"/>
              <a:t> (</a:t>
            </a:r>
            <a:r>
              <a:rPr lang="es-CO" sz="1200" dirty="0" smtClean="0"/>
              <a:t>riesgo </a:t>
            </a:r>
            <a:r>
              <a:rPr lang="es-CO" sz="1200" dirty="0" err="1" smtClean="0"/>
              <a:t>nat</a:t>
            </a:r>
            <a:r>
              <a:rPr lang="es-CO" sz="1200" dirty="0" smtClean="0"/>
              <a:t> o </a:t>
            </a:r>
            <a:r>
              <a:rPr lang="es-CO" sz="1200" dirty="0" err="1" smtClean="0"/>
              <a:t>ant</a:t>
            </a:r>
            <a:r>
              <a:rPr lang="es-CO" sz="1200" dirty="0" smtClean="0"/>
              <a:t> N y condición=1)</a:t>
            </a:r>
            <a:r>
              <a:rPr lang="es-MX" sz="1200" dirty="0" smtClean="0"/>
              <a:t>/total</a:t>
            </a:r>
            <a:r>
              <a:rPr lang="es-MX" sz="1200" baseline="0" dirty="0" smtClean="0"/>
              <a:t> </a:t>
            </a:r>
            <a:r>
              <a:rPr lang="es-MX" sz="1200" dirty="0" smtClean="0"/>
              <a:t>lotes EE</a:t>
            </a:r>
          </a:p>
          <a:p>
            <a:pPr lvl="0"/>
            <a:endParaRPr lang="es-MX" sz="1200" dirty="0" smtClean="0"/>
          </a:p>
          <a:p>
            <a:pPr lvl="0"/>
            <a:r>
              <a:rPr lang="es-CO" sz="1200" dirty="0" smtClean="0"/>
              <a:t>Fórmula Predio o lote:= Matricula MJ (riesgo </a:t>
            </a:r>
            <a:r>
              <a:rPr lang="es-CO" sz="1200" dirty="0" err="1" smtClean="0"/>
              <a:t>nat</a:t>
            </a:r>
            <a:r>
              <a:rPr lang="es-CO" sz="1200" dirty="0" smtClean="0"/>
              <a:t> N y condición=1)</a:t>
            </a:r>
            <a:endParaRPr lang="es-CO" sz="1200" baseline="0" dirty="0" smtClean="0"/>
          </a:p>
          <a:p>
            <a:pPr lvl="0"/>
            <a:r>
              <a:rPr lang="es-CO" sz="1200" baseline="0" dirty="0" smtClean="0"/>
              <a:t>Fórmula por Establecimiento Educativo: </a:t>
            </a:r>
            <a:r>
              <a:rPr lang="es-MX" sz="1200" dirty="0" smtClean="0"/>
              <a:t>∑ </a:t>
            </a:r>
            <a:r>
              <a:rPr lang="es-MX" sz="1200" dirty="0" err="1" smtClean="0"/>
              <a:t>Matricula</a:t>
            </a:r>
            <a:r>
              <a:rPr lang="es-MX" sz="1200" baseline="0" dirty="0" err="1" smtClean="0"/>
              <a:t>MJ</a:t>
            </a:r>
            <a:r>
              <a:rPr lang="es-MX" sz="1200" baseline="0" dirty="0" smtClean="0"/>
              <a:t> sede</a:t>
            </a:r>
            <a:r>
              <a:rPr lang="es-MX" sz="1200" dirty="0" smtClean="0"/>
              <a:t> (</a:t>
            </a:r>
            <a:r>
              <a:rPr lang="es-CO" sz="1200" dirty="0" smtClean="0"/>
              <a:t>riesgo </a:t>
            </a:r>
            <a:r>
              <a:rPr lang="es-CO" sz="1200" dirty="0" err="1" smtClean="0"/>
              <a:t>nat</a:t>
            </a:r>
            <a:r>
              <a:rPr lang="es-CO" sz="1200" dirty="0" smtClean="0"/>
              <a:t> N y condición=1</a:t>
            </a:r>
            <a:r>
              <a:rPr lang="es-MX" sz="1200" dirty="0" smtClean="0"/>
              <a:t>/#</a:t>
            </a:r>
            <a:r>
              <a:rPr lang="es-MX" sz="1200" dirty="0" err="1" smtClean="0"/>
              <a:t>MatrículaMJ</a:t>
            </a:r>
            <a:r>
              <a:rPr lang="es-MX" sz="1200" dirty="0" smtClean="0"/>
              <a:t> total s</a:t>
            </a:r>
            <a:r>
              <a:rPr lang="es-MX" sz="1200" baseline="0" dirty="0" smtClean="0"/>
              <a:t>edes del EE</a:t>
            </a:r>
            <a:endParaRPr lang="es-MX" sz="1200" dirty="0" smtClean="0"/>
          </a:p>
          <a:p>
            <a:pPr lvl="0"/>
            <a:r>
              <a:rPr lang="es-MX" sz="1200" dirty="0" smtClean="0"/>
              <a:t>Formula por Municipio =</a:t>
            </a:r>
            <a:r>
              <a:rPr lang="es-CO" sz="1200" baseline="0" dirty="0" smtClean="0"/>
              <a:t> </a:t>
            </a:r>
            <a:r>
              <a:rPr lang="es-MX" sz="1200" dirty="0" smtClean="0"/>
              <a:t>∑ </a:t>
            </a:r>
            <a:r>
              <a:rPr lang="es-MX" sz="1200" dirty="0" err="1" smtClean="0"/>
              <a:t>Matricula</a:t>
            </a:r>
            <a:r>
              <a:rPr lang="es-MX" sz="1200" baseline="0" dirty="0" err="1" smtClean="0"/>
              <a:t>MJ</a:t>
            </a:r>
            <a:r>
              <a:rPr lang="es-MX" sz="1200" baseline="0" dirty="0" smtClean="0"/>
              <a:t> EE/</a:t>
            </a:r>
            <a:r>
              <a:rPr lang="es-MX" sz="1200" dirty="0" smtClean="0"/>
              <a:t>  #total EE (</a:t>
            </a:r>
            <a:r>
              <a:rPr lang="es-CO" sz="1200" dirty="0" smtClean="0"/>
              <a:t>riesgo </a:t>
            </a:r>
            <a:r>
              <a:rPr lang="es-CO" sz="1200" dirty="0" err="1" smtClean="0"/>
              <a:t>nat</a:t>
            </a:r>
            <a:r>
              <a:rPr lang="es-CO" sz="1200" dirty="0" smtClean="0"/>
              <a:t> N y condición=1)</a:t>
            </a:r>
            <a:r>
              <a:rPr lang="es-MX" sz="1200" dirty="0" smtClean="0"/>
              <a:t>/total</a:t>
            </a:r>
            <a:r>
              <a:rPr lang="es-MX" sz="1200" baseline="0" dirty="0" smtClean="0"/>
              <a:t> EE</a:t>
            </a:r>
            <a:endParaRPr lang="es-MX" sz="1200" dirty="0" smtClean="0"/>
          </a:p>
          <a:p>
            <a:endParaRPr lang="es-CO" dirty="0"/>
          </a:p>
        </p:txBody>
      </p:sp>
      <p:sp>
        <p:nvSpPr>
          <p:cNvPr id="4" name="3 Marcador de número de diapositiva"/>
          <p:cNvSpPr>
            <a:spLocks noGrp="1"/>
          </p:cNvSpPr>
          <p:nvPr>
            <p:ph type="sldNum" sz="quarter" idx="10"/>
          </p:nvPr>
        </p:nvSpPr>
        <p:spPr/>
        <p:txBody>
          <a:bodyPr/>
          <a:lstStyle/>
          <a:p>
            <a:fld id="{177835B3-465A-403C-9B07-BF8E75ED3744}" type="slidenum">
              <a:rPr lang="es-CO" smtClean="0"/>
              <a:pPr/>
              <a:t>32</a:t>
            </a:fld>
            <a:endParaRPr lang="es-C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FB392AE-8B56-4E44-B97C-D92260DE10FD}" type="slidenum">
              <a:rPr lang="es-CO" smtClean="0"/>
              <a:pPr/>
              <a:t>3</a:t>
            </a:fld>
            <a:endParaRPr lang="es-CO"/>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r>
              <a:rPr lang="es-CO" sz="1200" dirty="0" smtClean="0"/>
              <a:t>Fórmula Predio o lote:= Con riesgo </a:t>
            </a:r>
            <a:r>
              <a:rPr lang="es-CO" sz="1200" dirty="0" err="1" smtClean="0"/>
              <a:t>nat</a:t>
            </a:r>
            <a:r>
              <a:rPr lang="es-CO" sz="1200" dirty="0" smtClean="0"/>
              <a:t> N y condición=1.</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smtClean="0"/>
              <a:t>Fórmula Predio o lote:= Con riesgo </a:t>
            </a:r>
            <a:r>
              <a:rPr lang="es-CO" sz="1200" dirty="0" err="1" smtClean="0"/>
              <a:t>ant</a:t>
            </a:r>
            <a:r>
              <a:rPr lang="es-CO" sz="1200" dirty="0" smtClean="0"/>
              <a:t> N y condición=1.</a:t>
            </a:r>
          </a:p>
          <a:p>
            <a:pPr lvl="0"/>
            <a:endParaRPr lang="es-CO" sz="1200" dirty="0" smtClean="0"/>
          </a:p>
          <a:p>
            <a:pPr lvl="0"/>
            <a:r>
              <a:rPr lang="es-CO" sz="1200" baseline="0" dirty="0" smtClean="0"/>
              <a:t>Fórmula por Establecimiento Educativo: </a:t>
            </a:r>
            <a:r>
              <a:rPr lang="es-MX" sz="1200" dirty="0" smtClean="0"/>
              <a:t> #lotes por sede (</a:t>
            </a:r>
            <a:r>
              <a:rPr lang="es-CO" sz="1200" dirty="0" smtClean="0"/>
              <a:t>riesgo </a:t>
            </a:r>
            <a:r>
              <a:rPr lang="es-CO" sz="1200" dirty="0" err="1" smtClean="0"/>
              <a:t>nat</a:t>
            </a:r>
            <a:r>
              <a:rPr lang="es-CO" sz="1200" dirty="0" smtClean="0"/>
              <a:t> N y condición=1/</a:t>
            </a:r>
            <a:r>
              <a:rPr lang="es-MX" sz="1200" dirty="0" smtClean="0"/>
              <a:t>total</a:t>
            </a:r>
            <a:r>
              <a:rPr lang="es-MX" sz="1200" baseline="0" dirty="0" smtClean="0"/>
              <a:t> </a:t>
            </a:r>
            <a:r>
              <a:rPr lang="es-MX" sz="1200" dirty="0" smtClean="0"/>
              <a:t>lotes EE)</a:t>
            </a:r>
          </a:p>
          <a:p>
            <a:pPr lvl="0"/>
            <a:r>
              <a:rPr lang="es-MX" sz="1200" dirty="0" smtClean="0"/>
              <a:t>Formula por Municipio =∑ #</a:t>
            </a:r>
            <a:r>
              <a:rPr lang="es-MX" sz="1200" dirty="0" err="1" smtClean="0"/>
              <a:t>lotesEE</a:t>
            </a:r>
            <a:r>
              <a:rPr lang="es-MX" sz="1200" dirty="0" smtClean="0"/>
              <a:t> (</a:t>
            </a:r>
            <a:r>
              <a:rPr lang="es-CO" sz="1200" dirty="0" smtClean="0"/>
              <a:t>riesgo </a:t>
            </a:r>
            <a:r>
              <a:rPr lang="es-CO" sz="1200" dirty="0" err="1" smtClean="0"/>
              <a:t>nat</a:t>
            </a:r>
            <a:r>
              <a:rPr lang="es-CO" sz="1200" dirty="0" smtClean="0"/>
              <a:t> o </a:t>
            </a:r>
            <a:r>
              <a:rPr lang="es-CO" sz="1200" dirty="0" err="1" smtClean="0"/>
              <a:t>ant</a:t>
            </a:r>
            <a:r>
              <a:rPr lang="es-CO" sz="1200" dirty="0" smtClean="0"/>
              <a:t> N y condición=1)</a:t>
            </a:r>
            <a:r>
              <a:rPr lang="es-MX" sz="1200" dirty="0" smtClean="0"/>
              <a:t>/total</a:t>
            </a:r>
            <a:r>
              <a:rPr lang="es-MX" sz="1200" baseline="0" dirty="0" smtClean="0"/>
              <a:t> </a:t>
            </a:r>
            <a:r>
              <a:rPr lang="es-MX" sz="1200" dirty="0" smtClean="0"/>
              <a:t>lotes EE</a:t>
            </a:r>
          </a:p>
          <a:p>
            <a:pPr lvl="0"/>
            <a:endParaRPr lang="es-MX" sz="1200" dirty="0" smtClean="0"/>
          </a:p>
          <a:p>
            <a:pPr lvl="0"/>
            <a:r>
              <a:rPr lang="es-CO" sz="1200" dirty="0" smtClean="0"/>
              <a:t>Fórmula Predio o lote:= Matricula MJ (riesgo </a:t>
            </a:r>
            <a:r>
              <a:rPr lang="es-CO" sz="1200" dirty="0" err="1" smtClean="0"/>
              <a:t>nat</a:t>
            </a:r>
            <a:r>
              <a:rPr lang="es-CO" sz="1200" dirty="0" smtClean="0"/>
              <a:t> N y condición=1)</a:t>
            </a:r>
            <a:endParaRPr lang="es-CO" sz="1200" baseline="0" dirty="0" smtClean="0"/>
          </a:p>
          <a:p>
            <a:pPr lvl="0"/>
            <a:r>
              <a:rPr lang="es-CO" sz="1200" baseline="0" dirty="0" smtClean="0"/>
              <a:t>Fórmula por Establecimiento Educativo: </a:t>
            </a:r>
            <a:r>
              <a:rPr lang="es-MX" sz="1200" dirty="0" smtClean="0"/>
              <a:t>∑ </a:t>
            </a:r>
            <a:r>
              <a:rPr lang="es-MX" sz="1200" dirty="0" err="1" smtClean="0"/>
              <a:t>Matricula</a:t>
            </a:r>
            <a:r>
              <a:rPr lang="es-MX" sz="1200" baseline="0" dirty="0" err="1" smtClean="0"/>
              <a:t>MJ</a:t>
            </a:r>
            <a:r>
              <a:rPr lang="es-MX" sz="1200" baseline="0" dirty="0" smtClean="0"/>
              <a:t> sede</a:t>
            </a:r>
            <a:r>
              <a:rPr lang="es-MX" sz="1200" dirty="0" smtClean="0"/>
              <a:t> (</a:t>
            </a:r>
            <a:r>
              <a:rPr lang="es-CO" sz="1200" dirty="0" smtClean="0"/>
              <a:t>riesgo </a:t>
            </a:r>
            <a:r>
              <a:rPr lang="es-CO" sz="1200" dirty="0" err="1" smtClean="0"/>
              <a:t>nat</a:t>
            </a:r>
            <a:r>
              <a:rPr lang="es-CO" sz="1200" dirty="0" smtClean="0"/>
              <a:t> N y condición=1</a:t>
            </a:r>
            <a:r>
              <a:rPr lang="es-MX" sz="1200" dirty="0" smtClean="0"/>
              <a:t>/#</a:t>
            </a:r>
            <a:r>
              <a:rPr lang="es-MX" sz="1200" dirty="0" err="1" smtClean="0"/>
              <a:t>MatrículaMJ</a:t>
            </a:r>
            <a:r>
              <a:rPr lang="es-MX" sz="1200" dirty="0" smtClean="0"/>
              <a:t> total s</a:t>
            </a:r>
            <a:r>
              <a:rPr lang="es-MX" sz="1200" baseline="0" dirty="0" smtClean="0"/>
              <a:t>edes del EE</a:t>
            </a:r>
            <a:endParaRPr lang="es-MX" sz="1200" dirty="0" smtClean="0"/>
          </a:p>
          <a:p>
            <a:pPr lvl="0"/>
            <a:r>
              <a:rPr lang="es-MX" sz="1200" dirty="0" smtClean="0"/>
              <a:t>Formula por Municipio =</a:t>
            </a:r>
            <a:r>
              <a:rPr lang="es-CO" sz="1200" baseline="0" dirty="0" smtClean="0"/>
              <a:t> </a:t>
            </a:r>
            <a:r>
              <a:rPr lang="es-MX" sz="1200" dirty="0" smtClean="0"/>
              <a:t>∑ </a:t>
            </a:r>
            <a:r>
              <a:rPr lang="es-MX" sz="1200" dirty="0" err="1" smtClean="0"/>
              <a:t>Matricula</a:t>
            </a:r>
            <a:r>
              <a:rPr lang="es-MX" sz="1200" baseline="0" dirty="0" err="1" smtClean="0"/>
              <a:t>MJ</a:t>
            </a:r>
            <a:r>
              <a:rPr lang="es-MX" sz="1200" baseline="0" dirty="0" smtClean="0"/>
              <a:t> EE/</a:t>
            </a:r>
            <a:r>
              <a:rPr lang="es-MX" sz="1200" dirty="0" smtClean="0"/>
              <a:t>  #total EE (</a:t>
            </a:r>
            <a:r>
              <a:rPr lang="es-CO" sz="1200" dirty="0" smtClean="0"/>
              <a:t>riesgo </a:t>
            </a:r>
            <a:r>
              <a:rPr lang="es-CO" sz="1200" dirty="0" err="1" smtClean="0"/>
              <a:t>nat</a:t>
            </a:r>
            <a:r>
              <a:rPr lang="es-CO" sz="1200" dirty="0" smtClean="0"/>
              <a:t> N y condición=1)</a:t>
            </a:r>
            <a:r>
              <a:rPr lang="es-MX" sz="1200" dirty="0" smtClean="0"/>
              <a:t>/total</a:t>
            </a:r>
            <a:r>
              <a:rPr lang="es-MX" sz="1200" baseline="0" dirty="0" smtClean="0"/>
              <a:t> EE</a:t>
            </a:r>
            <a:endParaRPr lang="es-MX" sz="1200" dirty="0" smtClean="0"/>
          </a:p>
          <a:p>
            <a:endParaRPr lang="es-CO" dirty="0"/>
          </a:p>
        </p:txBody>
      </p:sp>
      <p:sp>
        <p:nvSpPr>
          <p:cNvPr id="4" name="3 Marcador de número de diapositiva"/>
          <p:cNvSpPr>
            <a:spLocks noGrp="1"/>
          </p:cNvSpPr>
          <p:nvPr>
            <p:ph type="sldNum" sz="quarter" idx="10"/>
          </p:nvPr>
        </p:nvSpPr>
        <p:spPr/>
        <p:txBody>
          <a:bodyPr/>
          <a:lstStyle/>
          <a:p>
            <a:fld id="{177835B3-465A-403C-9B07-BF8E75ED3744}" type="slidenum">
              <a:rPr lang="es-CO" smtClean="0"/>
              <a:pPr/>
              <a:t>33</a:t>
            </a:fld>
            <a:endParaRPr lang="es-CO"/>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r>
              <a:rPr lang="es-CO" sz="1200" dirty="0" smtClean="0"/>
              <a:t>Fórmula Predio o lote:= Con riesgo </a:t>
            </a:r>
            <a:r>
              <a:rPr lang="es-CO" sz="1200" dirty="0" err="1" smtClean="0"/>
              <a:t>nat</a:t>
            </a:r>
            <a:r>
              <a:rPr lang="es-CO" sz="1200" dirty="0" smtClean="0"/>
              <a:t> N y condición=1.</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smtClean="0"/>
              <a:t>Fórmula Predio o lote:= Con riesgo </a:t>
            </a:r>
            <a:r>
              <a:rPr lang="es-CO" sz="1200" dirty="0" err="1" smtClean="0"/>
              <a:t>ant</a:t>
            </a:r>
            <a:r>
              <a:rPr lang="es-CO" sz="1200" dirty="0" smtClean="0"/>
              <a:t> N y condición=1.</a:t>
            </a:r>
          </a:p>
          <a:p>
            <a:pPr lvl="0"/>
            <a:endParaRPr lang="es-CO" sz="1200" dirty="0" smtClean="0"/>
          </a:p>
          <a:p>
            <a:pPr lvl="0"/>
            <a:r>
              <a:rPr lang="es-CO" sz="1200" baseline="0" dirty="0" smtClean="0"/>
              <a:t>Fórmula por Establecimiento Educativo: </a:t>
            </a:r>
            <a:r>
              <a:rPr lang="es-MX" sz="1200" dirty="0" smtClean="0"/>
              <a:t> #lotes por sede (</a:t>
            </a:r>
            <a:r>
              <a:rPr lang="es-CO" sz="1200" dirty="0" smtClean="0"/>
              <a:t>riesgo </a:t>
            </a:r>
            <a:r>
              <a:rPr lang="es-CO" sz="1200" dirty="0" err="1" smtClean="0"/>
              <a:t>nat</a:t>
            </a:r>
            <a:r>
              <a:rPr lang="es-CO" sz="1200" dirty="0" smtClean="0"/>
              <a:t> N y condición=1/</a:t>
            </a:r>
            <a:r>
              <a:rPr lang="es-MX" sz="1200" dirty="0" smtClean="0"/>
              <a:t>total</a:t>
            </a:r>
            <a:r>
              <a:rPr lang="es-MX" sz="1200" baseline="0" dirty="0" smtClean="0"/>
              <a:t> </a:t>
            </a:r>
            <a:r>
              <a:rPr lang="es-MX" sz="1200" dirty="0" smtClean="0"/>
              <a:t>lotes EE)</a:t>
            </a:r>
          </a:p>
          <a:p>
            <a:pPr lvl="0"/>
            <a:r>
              <a:rPr lang="es-MX" sz="1200" dirty="0" smtClean="0"/>
              <a:t>Formula por Municipio =∑ #</a:t>
            </a:r>
            <a:r>
              <a:rPr lang="es-MX" sz="1200" dirty="0" err="1" smtClean="0"/>
              <a:t>lotesEE</a:t>
            </a:r>
            <a:r>
              <a:rPr lang="es-MX" sz="1200" dirty="0" smtClean="0"/>
              <a:t> (</a:t>
            </a:r>
            <a:r>
              <a:rPr lang="es-CO" sz="1200" dirty="0" smtClean="0"/>
              <a:t>riesgo </a:t>
            </a:r>
            <a:r>
              <a:rPr lang="es-CO" sz="1200" dirty="0" err="1" smtClean="0"/>
              <a:t>nat</a:t>
            </a:r>
            <a:r>
              <a:rPr lang="es-CO" sz="1200" dirty="0" smtClean="0"/>
              <a:t> o </a:t>
            </a:r>
            <a:r>
              <a:rPr lang="es-CO" sz="1200" dirty="0" err="1" smtClean="0"/>
              <a:t>ant</a:t>
            </a:r>
            <a:r>
              <a:rPr lang="es-CO" sz="1200" dirty="0" smtClean="0"/>
              <a:t> N y condición=1)</a:t>
            </a:r>
            <a:r>
              <a:rPr lang="es-MX" sz="1200" dirty="0" smtClean="0"/>
              <a:t>/total</a:t>
            </a:r>
            <a:r>
              <a:rPr lang="es-MX" sz="1200" baseline="0" dirty="0" smtClean="0"/>
              <a:t> </a:t>
            </a:r>
            <a:r>
              <a:rPr lang="es-MX" sz="1200" dirty="0" smtClean="0"/>
              <a:t>lotes EE</a:t>
            </a:r>
          </a:p>
          <a:p>
            <a:pPr lvl="0"/>
            <a:endParaRPr lang="es-MX" sz="1200" dirty="0" smtClean="0"/>
          </a:p>
          <a:p>
            <a:pPr lvl="0"/>
            <a:r>
              <a:rPr lang="es-CO" sz="1200" dirty="0" smtClean="0"/>
              <a:t>Fórmula Predio o lote:= Matricula MJ (riesgo </a:t>
            </a:r>
            <a:r>
              <a:rPr lang="es-CO" sz="1200" dirty="0" err="1" smtClean="0"/>
              <a:t>nat</a:t>
            </a:r>
            <a:r>
              <a:rPr lang="es-CO" sz="1200" dirty="0" smtClean="0"/>
              <a:t> N y condición=1)</a:t>
            </a:r>
            <a:endParaRPr lang="es-CO" sz="1200" baseline="0" dirty="0" smtClean="0"/>
          </a:p>
          <a:p>
            <a:pPr lvl="0"/>
            <a:r>
              <a:rPr lang="es-CO" sz="1200" baseline="0" dirty="0" smtClean="0"/>
              <a:t>Fórmula por Establecimiento Educativo: </a:t>
            </a:r>
            <a:r>
              <a:rPr lang="es-MX" sz="1200" dirty="0" smtClean="0"/>
              <a:t>∑ </a:t>
            </a:r>
            <a:r>
              <a:rPr lang="es-MX" sz="1200" dirty="0" err="1" smtClean="0"/>
              <a:t>Matricula</a:t>
            </a:r>
            <a:r>
              <a:rPr lang="es-MX" sz="1200" baseline="0" dirty="0" err="1" smtClean="0"/>
              <a:t>MJ</a:t>
            </a:r>
            <a:r>
              <a:rPr lang="es-MX" sz="1200" baseline="0" dirty="0" smtClean="0"/>
              <a:t> sede</a:t>
            </a:r>
            <a:r>
              <a:rPr lang="es-MX" sz="1200" dirty="0" smtClean="0"/>
              <a:t> (</a:t>
            </a:r>
            <a:r>
              <a:rPr lang="es-CO" sz="1200" dirty="0" smtClean="0"/>
              <a:t>riesgo </a:t>
            </a:r>
            <a:r>
              <a:rPr lang="es-CO" sz="1200" dirty="0" err="1" smtClean="0"/>
              <a:t>nat</a:t>
            </a:r>
            <a:r>
              <a:rPr lang="es-CO" sz="1200" dirty="0" smtClean="0"/>
              <a:t> N y condición=1</a:t>
            </a:r>
            <a:r>
              <a:rPr lang="es-MX" sz="1200" dirty="0" smtClean="0"/>
              <a:t>/#</a:t>
            </a:r>
            <a:r>
              <a:rPr lang="es-MX" sz="1200" dirty="0" err="1" smtClean="0"/>
              <a:t>MatrículaMJ</a:t>
            </a:r>
            <a:r>
              <a:rPr lang="es-MX" sz="1200" dirty="0" smtClean="0"/>
              <a:t> total s</a:t>
            </a:r>
            <a:r>
              <a:rPr lang="es-MX" sz="1200" baseline="0" dirty="0" smtClean="0"/>
              <a:t>edes del EE</a:t>
            </a:r>
            <a:endParaRPr lang="es-MX" sz="1200" dirty="0" smtClean="0"/>
          </a:p>
          <a:p>
            <a:pPr lvl="0"/>
            <a:r>
              <a:rPr lang="es-MX" sz="1200" dirty="0" smtClean="0"/>
              <a:t>Formula por Municipio =</a:t>
            </a:r>
            <a:r>
              <a:rPr lang="es-CO" sz="1200" baseline="0" dirty="0" smtClean="0"/>
              <a:t> </a:t>
            </a:r>
            <a:r>
              <a:rPr lang="es-MX" sz="1200" dirty="0" smtClean="0"/>
              <a:t>∑ </a:t>
            </a:r>
            <a:r>
              <a:rPr lang="es-MX" sz="1200" dirty="0" err="1" smtClean="0"/>
              <a:t>Matricula</a:t>
            </a:r>
            <a:r>
              <a:rPr lang="es-MX" sz="1200" baseline="0" dirty="0" err="1" smtClean="0"/>
              <a:t>MJ</a:t>
            </a:r>
            <a:r>
              <a:rPr lang="es-MX" sz="1200" baseline="0" dirty="0" smtClean="0"/>
              <a:t> EE/</a:t>
            </a:r>
            <a:r>
              <a:rPr lang="es-MX" sz="1200" dirty="0" smtClean="0"/>
              <a:t>  #total EE (</a:t>
            </a:r>
            <a:r>
              <a:rPr lang="es-CO" sz="1200" dirty="0" smtClean="0"/>
              <a:t>riesgo </a:t>
            </a:r>
            <a:r>
              <a:rPr lang="es-CO" sz="1200" dirty="0" err="1" smtClean="0"/>
              <a:t>nat</a:t>
            </a:r>
            <a:r>
              <a:rPr lang="es-CO" sz="1200" dirty="0" smtClean="0"/>
              <a:t> N y condición=1)</a:t>
            </a:r>
            <a:r>
              <a:rPr lang="es-MX" sz="1200" dirty="0" smtClean="0"/>
              <a:t>/total</a:t>
            </a:r>
            <a:r>
              <a:rPr lang="es-MX" sz="1200" baseline="0" dirty="0" smtClean="0"/>
              <a:t> EE</a:t>
            </a:r>
            <a:endParaRPr lang="es-MX" sz="1200" dirty="0" smtClean="0"/>
          </a:p>
          <a:p>
            <a:endParaRPr lang="es-CO" dirty="0"/>
          </a:p>
        </p:txBody>
      </p:sp>
      <p:sp>
        <p:nvSpPr>
          <p:cNvPr id="4" name="3 Marcador de número de diapositiva"/>
          <p:cNvSpPr>
            <a:spLocks noGrp="1"/>
          </p:cNvSpPr>
          <p:nvPr>
            <p:ph type="sldNum" sz="quarter" idx="10"/>
          </p:nvPr>
        </p:nvSpPr>
        <p:spPr/>
        <p:txBody>
          <a:bodyPr/>
          <a:lstStyle/>
          <a:p>
            <a:fld id="{177835B3-465A-403C-9B07-BF8E75ED3744}" type="slidenum">
              <a:rPr lang="es-CO" smtClean="0"/>
              <a:pPr/>
              <a:t>34</a:t>
            </a:fld>
            <a:endParaRPr lang="es-CO"/>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r>
              <a:rPr lang="es-CO" sz="1200" dirty="0" smtClean="0"/>
              <a:t>Fórmula Predio o lote:= Con riesgo </a:t>
            </a:r>
            <a:r>
              <a:rPr lang="es-CO" sz="1200" dirty="0" err="1" smtClean="0"/>
              <a:t>nat</a:t>
            </a:r>
            <a:r>
              <a:rPr lang="es-CO" sz="1200" dirty="0" smtClean="0"/>
              <a:t> N y condición=1.</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smtClean="0"/>
              <a:t>Fórmula Predio o lote:= Con riesgo </a:t>
            </a:r>
            <a:r>
              <a:rPr lang="es-CO" sz="1200" dirty="0" err="1" smtClean="0"/>
              <a:t>ant</a:t>
            </a:r>
            <a:r>
              <a:rPr lang="es-CO" sz="1200" dirty="0" smtClean="0"/>
              <a:t> N y condición=1.</a:t>
            </a:r>
          </a:p>
          <a:p>
            <a:pPr lvl="0"/>
            <a:endParaRPr lang="es-CO" sz="1200" dirty="0" smtClean="0"/>
          </a:p>
          <a:p>
            <a:pPr lvl="0"/>
            <a:r>
              <a:rPr lang="es-CO" sz="1200" baseline="0" dirty="0" smtClean="0"/>
              <a:t>Fórmula por Establecimiento Educativo: </a:t>
            </a:r>
            <a:r>
              <a:rPr lang="es-MX" sz="1200" dirty="0" smtClean="0"/>
              <a:t> #lotes por sede (</a:t>
            </a:r>
            <a:r>
              <a:rPr lang="es-CO" sz="1200" dirty="0" smtClean="0"/>
              <a:t>riesgo </a:t>
            </a:r>
            <a:r>
              <a:rPr lang="es-CO" sz="1200" dirty="0" err="1" smtClean="0"/>
              <a:t>nat</a:t>
            </a:r>
            <a:r>
              <a:rPr lang="es-CO" sz="1200" dirty="0" smtClean="0"/>
              <a:t> N y condición=1/</a:t>
            </a:r>
            <a:r>
              <a:rPr lang="es-MX" sz="1200" dirty="0" smtClean="0"/>
              <a:t>total</a:t>
            </a:r>
            <a:r>
              <a:rPr lang="es-MX" sz="1200" baseline="0" dirty="0" smtClean="0"/>
              <a:t> </a:t>
            </a:r>
            <a:r>
              <a:rPr lang="es-MX" sz="1200" dirty="0" smtClean="0"/>
              <a:t>lotes EE)</a:t>
            </a:r>
          </a:p>
          <a:p>
            <a:pPr lvl="0"/>
            <a:r>
              <a:rPr lang="es-MX" sz="1200" dirty="0" smtClean="0"/>
              <a:t>Formula por Municipio =∑ #</a:t>
            </a:r>
            <a:r>
              <a:rPr lang="es-MX" sz="1200" dirty="0" err="1" smtClean="0"/>
              <a:t>lotesEE</a:t>
            </a:r>
            <a:r>
              <a:rPr lang="es-MX" sz="1200" dirty="0" smtClean="0"/>
              <a:t> (</a:t>
            </a:r>
            <a:r>
              <a:rPr lang="es-CO" sz="1200" dirty="0" smtClean="0"/>
              <a:t>riesgo </a:t>
            </a:r>
            <a:r>
              <a:rPr lang="es-CO" sz="1200" dirty="0" err="1" smtClean="0"/>
              <a:t>nat</a:t>
            </a:r>
            <a:r>
              <a:rPr lang="es-CO" sz="1200" dirty="0" smtClean="0"/>
              <a:t> o </a:t>
            </a:r>
            <a:r>
              <a:rPr lang="es-CO" sz="1200" dirty="0" err="1" smtClean="0"/>
              <a:t>ant</a:t>
            </a:r>
            <a:r>
              <a:rPr lang="es-CO" sz="1200" dirty="0" smtClean="0"/>
              <a:t> N y condición=1)</a:t>
            </a:r>
            <a:r>
              <a:rPr lang="es-MX" sz="1200" dirty="0" smtClean="0"/>
              <a:t>/total</a:t>
            </a:r>
            <a:r>
              <a:rPr lang="es-MX" sz="1200" baseline="0" dirty="0" smtClean="0"/>
              <a:t> </a:t>
            </a:r>
            <a:r>
              <a:rPr lang="es-MX" sz="1200" dirty="0" smtClean="0"/>
              <a:t>lotes EE</a:t>
            </a:r>
          </a:p>
          <a:p>
            <a:pPr lvl="0"/>
            <a:endParaRPr lang="es-MX" sz="1200" dirty="0" smtClean="0"/>
          </a:p>
          <a:p>
            <a:pPr lvl="0"/>
            <a:r>
              <a:rPr lang="es-CO" sz="1200" dirty="0" smtClean="0"/>
              <a:t>Fórmula Predio o lote:= Matricula MJ (riesgo </a:t>
            </a:r>
            <a:r>
              <a:rPr lang="es-CO" sz="1200" dirty="0" err="1" smtClean="0"/>
              <a:t>nat</a:t>
            </a:r>
            <a:r>
              <a:rPr lang="es-CO" sz="1200" dirty="0" smtClean="0"/>
              <a:t> N y condición=1)</a:t>
            </a:r>
            <a:endParaRPr lang="es-CO" sz="1200" baseline="0" dirty="0" smtClean="0"/>
          </a:p>
          <a:p>
            <a:pPr lvl="0"/>
            <a:r>
              <a:rPr lang="es-CO" sz="1200" baseline="0" dirty="0" smtClean="0"/>
              <a:t>Fórmula por Establecimiento Educativo: </a:t>
            </a:r>
            <a:r>
              <a:rPr lang="es-MX" sz="1200" dirty="0" smtClean="0"/>
              <a:t>∑ </a:t>
            </a:r>
            <a:r>
              <a:rPr lang="es-MX" sz="1200" dirty="0" err="1" smtClean="0"/>
              <a:t>Matricula</a:t>
            </a:r>
            <a:r>
              <a:rPr lang="es-MX" sz="1200" baseline="0" dirty="0" err="1" smtClean="0"/>
              <a:t>MJ</a:t>
            </a:r>
            <a:r>
              <a:rPr lang="es-MX" sz="1200" baseline="0" dirty="0" smtClean="0"/>
              <a:t> sede</a:t>
            </a:r>
            <a:r>
              <a:rPr lang="es-MX" sz="1200" dirty="0" smtClean="0"/>
              <a:t> (</a:t>
            </a:r>
            <a:r>
              <a:rPr lang="es-CO" sz="1200" dirty="0" smtClean="0"/>
              <a:t>riesgo </a:t>
            </a:r>
            <a:r>
              <a:rPr lang="es-CO" sz="1200" dirty="0" err="1" smtClean="0"/>
              <a:t>nat</a:t>
            </a:r>
            <a:r>
              <a:rPr lang="es-CO" sz="1200" dirty="0" smtClean="0"/>
              <a:t> N y condición=1</a:t>
            </a:r>
            <a:r>
              <a:rPr lang="es-MX" sz="1200" dirty="0" smtClean="0"/>
              <a:t>/#</a:t>
            </a:r>
            <a:r>
              <a:rPr lang="es-MX" sz="1200" dirty="0" err="1" smtClean="0"/>
              <a:t>MatrículaMJ</a:t>
            </a:r>
            <a:r>
              <a:rPr lang="es-MX" sz="1200" dirty="0" smtClean="0"/>
              <a:t> total s</a:t>
            </a:r>
            <a:r>
              <a:rPr lang="es-MX" sz="1200" baseline="0" dirty="0" smtClean="0"/>
              <a:t>edes del EE</a:t>
            </a:r>
            <a:endParaRPr lang="es-MX" sz="1200" dirty="0" smtClean="0"/>
          </a:p>
          <a:p>
            <a:pPr lvl="0"/>
            <a:r>
              <a:rPr lang="es-MX" sz="1200" dirty="0" smtClean="0"/>
              <a:t>Formula por Municipio =</a:t>
            </a:r>
            <a:r>
              <a:rPr lang="es-CO" sz="1200" baseline="0" dirty="0" smtClean="0"/>
              <a:t> </a:t>
            </a:r>
            <a:r>
              <a:rPr lang="es-MX" sz="1200" dirty="0" smtClean="0"/>
              <a:t>∑ </a:t>
            </a:r>
            <a:r>
              <a:rPr lang="es-MX" sz="1200" dirty="0" err="1" smtClean="0"/>
              <a:t>Matricula</a:t>
            </a:r>
            <a:r>
              <a:rPr lang="es-MX" sz="1200" baseline="0" dirty="0" err="1" smtClean="0"/>
              <a:t>MJ</a:t>
            </a:r>
            <a:r>
              <a:rPr lang="es-MX" sz="1200" baseline="0" dirty="0" smtClean="0"/>
              <a:t> EE/</a:t>
            </a:r>
            <a:r>
              <a:rPr lang="es-MX" sz="1200" dirty="0" smtClean="0"/>
              <a:t>  #total EE (</a:t>
            </a:r>
            <a:r>
              <a:rPr lang="es-CO" sz="1200" dirty="0" smtClean="0"/>
              <a:t>riesgo </a:t>
            </a:r>
            <a:r>
              <a:rPr lang="es-CO" sz="1200" dirty="0" err="1" smtClean="0"/>
              <a:t>nat</a:t>
            </a:r>
            <a:r>
              <a:rPr lang="es-CO" sz="1200" dirty="0" smtClean="0"/>
              <a:t> N y condición=1)</a:t>
            </a:r>
            <a:r>
              <a:rPr lang="es-MX" sz="1200" dirty="0" smtClean="0"/>
              <a:t>/total</a:t>
            </a:r>
            <a:r>
              <a:rPr lang="es-MX" sz="1200" baseline="0" dirty="0" smtClean="0"/>
              <a:t> EE</a:t>
            </a:r>
            <a:endParaRPr lang="es-MX" sz="1200" dirty="0" smtClean="0"/>
          </a:p>
          <a:p>
            <a:endParaRPr lang="es-CO" dirty="0"/>
          </a:p>
        </p:txBody>
      </p:sp>
      <p:sp>
        <p:nvSpPr>
          <p:cNvPr id="4" name="3 Marcador de número de diapositiva"/>
          <p:cNvSpPr>
            <a:spLocks noGrp="1"/>
          </p:cNvSpPr>
          <p:nvPr>
            <p:ph type="sldNum" sz="quarter" idx="10"/>
          </p:nvPr>
        </p:nvSpPr>
        <p:spPr/>
        <p:txBody>
          <a:bodyPr/>
          <a:lstStyle/>
          <a:p>
            <a:fld id="{177835B3-465A-403C-9B07-BF8E75ED3744}" type="slidenum">
              <a:rPr lang="es-CO" smtClean="0"/>
              <a:pPr/>
              <a:t>35</a:t>
            </a:fld>
            <a:endParaRPr lang="es-CO"/>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r>
              <a:rPr lang="es-CO" sz="1200" dirty="0" smtClean="0"/>
              <a:t>Fórmula Predio o lote:= Con riesgo </a:t>
            </a:r>
            <a:r>
              <a:rPr lang="es-CO" sz="1200" dirty="0" err="1" smtClean="0"/>
              <a:t>nat</a:t>
            </a:r>
            <a:r>
              <a:rPr lang="es-CO" sz="1200" dirty="0" smtClean="0"/>
              <a:t> N y condición=1.</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smtClean="0"/>
              <a:t>Fórmula Predio o lote:= Con riesgo </a:t>
            </a:r>
            <a:r>
              <a:rPr lang="es-CO" sz="1200" dirty="0" err="1" smtClean="0"/>
              <a:t>ant</a:t>
            </a:r>
            <a:r>
              <a:rPr lang="es-CO" sz="1200" dirty="0" smtClean="0"/>
              <a:t> N y condición=1.</a:t>
            </a:r>
          </a:p>
          <a:p>
            <a:pPr lvl="0"/>
            <a:endParaRPr lang="es-CO" sz="1200" dirty="0" smtClean="0"/>
          </a:p>
          <a:p>
            <a:pPr lvl="0"/>
            <a:r>
              <a:rPr lang="es-CO" sz="1200" baseline="0" dirty="0" smtClean="0"/>
              <a:t>Fórmula por Establecimiento Educativo: </a:t>
            </a:r>
            <a:r>
              <a:rPr lang="es-MX" sz="1200" dirty="0" smtClean="0"/>
              <a:t> #lotes por sede (</a:t>
            </a:r>
            <a:r>
              <a:rPr lang="es-CO" sz="1200" dirty="0" smtClean="0"/>
              <a:t>riesgo </a:t>
            </a:r>
            <a:r>
              <a:rPr lang="es-CO" sz="1200" dirty="0" err="1" smtClean="0"/>
              <a:t>nat</a:t>
            </a:r>
            <a:r>
              <a:rPr lang="es-CO" sz="1200" dirty="0" smtClean="0"/>
              <a:t> N y condición=1/</a:t>
            </a:r>
            <a:r>
              <a:rPr lang="es-MX" sz="1200" dirty="0" smtClean="0"/>
              <a:t>total</a:t>
            </a:r>
            <a:r>
              <a:rPr lang="es-MX" sz="1200" baseline="0" dirty="0" smtClean="0"/>
              <a:t> </a:t>
            </a:r>
            <a:r>
              <a:rPr lang="es-MX" sz="1200" dirty="0" smtClean="0"/>
              <a:t>lotes EE)</a:t>
            </a:r>
          </a:p>
          <a:p>
            <a:pPr lvl="0"/>
            <a:r>
              <a:rPr lang="es-MX" sz="1200" dirty="0" smtClean="0"/>
              <a:t>Formula por Municipio =∑ #</a:t>
            </a:r>
            <a:r>
              <a:rPr lang="es-MX" sz="1200" dirty="0" err="1" smtClean="0"/>
              <a:t>lotesEE</a:t>
            </a:r>
            <a:r>
              <a:rPr lang="es-MX" sz="1200" dirty="0" smtClean="0"/>
              <a:t> (</a:t>
            </a:r>
            <a:r>
              <a:rPr lang="es-CO" sz="1200" dirty="0" smtClean="0"/>
              <a:t>riesgo </a:t>
            </a:r>
            <a:r>
              <a:rPr lang="es-CO" sz="1200" dirty="0" err="1" smtClean="0"/>
              <a:t>nat</a:t>
            </a:r>
            <a:r>
              <a:rPr lang="es-CO" sz="1200" dirty="0" smtClean="0"/>
              <a:t> o </a:t>
            </a:r>
            <a:r>
              <a:rPr lang="es-CO" sz="1200" dirty="0" err="1" smtClean="0"/>
              <a:t>ant</a:t>
            </a:r>
            <a:r>
              <a:rPr lang="es-CO" sz="1200" dirty="0" smtClean="0"/>
              <a:t> N y condición=1)</a:t>
            </a:r>
            <a:r>
              <a:rPr lang="es-MX" sz="1200" dirty="0" smtClean="0"/>
              <a:t>/total</a:t>
            </a:r>
            <a:r>
              <a:rPr lang="es-MX" sz="1200" baseline="0" dirty="0" smtClean="0"/>
              <a:t> </a:t>
            </a:r>
            <a:r>
              <a:rPr lang="es-MX" sz="1200" dirty="0" smtClean="0"/>
              <a:t>lotes EE</a:t>
            </a:r>
          </a:p>
          <a:p>
            <a:pPr lvl="0"/>
            <a:endParaRPr lang="es-MX" sz="1200" dirty="0" smtClean="0"/>
          </a:p>
          <a:p>
            <a:pPr lvl="0"/>
            <a:r>
              <a:rPr lang="es-CO" sz="1200" dirty="0" smtClean="0"/>
              <a:t>Fórmula Predio o lote:= Matricula MJ (riesgo </a:t>
            </a:r>
            <a:r>
              <a:rPr lang="es-CO" sz="1200" dirty="0" err="1" smtClean="0"/>
              <a:t>nat</a:t>
            </a:r>
            <a:r>
              <a:rPr lang="es-CO" sz="1200" dirty="0" smtClean="0"/>
              <a:t> N y condición=1)</a:t>
            </a:r>
            <a:endParaRPr lang="es-CO" sz="1200" baseline="0" dirty="0" smtClean="0"/>
          </a:p>
          <a:p>
            <a:pPr lvl="0"/>
            <a:r>
              <a:rPr lang="es-CO" sz="1200" baseline="0" dirty="0" smtClean="0"/>
              <a:t>Fórmula por Establecimiento Educativo: </a:t>
            </a:r>
            <a:r>
              <a:rPr lang="es-MX" sz="1200" dirty="0" smtClean="0"/>
              <a:t>∑ </a:t>
            </a:r>
            <a:r>
              <a:rPr lang="es-MX" sz="1200" dirty="0" err="1" smtClean="0"/>
              <a:t>Matricula</a:t>
            </a:r>
            <a:r>
              <a:rPr lang="es-MX" sz="1200" baseline="0" dirty="0" err="1" smtClean="0"/>
              <a:t>MJ</a:t>
            </a:r>
            <a:r>
              <a:rPr lang="es-MX" sz="1200" baseline="0" dirty="0" smtClean="0"/>
              <a:t> sede</a:t>
            </a:r>
            <a:r>
              <a:rPr lang="es-MX" sz="1200" dirty="0" smtClean="0"/>
              <a:t> (</a:t>
            </a:r>
            <a:r>
              <a:rPr lang="es-CO" sz="1200" dirty="0" smtClean="0"/>
              <a:t>riesgo </a:t>
            </a:r>
            <a:r>
              <a:rPr lang="es-CO" sz="1200" dirty="0" err="1" smtClean="0"/>
              <a:t>nat</a:t>
            </a:r>
            <a:r>
              <a:rPr lang="es-CO" sz="1200" dirty="0" smtClean="0"/>
              <a:t> N y condición=1</a:t>
            </a:r>
            <a:r>
              <a:rPr lang="es-MX" sz="1200" dirty="0" smtClean="0"/>
              <a:t>/#</a:t>
            </a:r>
            <a:r>
              <a:rPr lang="es-MX" sz="1200" dirty="0" err="1" smtClean="0"/>
              <a:t>MatrículaMJ</a:t>
            </a:r>
            <a:r>
              <a:rPr lang="es-MX" sz="1200" dirty="0" smtClean="0"/>
              <a:t> total s</a:t>
            </a:r>
            <a:r>
              <a:rPr lang="es-MX" sz="1200" baseline="0" dirty="0" smtClean="0"/>
              <a:t>edes del EE</a:t>
            </a:r>
            <a:endParaRPr lang="es-MX" sz="1200" dirty="0" smtClean="0"/>
          </a:p>
          <a:p>
            <a:pPr lvl="0"/>
            <a:r>
              <a:rPr lang="es-MX" sz="1200" dirty="0" smtClean="0"/>
              <a:t>Formula por Municipio =</a:t>
            </a:r>
            <a:r>
              <a:rPr lang="es-CO" sz="1200" baseline="0" dirty="0" smtClean="0"/>
              <a:t> </a:t>
            </a:r>
            <a:r>
              <a:rPr lang="es-MX" sz="1200" dirty="0" smtClean="0"/>
              <a:t>∑ </a:t>
            </a:r>
            <a:r>
              <a:rPr lang="es-MX" sz="1200" dirty="0" err="1" smtClean="0"/>
              <a:t>Matricula</a:t>
            </a:r>
            <a:r>
              <a:rPr lang="es-MX" sz="1200" baseline="0" dirty="0" err="1" smtClean="0"/>
              <a:t>MJ</a:t>
            </a:r>
            <a:r>
              <a:rPr lang="es-MX" sz="1200" baseline="0" dirty="0" smtClean="0"/>
              <a:t> EE/</a:t>
            </a:r>
            <a:r>
              <a:rPr lang="es-MX" sz="1200" dirty="0" smtClean="0"/>
              <a:t>  #total EE (</a:t>
            </a:r>
            <a:r>
              <a:rPr lang="es-CO" sz="1200" dirty="0" smtClean="0"/>
              <a:t>riesgo </a:t>
            </a:r>
            <a:r>
              <a:rPr lang="es-CO" sz="1200" dirty="0" err="1" smtClean="0"/>
              <a:t>nat</a:t>
            </a:r>
            <a:r>
              <a:rPr lang="es-CO" sz="1200" dirty="0" smtClean="0"/>
              <a:t> N y condición=1)</a:t>
            </a:r>
            <a:r>
              <a:rPr lang="es-MX" sz="1200" dirty="0" smtClean="0"/>
              <a:t>/total</a:t>
            </a:r>
            <a:r>
              <a:rPr lang="es-MX" sz="1200" baseline="0" dirty="0" smtClean="0"/>
              <a:t> EE</a:t>
            </a:r>
            <a:endParaRPr lang="es-MX" sz="1200" dirty="0" smtClean="0"/>
          </a:p>
          <a:p>
            <a:endParaRPr lang="es-CO" dirty="0"/>
          </a:p>
        </p:txBody>
      </p:sp>
      <p:sp>
        <p:nvSpPr>
          <p:cNvPr id="4" name="3 Marcador de número de diapositiva"/>
          <p:cNvSpPr>
            <a:spLocks noGrp="1"/>
          </p:cNvSpPr>
          <p:nvPr>
            <p:ph type="sldNum" sz="quarter" idx="10"/>
          </p:nvPr>
        </p:nvSpPr>
        <p:spPr/>
        <p:txBody>
          <a:bodyPr/>
          <a:lstStyle/>
          <a:p>
            <a:fld id="{177835B3-465A-403C-9B07-BF8E75ED3744}" type="slidenum">
              <a:rPr lang="es-CO" smtClean="0"/>
              <a:pPr/>
              <a:t>37</a:t>
            </a:fld>
            <a:endParaRPr lang="es-CO"/>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177835B3-465A-403C-9B07-BF8E75ED3744}" type="slidenum">
              <a:rPr lang="es-CO" smtClean="0"/>
              <a:pPr/>
              <a:t>38</a:t>
            </a:fld>
            <a:endParaRPr lang="es-CO"/>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r>
              <a:rPr lang="es-CO" sz="1200" dirty="0" smtClean="0"/>
              <a:t>Fórmula Predio o lote:= Con riesgo </a:t>
            </a:r>
            <a:r>
              <a:rPr lang="es-CO" sz="1200" dirty="0" err="1" smtClean="0"/>
              <a:t>nat</a:t>
            </a:r>
            <a:r>
              <a:rPr lang="es-CO" sz="1200" dirty="0" smtClean="0"/>
              <a:t> N y condición=1.</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smtClean="0"/>
              <a:t>Fórmula Predio o lote:= Con riesgo </a:t>
            </a:r>
            <a:r>
              <a:rPr lang="es-CO" sz="1200" dirty="0" err="1" smtClean="0"/>
              <a:t>ant</a:t>
            </a:r>
            <a:r>
              <a:rPr lang="es-CO" sz="1200" dirty="0" smtClean="0"/>
              <a:t> N y condición=1.</a:t>
            </a:r>
          </a:p>
          <a:p>
            <a:pPr lvl="0"/>
            <a:endParaRPr lang="es-CO" sz="1200" dirty="0" smtClean="0"/>
          </a:p>
          <a:p>
            <a:pPr lvl="0"/>
            <a:r>
              <a:rPr lang="es-CO" sz="1200" baseline="0" dirty="0" smtClean="0"/>
              <a:t>Fórmula por Establecimiento Educativo: </a:t>
            </a:r>
            <a:r>
              <a:rPr lang="es-MX" sz="1200" dirty="0" smtClean="0"/>
              <a:t> #lotes por sede (</a:t>
            </a:r>
            <a:r>
              <a:rPr lang="es-CO" sz="1200" dirty="0" smtClean="0"/>
              <a:t>riesgo </a:t>
            </a:r>
            <a:r>
              <a:rPr lang="es-CO" sz="1200" dirty="0" err="1" smtClean="0"/>
              <a:t>nat</a:t>
            </a:r>
            <a:r>
              <a:rPr lang="es-CO" sz="1200" dirty="0" smtClean="0"/>
              <a:t> N y condición=1/</a:t>
            </a:r>
            <a:r>
              <a:rPr lang="es-MX" sz="1200" dirty="0" smtClean="0"/>
              <a:t>total</a:t>
            </a:r>
            <a:r>
              <a:rPr lang="es-MX" sz="1200" baseline="0" dirty="0" smtClean="0"/>
              <a:t> </a:t>
            </a:r>
            <a:r>
              <a:rPr lang="es-MX" sz="1200" dirty="0" smtClean="0"/>
              <a:t>lotes EE)</a:t>
            </a:r>
          </a:p>
          <a:p>
            <a:pPr lvl="0"/>
            <a:r>
              <a:rPr lang="es-MX" sz="1200" dirty="0" smtClean="0"/>
              <a:t>Formula por Municipio =∑ #</a:t>
            </a:r>
            <a:r>
              <a:rPr lang="es-MX" sz="1200" dirty="0" err="1" smtClean="0"/>
              <a:t>lotesEE</a:t>
            </a:r>
            <a:r>
              <a:rPr lang="es-MX" sz="1200" dirty="0" smtClean="0"/>
              <a:t> (</a:t>
            </a:r>
            <a:r>
              <a:rPr lang="es-CO" sz="1200" dirty="0" smtClean="0"/>
              <a:t>riesgo </a:t>
            </a:r>
            <a:r>
              <a:rPr lang="es-CO" sz="1200" dirty="0" err="1" smtClean="0"/>
              <a:t>nat</a:t>
            </a:r>
            <a:r>
              <a:rPr lang="es-CO" sz="1200" dirty="0" smtClean="0"/>
              <a:t> o </a:t>
            </a:r>
            <a:r>
              <a:rPr lang="es-CO" sz="1200" dirty="0" err="1" smtClean="0"/>
              <a:t>ant</a:t>
            </a:r>
            <a:r>
              <a:rPr lang="es-CO" sz="1200" dirty="0" smtClean="0"/>
              <a:t> N y condición=1)</a:t>
            </a:r>
            <a:r>
              <a:rPr lang="es-MX" sz="1200" dirty="0" smtClean="0"/>
              <a:t>/total</a:t>
            </a:r>
            <a:r>
              <a:rPr lang="es-MX" sz="1200" baseline="0" dirty="0" smtClean="0"/>
              <a:t> </a:t>
            </a:r>
            <a:r>
              <a:rPr lang="es-MX" sz="1200" dirty="0" smtClean="0"/>
              <a:t>lotes EE</a:t>
            </a:r>
          </a:p>
          <a:p>
            <a:pPr lvl="0"/>
            <a:endParaRPr lang="es-MX" sz="1200" dirty="0" smtClean="0"/>
          </a:p>
          <a:p>
            <a:pPr lvl="0"/>
            <a:r>
              <a:rPr lang="es-CO" sz="1200" dirty="0" smtClean="0"/>
              <a:t>Fórmula Predio o lote:= Matricula MJ (riesgo </a:t>
            </a:r>
            <a:r>
              <a:rPr lang="es-CO" sz="1200" dirty="0" err="1" smtClean="0"/>
              <a:t>nat</a:t>
            </a:r>
            <a:r>
              <a:rPr lang="es-CO" sz="1200" dirty="0" smtClean="0"/>
              <a:t> N y condición=1)</a:t>
            </a:r>
            <a:endParaRPr lang="es-CO" sz="1200" baseline="0" dirty="0" smtClean="0"/>
          </a:p>
          <a:p>
            <a:pPr lvl="0"/>
            <a:r>
              <a:rPr lang="es-CO" sz="1200" baseline="0" dirty="0" smtClean="0"/>
              <a:t>Fórmula por Establecimiento Educativo: </a:t>
            </a:r>
            <a:r>
              <a:rPr lang="es-MX" sz="1200" dirty="0" smtClean="0"/>
              <a:t>∑ </a:t>
            </a:r>
            <a:r>
              <a:rPr lang="es-MX" sz="1200" dirty="0" err="1" smtClean="0"/>
              <a:t>Matricula</a:t>
            </a:r>
            <a:r>
              <a:rPr lang="es-MX" sz="1200" baseline="0" dirty="0" err="1" smtClean="0"/>
              <a:t>MJ</a:t>
            </a:r>
            <a:r>
              <a:rPr lang="es-MX" sz="1200" baseline="0" dirty="0" smtClean="0"/>
              <a:t> sede</a:t>
            </a:r>
            <a:r>
              <a:rPr lang="es-MX" sz="1200" dirty="0" smtClean="0"/>
              <a:t> (</a:t>
            </a:r>
            <a:r>
              <a:rPr lang="es-CO" sz="1200" dirty="0" smtClean="0"/>
              <a:t>riesgo </a:t>
            </a:r>
            <a:r>
              <a:rPr lang="es-CO" sz="1200" dirty="0" err="1" smtClean="0"/>
              <a:t>nat</a:t>
            </a:r>
            <a:r>
              <a:rPr lang="es-CO" sz="1200" dirty="0" smtClean="0"/>
              <a:t> N y condición=1</a:t>
            </a:r>
            <a:r>
              <a:rPr lang="es-MX" sz="1200" dirty="0" smtClean="0"/>
              <a:t>/#</a:t>
            </a:r>
            <a:r>
              <a:rPr lang="es-MX" sz="1200" dirty="0" err="1" smtClean="0"/>
              <a:t>MatrículaMJ</a:t>
            </a:r>
            <a:r>
              <a:rPr lang="es-MX" sz="1200" dirty="0" smtClean="0"/>
              <a:t> total s</a:t>
            </a:r>
            <a:r>
              <a:rPr lang="es-MX" sz="1200" baseline="0" dirty="0" smtClean="0"/>
              <a:t>edes del EE</a:t>
            </a:r>
            <a:endParaRPr lang="es-MX" sz="1200" dirty="0" smtClean="0"/>
          </a:p>
          <a:p>
            <a:pPr lvl="0"/>
            <a:r>
              <a:rPr lang="es-MX" sz="1200" dirty="0" smtClean="0"/>
              <a:t>Formula por Municipio =</a:t>
            </a:r>
            <a:r>
              <a:rPr lang="es-CO" sz="1200" baseline="0" dirty="0" smtClean="0"/>
              <a:t> </a:t>
            </a:r>
            <a:r>
              <a:rPr lang="es-MX" sz="1200" dirty="0" smtClean="0"/>
              <a:t>∑ </a:t>
            </a:r>
            <a:r>
              <a:rPr lang="es-MX" sz="1200" dirty="0" err="1" smtClean="0"/>
              <a:t>Matricula</a:t>
            </a:r>
            <a:r>
              <a:rPr lang="es-MX" sz="1200" baseline="0" dirty="0" err="1" smtClean="0"/>
              <a:t>MJ</a:t>
            </a:r>
            <a:r>
              <a:rPr lang="es-MX" sz="1200" baseline="0" dirty="0" smtClean="0"/>
              <a:t> EE/</a:t>
            </a:r>
            <a:r>
              <a:rPr lang="es-MX" sz="1200" dirty="0" smtClean="0"/>
              <a:t>  #total EE (</a:t>
            </a:r>
            <a:r>
              <a:rPr lang="es-CO" sz="1200" dirty="0" smtClean="0"/>
              <a:t>riesgo </a:t>
            </a:r>
            <a:r>
              <a:rPr lang="es-CO" sz="1200" dirty="0" err="1" smtClean="0"/>
              <a:t>nat</a:t>
            </a:r>
            <a:r>
              <a:rPr lang="es-CO" sz="1200" dirty="0" smtClean="0"/>
              <a:t> N y condición=1)</a:t>
            </a:r>
            <a:r>
              <a:rPr lang="es-MX" sz="1200" dirty="0" smtClean="0"/>
              <a:t>/total</a:t>
            </a:r>
            <a:r>
              <a:rPr lang="es-MX" sz="1200" baseline="0" dirty="0" smtClean="0"/>
              <a:t> EE</a:t>
            </a:r>
            <a:endParaRPr lang="es-MX" sz="1200" dirty="0" smtClean="0"/>
          </a:p>
          <a:p>
            <a:endParaRPr lang="es-CO" dirty="0"/>
          </a:p>
        </p:txBody>
      </p:sp>
      <p:sp>
        <p:nvSpPr>
          <p:cNvPr id="4" name="3 Marcador de número de diapositiva"/>
          <p:cNvSpPr>
            <a:spLocks noGrp="1"/>
          </p:cNvSpPr>
          <p:nvPr>
            <p:ph type="sldNum" sz="quarter" idx="10"/>
          </p:nvPr>
        </p:nvSpPr>
        <p:spPr/>
        <p:txBody>
          <a:bodyPr/>
          <a:lstStyle/>
          <a:p>
            <a:fld id="{177835B3-465A-403C-9B07-BF8E75ED3744}" type="slidenum">
              <a:rPr lang="es-CO" smtClean="0"/>
              <a:pPr/>
              <a:t>39</a:t>
            </a:fld>
            <a:endParaRPr lang="es-CO"/>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r>
              <a:rPr lang="es-CO" sz="1200" dirty="0" smtClean="0"/>
              <a:t>Fórmula Predio o lote:= Con riesgo </a:t>
            </a:r>
            <a:r>
              <a:rPr lang="es-CO" sz="1200" dirty="0" err="1" smtClean="0"/>
              <a:t>nat</a:t>
            </a:r>
            <a:r>
              <a:rPr lang="es-CO" sz="1200" dirty="0" smtClean="0"/>
              <a:t> N y condición=1.</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smtClean="0"/>
              <a:t>Fórmula Predio o lote:= Con riesgo </a:t>
            </a:r>
            <a:r>
              <a:rPr lang="es-CO" sz="1200" dirty="0" err="1" smtClean="0"/>
              <a:t>ant</a:t>
            </a:r>
            <a:r>
              <a:rPr lang="es-CO" sz="1200" dirty="0" smtClean="0"/>
              <a:t> N y condición=1.</a:t>
            </a:r>
          </a:p>
          <a:p>
            <a:pPr lvl="0"/>
            <a:endParaRPr lang="es-CO" sz="1200" dirty="0" smtClean="0"/>
          </a:p>
          <a:p>
            <a:pPr lvl="0"/>
            <a:r>
              <a:rPr lang="es-CO" sz="1200" baseline="0" dirty="0" smtClean="0"/>
              <a:t>Fórmula por Establecimiento Educativo: </a:t>
            </a:r>
            <a:r>
              <a:rPr lang="es-MX" sz="1200" dirty="0" smtClean="0"/>
              <a:t> #lotes por sede (</a:t>
            </a:r>
            <a:r>
              <a:rPr lang="es-CO" sz="1200" dirty="0" smtClean="0"/>
              <a:t>riesgo </a:t>
            </a:r>
            <a:r>
              <a:rPr lang="es-CO" sz="1200" dirty="0" err="1" smtClean="0"/>
              <a:t>nat</a:t>
            </a:r>
            <a:r>
              <a:rPr lang="es-CO" sz="1200" dirty="0" smtClean="0"/>
              <a:t> N y condición=1/</a:t>
            </a:r>
            <a:r>
              <a:rPr lang="es-MX" sz="1200" dirty="0" smtClean="0"/>
              <a:t>total</a:t>
            </a:r>
            <a:r>
              <a:rPr lang="es-MX" sz="1200" baseline="0" dirty="0" smtClean="0"/>
              <a:t> </a:t>
            </a:r>
            <a:r>
              <a:rPr lang="es-MX" sz="1200" dirty="0" smtClean="0"/>
              <a:t>lotes EE)</a:t>
            </a:r>
          </a:p>
          <a:p>
            <a:pPr lvl="0"/>
            <a:r>
              <a:rPr lang="es-MX" sz="1200" dirty="0" smtClean="0"/>
              <a:t>Formula por Municipio =∑ #</a:t>
            </a:r>
            <a:r>
              <a:rPr lang="es-MX" sz="1200" dirty="0" err="1" smtClean="0"/>
              <a:t>lotesEE</a:t>
            </a:r>
            <a:r>
              <a:rPr lang="es-MX" sz="1200" dirty="0" smtClean="0"/>
              <a:t> (</a:t>
            </a:r>
            <a:r>
              <a:rPr lang="es-CO" sz="1200" dirty="0" smtClean="0"/>
              <a:t>riesgo </a:t>
            </a:r>
            <a:r>
              <a:rPr lang="es-CO" sz="1200" dirty="0" err="1" smtClean="0"/>
              <a:t>nat</a:t>
            </a:r>
            <a:r>
              <a:rPr lang="es-CO" sz="1200" dirty="0" smtClean="0"/>
              <a:t> o </a:t>
            </a:r>
            <a:r>
              <a:rPr lang="es-CO" sz="1200" dirty="0" err="1" smtClean="0"/>
              <a:t>ant</a:t>
            </a:r>
            <a:r>
              <a:rPr lang="es-CO" sz="1200" dirty="0" smtClean="0"/>
              <a:t> N y condición=1)</a:t>
            </a:r>
            <a:r>
              <a:rPr lang="es-MX" sz="1200" dirty="0" smtClean="0"/>
              <a:t>/total</a:t>
            </a:r>
            <a:r>
              <a:rPr lang="es-MX" sz="1200" baseline="0" dirty="0" smtClean="0"/>
              <a:t> </a:t>
            </a:r>
            <a:r>
              <a:rPr lang="es-MX" sz="1200" dirty="0" smtClean="0"/>
              <a:t>lotes EE</a:t>
            </a:r>
          </a:p>
          <a:p>
            <a:pPr lvl="0"/>
            <a:endParaRPr lang="es-MX" sz="1200" dirty="0" smtClean="0"/>
          </a:p>
          <a:p>
            <a:pPr lvl="0"/>
            <a:r>
              <a:rPr lang="es-CO" sz="1200" dirty="0" smtClean="0"/>
              <a:t>Fórmula Predio o lote:= Matricula MJ (riesgo </a:t>
            </a:r>
            <a:r>
              <a:rPr lang="es-CO" sz="1200" dirty="0" err="1" smtClean="0"/>
              <a:t>nat</a:t>
            </a:r>
            <a:r>
              <a:rPr lang="es-CO" sz="1200" dirty="0" smtClean="0"/>
              <a:t> N y condición=1)</a:t>
            </a:r>
            <a:endParaRPr lang="es-CO" sz="1200" baseline="0" dirty="0" smtClean="0"/>
          </a:p>
          <a:p>
            <a:pPr lvl="0"/>
            <a:r>
              <a:rPr lang="es-CO" sz="1200" baseline="0" dirty="0" smtClean="0"/>
              <a:t>Fórmula por Establecimiento Educativo: </a:t>
            </a:r>
            <a:r>
              <a:rPr lang="es-MX" sz="1200" dirty="0" smtClean="0"/>
              <a:t>∑ </a:t>
            </a:r>
            <a:r>
              <a:rPr lang="es-MX" sz="1200" dirty="0" err="1" smtClean="0"/>
              <a:t>Matricula</a:t>
            </a:r>
            <a:r>
              <a:rPr lang="es-MX" sz="1200" baseline="0" dirty="0" err="1" smtClean="0"/>
              <a:t>MJ</a:t>
            </a:r>
            <a:r>
              <a:rPr lang="es-MX" sz="1200" baseline="0" dirty="0" smtClean="0"/>
              <a:t> sede</a:t>
            </a:r>
            <a:r>
              <a:rPr lang="es-MX" sz="1200" dirty="0" smtClean="0"/>
              <a:t> (</a:t>
            </a:r>
            <a:r>
              <a:rPr lang="es-CO" sz="1200" dirty="0" smtClean="0"/>
              <a:t>riesgo </a:t>
            </a:r>
            <a:r>
              <a:rPr lang="es-CO" sz="1200" dirty="0" err="1" smtClean="0"/>
              <a:t>nat</a:t>
            </a:r>
            <a:r>
              <a:rPr lang="es-CO" sz="1200" dirty="0" smtClean="0"/>
              <a:t> N y condición=1</a:t>
            </a:r>
            <a:r>
              <a:rPr lang="es-MX" sz="1200" dirty="0" smtClean="0"/>
              <a:t>/#</a:t>
            </a:r>
            <a:r>
              <a:rPr lang="es-MX" sz="1200" dirty="0" err="1" smtClean="0"/>
              <a:t>MatrículaMJ</a:t>
            </a:r>
            <a:r>
              <a:rPr lang="es-MX" sz="1200" dirty="0" smtClean="0"/>
              <a:t> total s</a:t>
            </a:r>
            <a:r>
              <a:rPr lang="es-MX" sz="1200" baseline="0" dirty="0" smtClean="0"/>
              <a:t>edes del EE</a:t>
            </a:r>
            <a:endParaRPr lang="es-MX" sz="1200" dirty="0" smtClean="0"/>
          </a:p>
          <a:p>
            <a:pPr lvl="0"/>
            <a:r>
              <a:rPr lang="es-MX" sz="1200" dirty="0" smtClean="0"/>
              <a:t>Formula por Municipio =</a:t>
            </a:r>
            <a:r>
              <a:rPr lang="es-CO" sz="1200" baseline="0" dirty="0" smtClean="0"/>
              <a:t> </a:t>
            </a:r>
            <a:r>
              <a:rPr lang="es-MX" sz="1200" dirty="0" smtClean="0"/>
              <a:t>∑ </a:t>
            </a:r>
            <a:r>
              <a:rPr lang="es-MX" sz="1200" dirty="0" err="1" smtClean="0"/>
              <a:t>Matricula</a:t>
            </a:r>
            <a:r>
              <a:rPr lang="es-MX" sz="1200" baseline="0" dirty="0" err="1" smtClean="0"/>
              <a:t>MJ</a:t>
            </a:r>
            <a:r>
              <a:rPr lang="es-MX" sz="1200" baseline="0" dirty="0" smtClean="0"/>
              <a:t> EE/</a:t>
            </a:r>
            <a:r>
              <a:rPr lang="es-MX" sz="1200" dirty="0" smtClean="0"/>
              <a:t>  #total EE (</a:t>
            </a:r>
            <a:r>
              <a:rPr lang="es-CO" sz="1200" dirty="0" smtClean="0"/>
              <a:t>riesgo </a:t>
            </a:r>
            <a:r>
              <a:rPr lang="es-CO" sz="1200" dirty="0" err="1" smtClean="0"/>
              <a:t>nat</a:t>
            </a:r>
            <a:r>
              <a:rPr lang="es-CO" sz="1200" dirty="0" smtClean="0"/>
              <a:t> N y condición=1)</a:t>
            </a:r>
            <a:r>
              <a:rPr lang="es-MX" sz="1200" dirty="0" smtClean="0"/>
              <a:t>/total</a:t>
            </a:r>
            <a:r>
              <a:rPr lang="es-MX" sz="1200" baseline="0" dirty="0" smtClean="0"/>
              <a:t> EE</a:t>
            </a:r>
            <a:endParaRPr lang="es-MX" sz="1200" dirty="0" smtClean="0"/>
          </a:p>
          <a:p>
            <a:endParaRPr lang="es-CO" dirty="0"/>
          </a:p>
        </p:txBody>
      </p:sp>
      <p:sp>
        <p:nvSpPr>
          <p:cNvPr id="4" name="3 Marcador de número de diapositiva"/>
          <p:cNvSpPr>
            <a:spLocks noGrp="1"/>
          </p:cNvSpPr>
          <p:nvPr>
            <p:ph type="sldNum" sz="quarter" idx="10"/>
          </p:nvPr>
        </p:nvSpPr>
        <p:spPr/>
        <p:txBody>
          <a:bodyPr/>
          <a:lstStyle/>
          <a:p>
            <a:fld id="{177835B3-465A-403C-9B07-BF8E75ED3744}" type="slidenum">
              <a:rPr lang="es-CO" smtClean="0"/>
              <a:pPr/>
              <a:t>40</a:t>
            </a:fld>
            <a:endParaRPr lang="es-CO"/>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r>
              <a:rPr lang="es-CO" sz="1200" dirty="0" smtClean="0"/>
              <a:t>Fórmula Predio o lote:= Con riesgo </a:t>
            </a:r>
            <a:r>
              <a:rPr lang="es-CO" sz="1200" dirty="0" err="1" smtClean="0"/>
              <a:t>nat</a:t>
            </a:r>
            <a:r>
              <a:rPr lang="es-CO" sz="1200" dirty="0" smtClean="0"/>
              <a:t> N y condición=1.</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smtClean="0"/>
              <a:t>Fórmula Predio o lote:= Con riesgo </a:t>
            </a:r>
            <a:r>
              <a:rPr lang="es-CO" sz="1200" dirty="0" err="1" smtClean="0"/>
              <a:t>ant</a:t>
            </a:r>
            <a:r>
              <a:rPr lang="es-CO" sz="1200" dirty="0" smtClean="0"/>
              <a:t> N y condición=1.</a:t>
            </a:r>
          </a:p>
          <a:p>
            <a:pPr lvl="0"/>
            <a:endParaRPr lang="es-CO" sz="1200" dirty="0" smtClean="0"/>
          </a:p>
          <a:p>
            <a:pPr lvl="0"/>
            <a:r>
              <a:rPr lang="es-CO" sz="1200" baseline="0" dirty="0" smtClean="0"/>
              <a:t>Fórmula por Establecimiento Educativo: </a:t>
            </a:r>
            <a:r>
              <a:rPr lang="es-MX" sz="1200" dirty="0" smtClean="0"/>
              <a:t> #lotes por sede (</a:t>
            </a:r>
            <a:r>
              <a:rPr lang="es-CO" sz="1200" dirty="0" smtClean="0"/>
              <a:t>riesgo </a:t>
            </a:r>
            <a:r>
              <a:rPr lang="es-CO" sz="1200" dirty="0" err="1" smtClean="0"/>
              <a:t>nat</a:t>
            </a:r>
            <a:r>
              <a:rPr lang="es-CO" sz="1200" dirty="0" smtClean="0"/>
              <a:t> N y condición=1/</a:t>
            </a:r>
            <a:r>
              <a:rPr lang="es-MX" sz="1200" dirty="0" smtClean="0"/>
              <a:t>total</a:t>
            </a:r>
            <a:r>
              <a:rPr lang="es-MX" sz="1200" baseline="0" dirty="0" smtClean="0"/>
              <a:t> </a:t>
            </a:r>
            <a:r>
              <a:rPr lang="es-MX" sz="1200" dirty="0" smtClean="0"/>
              <a:t>lotes EE)</a:t>
            </a:r>
          </a:p>
          <a:p>
            <a:pPr lvl="0"/>
            <a:r>
              <a:rPr lang="es-MX" sz="1200" dirty="0" smtClean="0"/>
              <a:t>Formula por Municipio =∑ #</a:t>
            </a:r>
            <a:r>
              <a:rPr lang="es-MX" sz="1200" dirty="0" err="1" smtClean="0"/>
              <a:t>lotesEE</a:t>
            </a:r>
            <a:r>
              <a:rPr lang="es-MX" sz="1200" dirty="0" smtClean="0"/>
              <a:t> (</a:t>
            </a:r>
            <a:r>
              <a:rPr lang="es-CO" sz="1200" dirty="0" smtClean="0"/>
              <a:t>riesgo </a:t>
            </a:r>
            <a:r>
              <a:rPr lang="es-CO" sz="1200" dirty="0" err="1" smtClean="0"/>
              <a:t>nat</a:t>
            </a:r>
            <a:r>
              <a:rPr lang="es-CO" sz="1200" dirty="0" smtClean="0"/>
              <a:t> o </a:t>
            </a:r>
            <a:r>
              <a:rPr lang="es-CO" sz="1200" dirty="0" err="1" smtClean="0"/>
              <a:t>ant</a:t>
            </a:r>
            <a:r>
              <a:rPr lang="es-CO" sz="1200" dirty="0" smtClean="0"/>
              <a:t> N y condición=1)</a:t>
            </a:r>
            <a:r>
              <a:rPr lang="es-MX" sz="1200" dirty="0" smtClean="0"/>
              <a:t>/total</a:t>
            </a:r>
            <a:r>
              <a:rPr lang="es-MX" sz="1200" baseline="0" dirty="0" smtClean="0"/>
              <a:t> </a:t>
            </a:r>
            <a:r>
              <a:rPr lang="es-MX" sz="1200" dirty="0" smtClean="0"/>
              <a:t>lotes EE</a:t>
            </a:r>
          </a:p>
          <a:p>
            <a:pPr lvl="0"/>
            <a:endParaRPr lang="es-MX" sz="1200" dirty="0" smtClean="0"/>
          </a:p>
          <a:p>
            <a:pPr lvl="0"/>
            <a:r>
              <a:rPr lang="es-CO" sz="1200" dirty="0" smtClean="0"/>
              <a:t>Fórmula Predio o lote:= Matricula MJ (riesgo </a:t>
            </a:r>
            <a:r>
              <a:rPr lang="es-CO" sz="1200" dirty="0" err="1" smtClean="0"/>
              <a:t>nat</a:t>
            </a:r>
            <a:r>
              <a:rPr lang="es-CO" sz="1200" dirty="0" smtClean="0"/>
              <a:t> N y condición=1)</a:t>
            </a:r>
            <a:endParaRPr lang="es-CO" sz="1200" baseline="0" dirty="0" smtClean="0"/>
          </a:p>
          <a:p>
            <a:pPr lvl="0"/>
            <a:r>
              <a:rPr lang="es-CO" sz="1200" baseline="0" dirty="0" smtClean="0"/>
              <a:t>Fórmula por Establecimiento Educativo: </a:t>
            </a:r>
            <a:r>
              <a:rPr lang="es-MX" sz="1200" dirty="0" smtClean="0"/>
              <a:t>∑ </a:t>
            </a:r>
            <a:r>
              <a:rPr lang="es-MX" sz="1200" dirty="0" err="1" smtClean="0"/>
              <a:t>Matricula</a:t>
            </a:r>
            <a:r>
              <a:rPr lang="es-MX" sz="1200" baseline="0" dirty="0" err="1" smtClean="0"/>
              <a:t>MJ</a:t>
            </a:r>
            <a:r>
              <a:rPr lang="es-MX" sz="1200" baseline="0" dirty="0" smtClean="0"/>
              <a:t> sede</a:t>
            </a:r>
            <a:r>
              <a:rPr lang="es-MX" sz="1200" dirty="0" smtClean="0"/>
              <a:t> (</a:t>
            </a:r>
            <a:r>
              <a:rPr lang="es-CO" sz="1200" dirty="0" smtClean="0"/>
              <a:t>riesgo </a:t>
            </a:r>
            <a:r>
              <a:rPr lang="es-CO" sz="1200" dirty="0" err="1" smtClean="0"/>
              <a:t>nat</a:t>
            </a:r>
            <a:r>
              <a:rPr lang="es-CO" sz="1200" dirty="0" smtClean="0"/>
              <a:t> N y condición=1</a:t>
            </a:r>
            <a:r>
              <a:rPr lang="es-MX" sz="1200" dirty="0" smtClean="0"/>
              <a:t>/#</a:t>
            </a:r>
            <a:r>
              <a:rPr lang="es-MX" sz="1200" dirty="0" err="1" smtClean="0"/>
              <a:t>MatrículaMJ</a:t>
            </a:r>
            <a:r>
              <a:rPr lang="es-MX" sz="1200" dirty="0" smtClean="0"/>
              <a:t> total s</a:t>
            </a:r>
            <a:r>
              <a:rPr lang="es-MX" sz="1200" baseline="0" dirty="0" smtClean="0"/>
              <a:t>edes del EE</a:t>
            </a:r>
            <a:endParaRPr lang="es-MX" sz="1200" dirty="0" smtClean="0"/>
          </a:p>
          <a:p>
            <a:pPr lvl="0"/>
            <a:r>
              <a:rPr lang="es-MX" sz="1200" dirty="0" smtClean="0"/>
              <a:t>Formula por Municipio =</a:t>
            </a:r>
            <a:r>
              <a:rPr lang="es-CO" sz="1200" baseline="0" dirty="0" smtClean="0"/>
              <a:t> </a:t>
            </a:r>
            <a:r>
              <a:rPr lang="es-MX" sz="1200" dirty="0" smtClean="0"/>
              <a:t>∑ </a:t>
            </a:r>
            <a:r>
              <a:rPr lang="es-MX" sz="1200" dirty="0" err="1" smtClean="0"/>
              <a:t>Matricula</a:t>
            </a:r>
            <a:r>
              <a:rPr lang="es-MX" sz="1200" baseline="0" dirty="0" err="1" smtClean="0"/>
              <a:t>MJ</a:t>
            </a:r>
            <a:r>
              <a:rPr lang="es-MX" sz="1200" baseline="0" dirty="0" smtClean="0"/>
              <a:t> EE/</a:t>
            </a:r>
            <a:r>
              <a:rPr lang="es-MX" sz="1200" dirty="0" smtClean="0"/>
              <a:t>  #total EE (</a:t>
            </a:r>
            <a:r>
              <a:rPr lang="es-CO" sz="1200" dirty="0" smtClean="0"/>
              <a:t>riesgo </a:t>
            </a:r>
            <a:r>
              <a:rPr lang="es-CO" sz="1200" dirty="0" err="1" smtClean="0"/>
              <a:t>nat</a:t>
            </a:r>
            <a:r>
              <a:rPr lang="es-CO" sz="1200" dirty="0" smtClean="0"/>
              <a:t> N y condición=1)</a:t>
            </a:r>
            <a:r>
              <a:rPr lang="es-MX" sz="1200" dirty="0" smtClean="0"/>
              <a:t>/total</a:t>
            </a:r>
            <a:r>
              <a:rPr lang="es-MX" sz="1200" baseline="0" dirty="0" smtClean="0"/>
              <a:t> EE</a:t>
            </a:r>
            <a:endParaRPr lang="es-MX" sz="1200" dirty="0" smtClean="0"/>
          </a:p>
          <a:p>
            <a:endParaRPr lang="es-CO" dirty="0"/>
          </a:p>
        </p:txBody>
      </p:sp>
      <p:sp>
        <p:nvSpPr>
          <p:cNvPr id="4" name="3 Marcador de número de diapositiva"/>
          <p:cNvSpPr>
            <a:spLocks noGrp="1"/>
          </p:cNvSpPr>
          <p:nvPr>
            <p:ph type="sldNum" sz="quarter" idx="10"/>
          </p:nvPr>
        </p:nvSpPr>
        <p:spPr/>
        <p:txBody>
          <a:bodyPr/>
          <a:lstStyle/>
          <a:p>
            <a:fld id="{177835B3-465A-403C-9B07-BF8E75ED3744}" type="slidenum">
              <a:rPr lang="es-CO" smtClean="0"/>
              <a:pPr/>
              <a:t>41</a:t>
            </a:fld>
            <a:endParaRPr lang="es-CO"/>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r>
              <a:rPr lang="es-CO" sz="1200" dirty="0" smtClean="0"/>
              <a:t>Fórmula Predio o lote:= Con riesgo </a:t>
            </a:r>
            <a:r>
              <a:rPr lang="es-CO" sz="1200" dirty="0" err="1" smtClean="0"/>
              <a:t>nat</a:t>
            </a:r>
            <a:r>
              <a:rPr lang="es-CO" sz="1200" dirty="0" smtClean="0"/>
              <a:t> N y condición=1.</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smtClean="0"/>
              <a:t>Fórmula Predio o lote:= Con riesgo </a:t>
            </a:r>
            <a:r>
              <a:rPr lang="es-CO" sz="1200" dirty="0" err="1" smtClean="0"/>
              <a:t>ant</a:t>
            </a:r>
            <a:r>
              <a:rPr lang="es-CO" sz="1200" dirty="0" smtClean="0"/>
              <a:t> N y condición=1.</a:t>
            </a:r>
          </a:p>
          <a:p>
            <a:pPr lvl="0"/>
            <a:endParaRPr lang="es-CO" sz="1200" dirty="0" smtClean="0"/>
          </a:p>
          <a:p>
            <a:pPr lvl="0"/>
            <a:r>
              <a:rPr lang="es-CO" sz="1200" baseline="0" dirty="0" smtClean="0"/>
              <a:t>Fórmula por Establecimiento Educativo: </a:t>
            </a:r>
            <a:r>
              <a:rPr lang="es-MX" sz="1200" dirty="0" smtClean="0"/>
              <a:t> #lotes por sede (</a:t>
            </a:r>
            <a:r>
              <a:rPr lang="es-CO" sz="1200" dirty="0" smtClean="0"/>
              <a:t>riesgo </a:t>
            </a:r>
            <a:r>
              <a:rPr lang="es-CO" sz="1200" dirty="0" err="1" smtClean="0"/>
              <a:t>nat</a:t>
            </a:r>
            <a:r>
              <a:rPr lang="es-CO" sz="1200" dirty="0" smtClean="0"/>
              <a:t> N y condición=1/</a:t>
            </a:r>
            <a:r>
              <a:rPr lang="es-MX" sz="1200" dirty="0" smtClean="0"/>
              <a:t>total</a:t>
            </a:r>
            <a:r>
              <a:rPr lang="es-MX" sz="1200" baseline="0" dirty="0" smtClean="0"/>
              <a:t> </a:t>
            </a:r>
            <a:r>
              <a:rPr lang="es-MX" sz="1200" dirty="0" smtClean="0"/>
              <a:t>lotes EE)</a:t>
            </a:r>
          </a:p>
          <a:p>
            <a:pPr lvl="0"/>
            <a:r>
              <a:rPr lang="es-MX" sz="1200" dirty="0" smtClean="0"/>
              <a:t>Formula por Municipio =∑ #</a:t>
            </a:r>
            <a:r>
              <a:rPr lang="es-MX" sz="1200" dirty="0" err="1" smtClean="0"/>
              <a:t>lotesEE</a:t>
            </a:r>
            <a:r>
              <a:rPr lang="es-MX" sz="1200" dirty="0" smtClean="0"/>
              <a:t> (</a:t>
            </a:r>
            <a:r>
              <a:rPr lang="es-CO" sz="1200" dirty="0" smtClean="0"/>
              <a:t>riesgo </a:t>
            </a:r>
            <a:r>
              <a:rPr lang="es-CO" sz="1200" dirty="0" err="1" smtClean="0"/>
              <a:t>nat</a:t>
            </a:r>
            <a:r>
              <a:rPr lang="es-CO" sz="1200" dirty="0" smtClean="0"/>
              <a:t> o </a:t>
            </a:r>
            <a:r>
              <a:rPr lang="es-CO" sz="1200" dirty="0" err="1" smtClean="0"/>
              <a:t>ant</a:t>
            </a:r>
            <a:r>
              <a:rPr lang="es-CO" sz="1200" dirty="0" smtClean="0"/>
              <a:t> N y condición=1)</a:t>
            </a:r>
            <a:r>
              <a:rPr lang="es-MX" sz="1200" dirty="0" smtClean="0"/>
              <a:t>/total</a:t>
            </a:r>
            <a:r>
              <a:rPr lang="es-MX" sz="1200" baseline="0" dirty="0" smtClean="0"/>
              <a:t> </a:t>
            </a:r>
            <a:r>
              <a:rPr lang="es-MX" sz="1200" dirty="0" smtClean="0"/>
              <a:t>lotes EE</a:t>
            </a:r>
          </a:p>
          <a:p>
            <a:pPr lvl="0"/>
            <a:endParaRPr lang="es-MX" sz="1200" dirty="0" smtClean="0"/>
          </a:p>
          <a:p>
            <a:pPr lvl="0"/>
            <a:r>
              <a:rPr lang="es-CO" sz="1200" dirty="0" smtClean="0"/>
              <a:t>Fórmula Predio o lote:= Matricula MJ (riesgo </a:t>
            </a:r>
            <a:r>
              <a:rPr lang="es-CO" sz="1200" dirty="0" err="1" smtClean="0"/>
              <a:t>nat</a:t>
            </a:r>
            <a:r>
              <a:rPr lang="es-CO" sz="1200" dirty="0" smtClean="0"/>
              <a:t> N y condición=1)</a:t>
            </a:r>
            <a:endParaRPr lang="es-CO" sz="1200" baseline="0" dirty="0" smtClean="0"/>
          </a:p>
          <a:p>
            <a:pPr lvl="0"/>
            <a:r>
              <a:rPr lang="es-CO" sz="1200" baseline="0" dirty="0" smtClean="0"/>
              <a:t>Fórmula por Establecimiento Educativo: </a:t>
            </a:r>
            <a:r>
              <a:rPr lang="es-MX" sz="1200" dirty="0" smtClean="0"/>
              <a:t>∑ </a:t>
            </a:r>
            <a:r>
              <a:rPr lang="es-MX" sz="1200" dirty="0" err="1" smtClean="0"/>
              <a:t>Matricula</a:t>
            </a:r>
            <a:r>
              <a:rPr lang="es-MX" sz="1200" baseline="0" dirty="0" err="1" smtClean="0"/>
              <a:t>MJ</a:t>
            </a:r>
            <a:r>
              <a:rPr lang="es-MX" sz="1200" baseline="0" dirty="0" smtClean="0"/>
              <a:t> sede</a:t>
            </a:r>
            <a:r>
              <a:rPr lang="es-MX" sz="1200" dirty="0" smtClean="0"/>
              <a:t> (</a:t>
            </a:r>
            <a:r>
              <a:rPr lang="es-CO" sz="1200" dirty="0" smtClean="0"/>
              <a:t>riesgo </a:t>
            </a:r>
            <a:r>
              <a:rPr lang="es-CO" sz="1200" dirty="0" err="1" smtClean="0"/>
              <a:t>nat</a:t>
            </a:r>
            <a:r>
              <a:rPr lang="es-CO" sz="1200" dirty="0" smtClean="0"/>
              <a:t> N y condición=1</a:t>
            </a:r>
            <a:r>
              <a:rPr lang="es-MX" sz="1200" dirty="0" smtClean="0"/>
              <a:t>/#</a:t>
            </a:r>
            <a:r>
              <a:rPr lang="es-MX" sz="1200" dirty="0" err="1" smtClean="0"/>
              <a:t>MatrículaMJ</a:t>
            </a:r>
            <a:r>
              <a:rPr lang="es-MX" sz="1200" dirty="0" smtClean="0"/>
              <a:t> total s</a:t>
            </a:r>
            <a:r>
              <a:rPr lang="es-MX" sz="1200" baseline="0" dirty="0" smtClean="0"/>
              <a:t>edes del EE</a:t>
            </a:r>
            <a:endParaRPr lang="es-MX" sz="1200" dirty="0" smtClean="0"/>
          </a:p>
          <a:p>
            <a:pPr lvl="0"/>
            <a:r>
              <a:rPr lang="es-MX" sz="1200" dirty="0" smtClean="0"/>
              <a:t>Formula por Municipio =</a:t>
            </a:r>
            <a:r>
              <a:rPr lang="es-CO" sz="1200" baseline="0" dirty="0" smtClean="0"/>
              <a:t> </a:t>
            </a:r>
            <a:r>
              <a:rPr lang="es-MX" sz="1200" dirty="0" smtClean="0"/>
              <a:t>∑ </a:t>
            </a:r>
            <a:r>
              <a:rPr lang="es-MX" sz="1200" dirty="0" err="1" smtClean="0"/>
              <a:t>Matricula</a:t>
            </a:r>
            <a:r>
              <a:rPr lang="es-MX" sz="1200" baseline="0" dirty="0" err="1" smtClean="0"/>
              <a:t>MJ</a:t>
            </a:r>
            <a:r>
              <a:rPr lang="es-MX" sz="1200" baseline="0" dirty="0" smtClean="0"/>
              <a:t> EE/</a:t>
            </a:r>
            <a:r>
              <a:rPr lang="es-MX" sz="1200" dirty="0" smtClean="0"/>
              <a:t>  #total EE (</a:t>
            </a:r>
            <a:r>
              <a:rPr lang="es-CO" sz="1200" dirty="0" smtClean="0"/>
              <a:t>riesgo </a:t>
            </a:r>
            <a:r>
              <a:rPr lang="es-CO" sz="1200" dirty="0" err="1" smtClean="0"/>
              <a:t>nat</a:t>
            </a:r>
            <a:r>
              <a:rPr lang="es-CO" sz="1200" dirty="0" smtClean="0"/>
              <a:t> N y condición=1)</a:t>
            </a:r>
            <a:r>
              <a:rPr lang="es-MX" sz="1200" dirty="0" smtClean="0"/>
              <a:t>/total</a:t>
            </a:r>
            <a:r>
              <a:rPr lang="es-MX" sz="1200" baseline="0" dirty="0" smtClean="0"/>
              <a:t> EE</a:t>
            </a:r>
            <a:endParaRPr lang="es-MX" sz="1200" dirty="0" smtClean="0"/>
          </a:p>
          <a:p>
            <a:endParaRPr lang="es-CO" dirty="0"/>
          </a:p>
        </p:txBody>
      </p:sp>
      <p:sp>
        <p:nvSpPr>
          <p:cNvPr id="4" name="3 Marcador de número de diapositiva"/>
          <p:cNvSpPr>
            <a:spLocks noGrp="1"/>
          </p:cNvSpPr>
          <p:nvPr>
            <p:ph type="sldNum" sz="quarter" idx="10"/>
          </p:nvPr>
        </p:nvSpPr>
        <p:spPr/>
        <p:txBody>
          <a:bodyPr/>
          <a:lstStyle/>
          <a:p>
            <a:fld id="{177835B3-465A-403C-9B07-BF8E75ED3744}" type="slidenum">
              <a:rPr lang="es-CO" smtClean="0"/>
              <a:pPr/>
              <a:t>42</a:t>
            </a:fld>
            <a:endParaRPr lang="es-CO"/>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r>
              <a:rPr lang="es-CO" sz="1200" dirty="0" smtClean="0"/>
              <a:t>Fórmula Predio o lote:= Con riesgo </a:t>
            </a:r>
            <a:r>
              <a:rPr lang="es-CO" sz="1200" dirty="0" err="1" smtClean="0"/>
              <a:t>nat</a:t>
            </a:r>
            <a:r>
              <a:rPr lang="es-CO" sz="1200" dirty="0" smtClean="0"/>
              <a:t> N y condición=1.</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smtClean="0"/>
              <a:t>Fórmula Predio o lote:= Con riesgo </a:t>
            </a:r>
            <a:r>
              <a:rPr lang="es-CO" sz="1200" dirty="0" err="1" smtClean="0"/>
              <a:t>ant</a:t>
            </a:r>
            <a:r>
              <a:rPr lang="es-CO" sz="1200" dirty="0" smtClean="0"/>
              <a:t> N y condición=1.</a:t>
            </a:r>
          </a:p>
          <a:p>
            <a:pPr lvl="0"/>
            <a:endParaRPr lang="es-CO" sz="1200" dirty="0" smtClean="0"/>
          </a:p>
          <a:p>
            <a:pPr lvl="0"/>
            <a:r>
              <a:rPr lang="es-CO" sz="1200" baseline="0" dirty="0" smtClean="0"/>
              <a:t>Fórmula por Establecimiento Educativo: </a:t>
            </a:r>
            <a:r>
              <a:rPr lang="es-MX" sz="1200" dirty="0" smtClean="0"/>
              <a:t> #lotes por sede (</a:t>
            </a:r>
            <a:r>
              <a:rPr lang="es-CO" sz="1200" dirty="0" smtClean="0"/>
              <a:t>riesgo </a:t>
            </a:r>
            <a:r>
              <a:rPr lang="es-CO" sz="1200" dirty="0" err="1" smtClean="0"/>
              <a:t>nat</a:t>
            </a:r>
            <a:r>
              <a:rPr lang="es-CO" sz="1200" dirty="0" smtClean="0"/>
              <a:t> N y condición=1/</a:t>
            </a:r>
            <a:r>
              <a:rPr lang="es-MX" sz="1200" dirty="0" smtClean="0"/>
              <a:t>total</a:t>
            </a:r>
            <a:r>
              <a:rPr lang="es-MX" sz="1200" baseline="0" dirty="0" smtClean="0"/>
              <a:t> </a:t>
            </a:r>
            <a:r>
              <a:rPr lang="es-MX" sz="1200" dirty="0" smtClean="0"/>
              <a:t>lotes EE)</a:t>
            </a:r>
          </a:p>
          <a:p>
            <a:pPr lvl="0"/>
            <a:r>
              <a:rPr lang="es-MX" sz="1200" dirty="0" smtClean="0"/>
              <a:t>Formula por Municipio =∑ #</a:t>
            </a:r>
            <a:r>
              <a:rPr lang="es-MX" sz="1200" dirty="0" err="1" smtClean="0"/>
              <a:t>lotesEE</a:t>
            </a:r>
            <a:r>
              <a:rPr lang="es-MX" sz="1200" dirty="0" smtClean="0"/>
              <a:t> (</a:t>
            </a:r>
            <a:r>
              <a:rPr lang="es-CO" sz="1200" dirty="0" smtClean="0"/>
              <a:t>riesgo </a:t>
            </a:r>
            <a:r>
              <a:rPr lang="es-CO" sz="1200" dirty="0" err="1" smtClean="0"/>
              <a:t>nat</a:t>
            </a:r>
            <a:r>
              <a:rPr lang="es-CO" sz="1200" dirty="0" smtClean="0"/>
              <a:t> o </a:t>
            </a:r>
            <a:r>
              <a:rPr lang="es-CO" sz="1200" dirty="0" err="1" smtClean="0"/>
              <a:t>ant</a:t>
            </a:r>
            <a:r>
              <a:rPr lang="es-CO" sz="1200" dirty="0" smtClean="0"/>
              <a:t> N y condición=1)</a:t>
            </a:r>
            <a:r>
              <a:rPr lang="es-MX" sz="1200" dirty="0" smtClean="0"/>
              <a:t>/total</a:t>
            </a:r>
            <a:r>
              <a:rPr lang="es-MX" sz="1200" baseline="0" dirty="0" smtClean="0"/>
              <a:t> </a:t>
            </a:r>
            <a:r>
              <a:rPr lang="es-MX" sz="1200" dirty="0" smtClean="0"/>
              <a:t>lotes EE</a:t>
            </a:r>
          </a:p>
          <a:p>
            <a:pPr lvl="0"/>
            <a:endParaRPr lang="es-MX" sz="1200" dirty="0" smtClean="0"/>
          </a:p>
          <a:p>
            <a:pPr lvl="0"/>
            <a:r>
              <a:rPr lang="es-CO" sz="1200" dirty="0" smtClean="0"/>
              <a:t>Fórmula Predio o lote:= Matricula MJ (riesgo </a:t>
            </a:r>
            <a:r>
              <a:rPr lang="es-CO" sz="1200" dirty="0" err="1" smtClean="0"/>
              <a:t>nat</a:t>
            </a:r>
            <a:r>
              <a:rPr lang="es-CO" sz="1200" dirty="0" smtClean="0"/>
              <a:t> N y condición=1)</a:t>
            </a:r>
            <a:endParaRPr lang="es-CO" sz="1200" baseline="0" dirty="0" smtClean="0"/>
          </a:p>
          <a:p>
            <a:pPr lvl="0"/>
            <a:r>
              <a:rPr lang="es-CO" sz="1200" baseline="0" dirty="0" smtClean="0"/>
              <a:t>Fórmula por Establecimiento Educativo: </a:t>
            </a:r>
            <a:r>
              <a:rPr lang="es-MX" sz="1200" dirty="0" smtClean="0"/>
              <a:t>∑ </a:t>
            </a:r>
            <a:r>
              <a:rPr lang="es-MX" sz="1200" dirty="0" err="1" smtClean="0"/>
              <a:t>Matricula</a:t>
            </a:r>
            <a:r>
              <a:rPr lang="es-MX" sz="1200" baseline="0" dirty="0" err="1" smtClean="0"/>
              <a:t>MJ</a:t>
            </a:r>
            <a:r>
              <a:rPr lang="es-MX" sz="1200" baseline="0" dirty="0" smtClean="0"/>
              <a:t> sede</a:t>
            </a:r>
            <a:r>
              <a:rPr lang="es-MX" sz="1200" dirty="0" smtClean="0"/>
              <a:t> (</a:t>
            </a:r>
            <a:r>
              <a:rPr lang="es-CO" sz="1200" dirty="0" smtClean="0"/>
              <a:t>riesgo </a:t>
            </a:r>
            <a:r>
              <a:rPr lang="es-CO" sz="1200" dirty="0" err="1" smtClean="0"/>
              <a:t>nat</a:t>
            </a:r>
            <a:r>
              <a:rPr lang="es-CO" sz="1200" dirty="0" smtClean="0"/>
              <a:t> N y condición=1</a:t>
            </a:r>
            <a:r>
              <a:rPr lang="es-MX" sz="1200" dirty="0" smtClean="0"/>
              <a:t>/#</a:t>
            </a:r>
            <a:r>
              <a:rPr lang="es-MX" sz="1200" dirty="0" err="1" smtClean="0"/>
              <a:t>MatrículaMJ</a:t>
            </a:r>
            <a:r>
              <a:rPr lang="es-MX" sz="1200" dirty="0" smtClean="0"/>
              <a:t> total s</a:t>
            </a:r>
            <a:r>
              <a:rPr lang="es-MX" sz="1200" baseline="0" dirty="0" smtClean="0"/>
              <a:t>edes del EE</a:t>
            </a:r>
            <a:endParaRPr lang="es-MX" sz="1200" dirty="0" smtClean="0"/>
          </a:p>
          <a:p>
            <a:pPr lvl="0"/>
            <a:r>
              <a:rPr lang="es-MX" sz="1200" dirty="0" smtClean="0"/>
              <a:t>Formula por Municipio =</a:t>
            </a:r>
            <a:r>
              <a:rPr lang="es-CO" sz="1200" baseline="0" dirty="0" smtClean="0"/>
              <a:t> </a:t>
            </a:r>
            <a:r>
              <a:rPr lang="es-MX" sz="1200" dirty="0" smtClean="0"/>
              <a:t>∑ </a:t>
            </a:r>
            <a:r>
              <a:rPr lang="es-MX" sz="1200" dirty="0" err="1" smtClean="0"/>
              <a:t>Matricula</a:t>
            </a:r>
            <a:r>
              <a:rPr lang="es-MX" sz="1200" baseline="0" dirty="0" err="1" smtClean="0"/>
              <a:t>MJ</a:t>
            </a:r>
            <a:r>
              <a:rPr lang="es-MX" sz="1200" baseline="0" dirty="0" smtClean="0"/>
              <a:t> EE/</a:t>
            </a:r>
            <a:r>
              <a:rPr lang="es-MX" sz="1200" dirty="0" smtClean="0"/>
              <a:t>  #total EE (</a:t>
            </a:r>
            <a:r>
              <a:rPr lang="es-CO" sz="1200" dirty="0" smtClean="0"/>
              <a:t>riesgo </a:t>
            </a:r>
            <a:r>
              <a:rPr lang="es-CO" sz="1200" dirty="0" err="1" smtClean="0"/>
              <a:t>nat</a:t>
            </a:r>
            <a:r>
              <a:rPr lang="es-CO" sz="1200" dirty="0" smtClean="0"/>
              <a:t> N y condición=1)</a:t>
            </a:r>
            <a:r>
              <a:rPr lang="es-MX" sz="1200" dirty="0" smtClean="0"/>
              <a:t>/total</a:t>
            </a:r>
            <a:r>
              <a:rPr lang="es-MX" sz="1200" baseline="0" dirty="0" smtClean="0"/>
              <a:t> EE</a:t>
            </a:r>
            <a:endParaRPr lang="es-MX" sz="1200" dirty="0" smtClean="0"/>
          </a:p>
          <a:p>
            <a:endParaRPr lang="es-CO" dirty="0"/>
          </a:p>
        </p:txBody>
      </p:sp>
      <p:sp>
        <p:nvSpPr>
          <p:cNvPr id="4" name="3 Marcador de número de diapositiva"/>
          <p:cNvSpPr>
            <a:spLocks noGrp="1"/>
          </p:cNvSpPr>
          <p:nvPr>
            <p:ph type="sldNum" sz="quarter" idx="10"/>
          </p:nvPr>
        </p:nvSpPr>
        <p:spPr/>
        <p:txBody>
          <a:bodyPr/>
          <a:lstStyle/>
          <a:p>
            <a:fld id="{177835B3-465A-403C-9B07-BF8E75ED3744}" type="slidenum">
              <a:rPr lang="es-CO" smtClean="0"/>
              <a:pPr/>
              <a:t>43</a:t>
            </a:fld>
            <a:endParaRPr lang="es-C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FFB392AE-8B56-4E44-B97C-D92260DE10FD}" type="slidenum">
              <a:rPr lang="es-CO" smtClean="0"/>
              <a:pPr/>
              <a:t>7</a:t>
            </a:fld>
            <a:endParaRPr lang="es-CO"/>
          </a:p>
        </p:txBody>
      </p:sp>
    </p:spTree>
    <p:extLst>
      <p:ext uri="{BB962C8B-B14F-4D97-AF65-F5344CB8AC3E}">
        <p14:creationId xmlns:p14="http://schemas.microsoft.com/office/powerpoint/2010/main" val="1799167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r>
              <a:rPr lang="es-CO" sz="1200" dirty="0" smtClean="0"/>
              <a:t>Fórmula Predio o lote:= Con riesgo </a:t>
            </a:r>
            <a:r>
              <a:rPr lang="es-CO" sz="1200" dirty="0" err="1" smtClean="0"/>
              <a:t>nat</a:t>
            </a:r>
            <a:r>
              <a:rPr lang="es-CO" sz="1200" dirty="0" smtClean="0"/>
              <a:t> N y condición=1.</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smtClean="0"/>
              <a:t>Fórmula Predio o lote:= Con riesgo </a:t>
            </a:r>
            <a:r>
              <a:rPr lang="es-CO" sz="1200" dirty="0" err="1" smtClean="0"/>
              <a:t>ant</a:t>
            </a:r>
            <a:r>
              <a:rPr lang="es-CO" sz="1200" dirty="0" smtClean="0"/>
              <a:t> N y condición=1.</a:t>
            </a:r>
          </a:p>
          <a:p>
            <a:pPr lvl="0"/>
            <a:endParaRPr lang="es-CO" sz="1200" dirty="0" smtClean="0"/>
          </a:p>
          <a:p>
            <a:pPr lvl="0"/>
            <a:r>
              <a:rPr lang="es-CO" sz="1200" baseline="0" dirty="0" smtClean="0"/>
              <a:t>Fórmula por Establecimiento Educativo: </a:t>
            </a:r>
            <a:r>
              <a:rPr lang="es-MX" sz="1200" dirty="0" smtClean="0"/>
              <a:t> #lotes por sede (</a:t>
            </a:r>
            <a:r>
              <a:rPr lang="es-CO" sz="1200" dirty="0" smtClean="0"/>
              <a:t>riesgo </a:t>
            </a:r>
            <a:r>
              <a:rPr lang="es-CO" sz="1200" dirty="0" err="1" smtClean="0"/>
              <a:t>nat</a:t>
            </a:r>
            <a:r>
              <a:rPr lang="es-CO" sz="1200" dirty="0" smtClean="0"/>
              <a:t> N y condición=1/</a:t>
            </a:r>
            <a:r>
              <a:rPr lang="es-MX" sz="1200" dirty="0" smtClean="0"/>
              <a:t>total</a:t>
            </a:r>
            <a:r>
              <a:rPr lang="es-MX" sz="1200" baseline="0" dirty="0" smtClean="0"/>
              <a:t> </a:t>
            </a:r>
            <a:r>
              <a:rPr lang="es-MX" sz="1200" dirty="0" smtClean="0"/>
              <a:t>lotes EE)</a:t>
            </a:r>
          </a:p>
          <a:p>
            <a:pPr lvl="0"/>
            <a:r>
              <a:rPr lang="es-MX" sz="1200" dirty="0" smtClean="0"/>
              <a:t>Formula por Municipio =∑ #</a:t>
            </a:r>
            <a:r>
              <a:rPr lang="es-MX" sz="1200" dirty="0" err="1" smtClean="0"/>
              <a:t>lotesEE</a:t>
            </a:r>
            <a:r>
              <a:rPr lang="es-MX" sz="1200" dirty="0" smtClean="0"/>
              <a:t> (</a:t>
            </a:r>
            <a:r>
              <a:rPr lang="es-CO" sz="1200" dirty="0" smtClean="0"/>
              <a:t>riesgo </a:t>
            </a:r>
            <a:r>
              <a:rPr lang="es-CO" sz="1200" dirty="0" err="1" smtClean="0"/>
              <a:t>nat</a:t>
            </a:r>
            <a:r>
              <a:rPr lang="es-CO" sz="1200" dirty="0" smtClean="0"/>
              <a:t> o </a:t>
            </a:r>
            <a:r>
              <a:rPr lang="es-CO" sz="1200" dirty="0" err="1" smtClean="0"/>
              <a:t>ant</a:t>
            </a:r>
            <a:r>
              <a:rPr lang="es-CO" sz="1200" dirty="0" smtClean="0"/>
              <a:t> N y condición=1)</a:t>
            </a:r>
            <a:r>
              <a:rPr lang="es-MX" sz="1200" dirty="0" smtClean="0"/>
              <a:t>/total</a:t>
            </a:r>
            <a:r>
              <a:rPr lang="es-MX" sz="1200" baseline="0" dirty="0" smtClean="0"/>
              <a:t> </a:t>
            </a:r>
            <a:r>
              <a:rPr lang="es-MX" sz="1200" dirty="0" smtClean="0"/>
              <a:t>lotes EE</a:t>
            </a:r>
          </a:p>
          <a:p>
            <a:pPr lvl="0"/>
            <a:endParaRPr lang="es-MX" sz="1200" dirty="0" smtClean="0"/>
          </a:p>
          <a:p>
            <a:pPr lvl="0"/>
            <a:r>
              <a:rPr lang="es-CO" sz="1200" dirty="0" smtClean="0"/>
              <a:t>Fórmula Predio o lote:= Matricula MJ (riesgo </a:t>
            </a:r>
            <a:r>
              <a:rPr lang="es-CO" sz="1200" dirty="0" err="1" smtClean="0"/>
              <a:t>nat</a:t>
            </a:r>
            <a:r>
              <a:rPr lang="es-CO" sz="1200" dirty="0" smtClean="0"/>
              <a:t> N y condición=1)</a:t>
            </a:r>
            <a:endParaRPr lang="es-CO" sz="1200" baseline="0" dirty="0" smtClean="0"/>
          </a:p>
          <a:p>
            <a:pPr lvl="0"/>
            <a:r>
              <a:rPr lang="es-CO" sz="1200" baseline="0" dirty="0" smtClean="0"/>
              <a:t>Fórmula por Establecimiento Educativo: </a:t>
            </a:r>
            <a:r>
              <a:rPr lang="es-MX" sz="1200" dirty="0" smtClean="0"/>
              <a:t>∑ </a:t>
            </a:r>
            <a:r>
              <a:rPr lang="es-MX" sz="1200" dirty="0" err="1" smtClean="0"/>
              <a:t>Matricula</a:t>
            </a:r>
            <a:r>
              <a:rPr lang="es-MX" sz="1200" baseline="0" dirty="0" err="1" smtClean="0"/>
              <a:t>MJ</a:t>
            </a:r>
            <a:r>
              <a:rPr lang="es-MX" sz="1200" baseline="0" dirty="0" smtClean="0"/>
              <a:t> sede</a:t>
            </a:r>
            <a:r>
              <a:rPr lang="es-MX" sz="1200" dirty="0" smtClean="0"/>
              <a:t> (</a:t>
            </a:r>
            <a:r>
              <a:rPr lang="es-CO" sz="1200" dirty="0" smtClean="0"/>
              <a:t>riesgo </a:t>
            </a:r>
            <a:r>
              <a:rPr lang="es-CO" sz="1200" dirty="0" err="1" smtClean="0"/>
              <a:t>nat</a:t>
            </a:r>
            <a:r>
              <a:rPr lang="es-CO" sz="1200" dirty="0" smtClean="0"/>
              <a:t> N y condición=1</a:t>
            </a:r>
            <a:r>
              <a:rPr lang="es-MX" sz="1200" dirty="0" smtClean="0"/>
              <a:t>/#</a:t>
            </a:r>
            <a:r>
              <a:rPr lang="es-MX" sz="1200" dirty="0" err="1" smtClean="0"/>
              <a:t>MatrículaMJ</a:t>
            </a:r>
            <a:r>
              <a:rPr lang="es-MX" sz="1200" dirty="0" smtClean="0"/>
              <a:t> total s</a:t>
            </a:r>
            <a:r>
              <a:rPr lang="es-MX" sz="1200" baseline="0" dirty="0" smtClean="0"/>
              <a:t>edes del EE</a:t>
            </a:r>
            <a:endParaRPr lang="es-MX" sz="1200" dirty="0" smtClean="0"/>
          </a:p>
          <a:p>
            <a:pPr lvl="0"/>
            <a:r>
              <a:rPr lang="es-MX" sz="1200" dirty="0" smtClean="0"/>
              <a:t>Formula por Municipio =</a:t>
            </a:r>
            <a:r>
              <a:rPr lang="es-CO" sz="1200" baseline="0" dirty="0" smtClean="0"/>
              <a:t> </a:t>
            </a:r>
            <a:r>
              <a:rPr lang="es-MX" sz="1200" dirty="0" smtClean="0"/>
              <a:t>∑ </a:t>
            </a:r>
            <a:r>
              <a:rPr lang="es-MX" sz="1200" dirty="0" err="1" smtClean="0"/>
              <a:t>Matricula</a:t>
            </a:r>
            <a:r>
              <a:rPr lang="es-MX" sz="1200" baseline="0" dirty="0" err="1" smtClean="0"/>
              <a:t>MJ</a:t>
            </a:r>
            <a:r>
              <a:rPr lang="es-MX" sz="1200" baseline="0" dirty="0" smtClean="0"/>
              <a:t> EE/</a:t>
            </a:r>
            <a:r>
              <a:rPr lang="es-MX" sz="1200" dirty="0" smtClean="0"/>
              <a:t>  #total EE (</a:t>
            </a:r>
            <a:r>
              <a:rPr lang="es-CO" sz="1200" dirty="0" smtClean="0"/>
              <a:t>riesgo </a:t>
            </a:r>
            <a:r>
              <a:rPr lang="es-CO" sz="1200" dirty="0" err="1" smtClean="0"/>
              <a:t>nat</a:t>
            </a:r>
            <a:r>
              <a:rPr lang="es-CO" sz="1200" dirty="0" smtClean="0"/>
              <a:t> N y condición=1)</a:t>
            </a:r>
            <a:r>
              <a:rPr lang="es-MX" sz="1200" dirty="0" smtClean="0"/>
              <a:t>/total</a:t>
            </a:r>
            <a:r>
              <a:rPr lang="es-MX" sz="1200" baseline="0" dirty="0" smtClean="0"/>
              <a:t> EE</a:t>
            </a:r>
            <a:endParaRPr lang="es-MX" sz="1200" dirty="0" smtClean="0"/>
          </a:p>
          <a:p>
            <a:endParaRPr lang="es-CO" dirty="0"/>
          </a:p>
        </p:txBody>
      </p:sp>
      <p:sp>
        <p:nvSpPr>
          <p:cNvPr id="4" name="3 Marcador de número de diapositiva"/>
          <p:cNvSpPr>
            <a:spLocks noGrp="1"/>
          </p:cNvSpPr>
          <p:nvPr>
            <p:ph type="sldNum" sz="quarter" idx="10"/>
          </p:nvPr>
        </p:nvSpPr>
        <p:spPr/>
        <p:txBody>
          <a:bodyPr/>
          <a:lstStyle/>
          <a:p>
            <a:fld id="{177835B3-465A-403C-9B07-BF8E75ED3744}" type="slidenum">
              <a:rPr lang="es-CO" smtClean="0"/>
              <a:pPr/>
              <a:t>44</a:t>
            </a:fld>
            <a:endParaRPr lang="es-CO"/>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r>
              <a:rPr lang="es-CO" sz="1200" dirty="0" smtClean="0"/>
              <a:t>Fórmula Predio o lote:= Con riesgo </a:t>
            </a:r>
            <a:r>
              <a:rPr lang="es-CO" sz="1200" dirty="0" err="1" smtClean="0"/>
              <a:t>nat</a:t>
            </a:r>
            <a:r>
              <a:rPr lang="es-CO" sz="1200" dirty="0" smtClean="0"/>
              <a:t> N y condición=1.</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smtClean="0"/>
              <a:t>Fórmula Predio o lote:= Con riesgo </a:t>
            </a:r>
            <a:r>
              <a:rPr lang="es-CO" sz="1200" dirty="0" err="1" smtClean="0"/>
              <a:t>ant</a:t>
            </a:r>
            <a:r>
              <a:rPr lang="es-CO" sz="1200" dirty="0" smtClean="0"/>
              <a:t> N y condición=1.</a:t>
            </a:r>
          </a:p>
          <a:p>
            <a:pPr lvl="0"/>
            <a:endParaRPr lang="es-CO" sz="1200" dirty="0" smtClean="0"/>
          </a:p>
          <a:p>
            <a:pPr lvl="0"/>
            <a:r>
              <a:rPr lang="es-CO" sz="1200" baseline="0" dirty="0" smtClean="0"/>
              <a:t>Fórmula por Establecimiento Educativo: </a:t>
            </a:r>
            <a:r>
              <a:rPr lang="es-MX" sz="1200" dirty="0" smtClean="0"/>
              <a:t> #lotes por sede (</a:t>
            </a:r>
            <a:r>
              <a:rPr lang="es-CO" sz="1200" dirty="0" smtClean="0"/>
              <a:t>riesgo </a:t>
            </a:r>
            <a:r>
              <a:rPr lang="es-CO" sz="1200" dirty="0" err="1" smtClean="0"/>
              <a:t>nat</a:t>
            </a:r>
            <a:r>
              <a:rPr lang="es-CO" sz="1200" dirty="0" smtClean="0"/>
              <a:t> N y condición=1/</a:t>
            </a:r>
            <a:r>
              <a:rPr lang="es-MX" sz="1200" dirty="0" smtClean="0"/>
              <a:t>total</a:t>
            </a:r>
            <a:r>
              <a:rPr lang="es-MX" sz="1200" baseline="0" dirty="0" smtClean="0"/>
              <a:t> </a:t>
            </a:r>
            <a:r>
              <a:rPr lang="es-MX" sz="1200" dirty="0" smtClean="0"/>
              <a:t>lotes EE)</a:t>
            </a:r>
          </a:p>
          <a:p>
            <a:pPr lvl="0"/>
            <a:r>
              <a:rPr lang="es-MX" sz="1200" dirty="0" smtClean="0"/>
              <a:t>Formula por Municipio =∑ #</a:t>
            </a:r>
            <a:r>
              <a:rPr lang="es-MX" sz="1200" dirty="0" err="1" smtClean="0"/>
              <a:t>lotesEE</a:t>
            </a:r>
            <a:r>
              <a:rPr lang="es-MX" sz="1200" dirty="0" smtClean="0"/>
              <a:t> (</a:t>
            </a:r>
            <a:r>
              <a:rPr lang="es-CO" sz="1200" dirty="0" smtClean="0"/>
              <a:t>riesgo </a:t>
            </a:r>
            <a:r>
              <a:rPr lang="es-CO" sz="1200" dirty="0" err="1" smtClean="0"/>
              <a:t>nat</a:t>
            </a:r>
            <a:r>
              <a:rPr lang="es-CO" sz="1200" dirty="0" smtClean="0"/>
              <a:t> o </a:t>
            </a:r>
            <a:r>
              <a:rPr lang="es-CO" sz="1200" dirty="0" err="1" smtClean="0"/>
              <a:t>ant</a:t>
            </a:r>
            <a:r>
              <a:rPr lang="es-CO" sz="1200" dirty="0" smtClean="0"/>
              <a:t> N y condición=1)</a:t>
            </a:r>
            <a:r>
              <a:rPr lang="es-MX" sz="1200" dirty="0" smtClean="0"/>
              <a:t>/total</a:t>
            </a:r>
            <a:r>
              <a:rPr lang="es-MX" sz="1200" baseline="0" dirty="0" smtClean="0"/>
              <a:t> </a:t>
            </a:r>
            <a:r>
              <a:rPr lang="es-MX" sz="1200" dirty="0" smtClean="0"/>
              <a:t>lotes EE</a:t>
            </a:r>
          </a:p>
          <a:p>
            <a:pPr lvl="0"/>
            <a:endParaRPr lang="es-MX" sz="1200" dirty="0" smtClean="0"/>
          </a:p>
          <a:p>
            <a:pPr lvl="0"/>
            <a:r>
              <a:rPr lang="es-CO" sz="1200" dirty="0" smtClean="0"/>
              <a:t>Fórmula Predio o lote:= Matricula MJ (riesgo </a:t>
            </a:r>
            <a:r>
              <a:rPr lang="es-CO" sz="1200" dirty="0" err="1" smtClean="0"/>
              <a:t>nat</a:t>
            </a:r>
            <a:r>
              <a:rPr lang="es-CO" sz="1200" dirty="0" smtClean="0"/>
              <a:t> N y condición=1)</a:t>
            </a:r>
            <a:endParaRPr lang="es-CO" sz="1200" baseline="0" dirty="0" smtClean="0"/>
          </a:p>
          <a:p>
            <a:pPr lvl="0"/>
            <a:r>
              <a:rPr lang="es-CO" sz="1200" baseline="0" dirty="0" smtClean="0"/>
              <a:t>Fórmula por Establecimiento Educativo: </a:t>
            </a:r>
            <a:r>
              <a:rPr lang="es-MX" sz="1200" dirty="0" smtClean="0"/>
              <a:t>∑ </a:t>
            </a:r>
            <a:r>
              <a:rPr lang="es-MX" sz="1200" dirty="0" err="1" smtClean="0"/>
              <a:t>Matricula</a:t>
            </a:r>
            <a:r>
              <a:rPr lang="es-MX" sz="1200" baseline="0" dirty="0" err="1" smtClean="0"/>
              <a:t>MJ</a:t>
            </a:r>
            <a:r>
              <a:rPr lang="es-MX" sz="1200" baseline="0" dirty="0" smtClean="0"/>
              <a:t> sede</a:t>
            </a:r>
            <a:r>
              <a:rPr lang="es-MX" sz="1200" dirty="0" smtClean="0"/>
              <a:t> (</a:t>
            </a:r>
            <a:r>
              <a:rPr lang="es-CO" sz="1200" dirty="0" smtClean="0"/>
              <a:t>riesgo </a:t>
            </a:r>
            <a:r>
              <a:rPr lang="es-CO" sz="1200" dirty="0" err="1" smtClean="0"/>
              <a:t>nat</a:t>
            </a:r>
            <a:r>
              <a:rPr lang="es-CO" sz="1200" dirty="0" smtClean="0"/>
              <a:t> N y condición=1</a:t>
            </a:r>
            <a:r>
              <a:rPr lang="es-MX" sz="1200" dirty="0" smtClean="0"/>
              <a:t>/#</a:t>
            </a:r>
            <a:r>
              <a:rPr lang="es-MX" sz="1200" dirty="0" err="1" smtClean="0"/>
              <a:t>MatrículaMJ</a:t>
            </a:r>
            <a:r>
              <a:rPr lang="es-MX" sz="1200" dirty="0" smtClean="0"/>
              <a:t> total s</a:t>
            </a:r>
            <a:r>
              <a:rPr lang="es-MX" sz="1200" baseline="0" dirty="0" smtClean="0"/>
              <a:t>edes del EE</a:t>
            </a:r>
            <a:endParaRPr lang="es-MX" sz="1200" dirty="0" smtClean="0"/>
          </a:p>
          <a:p>
            <a:pPr lvl="0"/>
            <a:r>
              <a:rPr lang="es-MX" sz="1200" dirty="0" smtClean="0"/>
              <a:t>Formula por Municipio =</a:t>
            </a:r>
            <a:r>
              <a:rPr lang="es-CO" sz="1200" baseline="0" dirty="0" smtClean="0"/>
              <a:t> </a:t>
            </a:r>
            <a:r>
              <a:rPr lang="es-MX" sz="1200" dirty="0" smtClean="0"/>
              <a:t>∑ </a:t>
            </a:r>
            <a:r>
              <a:rPr lang="es-MX" sz="1200" dirty="0" err="1" smtClean="0"/>
              <a:t>Matricula</a:t>
            </a:r>
            <a:r>
              <a:rPr lang="es-MX" sz="1200" baseline="0" dirty="0" err="1" smtClean="0"/>
              <a:t>MJ</a:t>
            </a:r>
            <a:r>
              <a:rPr lang="es-MX" sz="1200" baseline="0" dirty="0" smtClean="0"/>
              <a:t> EE/</a:t>
            </a:r>
            <a:r>
              <a:rPr lang="es-MX" sz="1200" dirty="0" smtClean="0"/>
              <a:t>  #total EE (</a:t>
            </a:r>
            <a:r>
              <a:rPr lang="es-CO" sz="1200" dirty="0" smtClean="0"/>
              <a:t>riesgo </a:t>
            </a:r>
            <a:r>
              <a:rPr lang="es-CO" sz="1200" dirty="0" err="1" smtClean="0"/>
              <a:t>nat</a:t>
            </a:r>
            <a:r>
              <a:rPr lang="es-CO" sz="1200" dirty="0" smtClean="0"/>
              <a:t> N y condición=1)</a:t>
            </a:r>
            <a:r>
              <a:rPr lang="es-MX" sz="1200" dirty="0" smtClean="0"/>
              <a:t>/total</a:t>
            </a:r>
            <a:r>
              <a:rPr lang="es-MX" sz="1200" baseline="0" dirty="0" smtClean="0"/>
              <a:t> EE</a:t>
            </a:r>
            <a:endParaRPr lang="es-MX" sz="1200" dirty="0" smtClean="0"/>
          </a:p>
          <a:p>
            <a:endParaRPr lang="es-CO" dirty="0"/>
          </a:p>
        </p:txBody>
      </p:sp>
      <p:sp>
        <p:nvSpPr>
          <p:cNvPr id="4" name="3 Marcador de número de diapositiva"/>
          <p:cNvSpPr>
            <a:spLocks noGrp="1"/>
          </p:cNvSpPr>
          <p:nvPr>
            <p:ph type="sldNum" sz="quarter" idx="10"/>
          </p:nvPr>
        </p:nvSpPr>
        <p:spPr/>
        <p:txBody>
          <a:bodyPr/>
          <a:lstStyle/>
          <a:p>
            <a:fld id="{177835B3-465A-403C-9B07-BF8E75ED3744}" type="slidenum">
              <a:rPr lang="es-CO" smtClean="0"/>
              <a:pPr/>
              <a:t>45</a:t>
            </a:fld>
            <a:endParaRPr lang="es-CO"/>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177835B3-465A-403C-9B07-BF8E75ED3744}" type="slidenum">
              <a:rPr lang="es-CO" smtClean="0"/>
              <a:pPr/>
              <a:t>46</a:t>
            </a:fld>
            <a:endParaRPr lang="es-CO"/>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r>
              <a:rPr lang="es-CO" sz="1200" dirty="0" smtClean="0"/>
              <a:t>Fórmula Predio o lote:= Con riesgo </a:t>
            </a:r>
            <a:r>
              <a:rPr lang="es-CO" sz="1200" dirty="0" err="1" smtClean="0"/>
              <a:t>nat</a:t>
            </a:r>
            <a:r>
              <a:rPr lang="es-CO" sz="1200" dirty="0" smtClean="0"/>
              <a:t> N y condición=1.</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smtClean="0"/>
              <a:t>Fórmula Predio o lote:= Con riesgo </a:t>
            </a:r>
            <a:r>
              <a:rPr lang="es-CO" sz="1200" dirty="0" err="1" smtClean="0"/>
              <a:t>ant</a:t>
            </a:r>
            <a:r>
              <a:rPr lang="es-CO" sz="1200" dirty="0" smtClean="0"/>
              <a:t> N y condición=1.</a:t>
            </a:r>
          </a:p>
          <a:p>
            <a:pPr lvl="0"/>
            <a:endParaRPr lang="es-CO" sz="1200" dirty="0" smtClean="0"/>
          </a:p>
          <a:p>
            <a:pPr lvl="0"/>
            <a:r>
              <a:rPr lang="es-CO" sz="1200" baseline="0" dirty="0" smtClean="0"/>
              <a:t>Fórmula por Establecimiento Educativo: </a:t>
            </a:r>
            <a:r>
              <a:rPr lang="es-MX" sz="1200" dirty="0" smtClean="0"/>
              <a:t> #lotes por sede (</a:t>
            </a:r>
            <a:r>
              <a:rPr lang="es-CO" sz="1200" dirty="0" smtClean="0"/>
              <a:t>riesgo </a:t>
            </a:r>
            <a:r>
              <a:rPr lang="es-CO" sz="1200" dirty="0" err="1" smtClean="0"/>
              <a:t>nat</a:t>
            </a:r>
            <a:r>
              <a:rPr lang="es-CO" sz="1200" dirty="0" smtClean="0"/>
              <a:t> N y condición=1/</a:t>
            </a:r>
            <a:r>
              <a:rPr lang="es-MX" sz="1200" dirty="0" smtClean="0"/>
              <a:t>total</a:t>
            </a:r>
            <a:r>
              <a:rPr lang="es-MX" sz="1200" baseline="0" dirty="0" smtClean="0"/>
              <a:t> </a:t>
            </a:r>
            <a:r>
              <a:rPr lang="es-MX" sz="1200" dirty="0" smtClean="0"/>
              <a:t>lotes EE)</a:t>
            </a:r>
          </a:p>
          <a:p>
            <a:pPr lvl="0"/>
            <a:r>
              <a:rPr lang="es-MX" sz="1200" dirty="0" smtClean="0"/>
              <a:t>Formula por Municipio =∑ #</a:t>
            </a:r>
            <a:r>
              <a:rPr lang="es-MX" sz="1200" dirty="0" err="1" smtClean="0"/>
              <a:t>lotesEE</a:t>
            </a:r>
            <a:r>
              <a:rPr lang="es-MX" sz="1200" dirty="0" smtClean="0"/>
              <a:t> (</a:t>
            </a:r>
            <a:r>
              <a:rPr lang="es-CO" sz="1200" dirty="0" smtClean="0"/>
              <a:t>riesgo </a:t>
            </a:r>
            <a:r>
              <a:rPr lang="es-CO" sz="1200" dirty="0" err="1" smtClean="0"/>
              <a:t>nat</a:t>
            </a:r>
            <a:r>
              <a:rPr lang="es-CO" sz="1200" dirty="0" smtClean="0"/>
              <a:t> o </a:t>
            </a:r>
            <a:r>
              <a:rPr lang="es-CO" sz="1200" dirty="0" err="1" smtClean="0"/>
              <a:t>ant</a:t>
            </a:r>
            <a:r>
              <a:rPr lang="es-CO" sz="1200" dirty="0" smtClean="0"/>
              <a:t> N y condición=1)</a:t>
            </a:r>
            <a:r>
              <a:rPr lang="es-MX" sz="1200" dirty="0" smtClean="0"/>
              <a:t>/total</a:t>
            </a:r>
            <a:r>
              <a:rPr lang="es-MX" sz="1200" baseline="0" dirty="0" smtClean="0"/>
              <a:t> </a:t>
            </a:r>
            <a:r>
              <a:rPr lang="es-MX" sz="1200" dirty="0" smtClean="0"/>
              <a:t>lotes EE</a:t>
            </a:r>
          </a:p>
          <a:p>
            <a:pPr lvl="0"/>
            <a:endParaRPr lang="es-MX" sz="1200" dirty="0" smtClean="0"/>
          </a:p>
          <a:p>
            <a:pPr lvl="0"/>
            <a:r>
              <a:rPr lang="es-CO" sz="1200" dirty="0" smtClean="0"/>
              <a:t>Fórmula Predio o lote:= Matricula MJ (riesgo </a:t>
            </a:r>
            <a:r>
              <a:rPr lang="es-CO" sz="1200" dirty="0" err="1" smtClean="0"/>
              <a:t>nat</a:t>
            </a:r>
            <a:r>
              <a:rPr lang="es-CO" sz="1200" dirty="0" smtClean="0"/>
              <a:t> N y condición=1)</a:t>
            </a:r>
            <a:endParaRPr lang="es-CO" sz="1200" baseline="0" dirty="0" smtClean="0"/>
          </a:p>
          <a:p>
            <a:pPr lvl="0"/>
            <a:r>
              <a:rPr lang="es-CO" sz="1200" baseline="0" dirty="0" smtClean="0"/>
              <a:t>Fórmula por Establecimiento Educativo: </a:t>
            </a:r>
            <a:r>
              <a:rPr lang="es-MX" sz="1200" dirty="0" smtClean="0"/>
              <a:t>∑ </a:t>
            </a:r>
            <a:r>
              <a:rPr lang="es-MX" sz="1200" dirty="0" err="1" smtClean="0"/>
              <a:t>Matricula</a:t>
            </a:r>
            <a:r>
              <a:rPr lang="es-MX" sz="1200" baseline="0" dirty="0" err="1" smtClean="0"/>
              <a:t>MJ</a:t>
            </a:r>
            <a:r>
              <a:rPr lang="es-MX" sz="1200" baseline="0" dirty="0" smtClean="0"/>
              <a:t> sede</a:t>
            </a:r>
            <a:r>
              <a:rPr lang="es-MX" sz="1200" dirty="0" smtClean="0"/>
              <a:t> (</a:t>
            </a:r>
            <a:r>
              <a:rPr lang="es-CO" sz="1200" dirty="0" smtClean="0"/>
              <a:t>riesgo </a:t>
            </a:r>
            <a:r>
              <a:rPr lang="es-CO" sz="1200" dirty="0" err="1" smtClean="0"/>
              <a:t>nat</a:t>
            </a:r>
            <a:r>
              <a:rPr lang="es-CO" sz="1200" dirty="0" smtClean="0"/>
              <a:t> N y condición=1</a:t>
            </a:r>
            <a:r>
              <a:rPr lang="es-MX" sz="1200" dirty="0" smtClean="0"/>
              <a:t>/#</a:t>
            </a:r>
            <a:r>
              <a:rPr lang="es-MX" sz="1200" dirty="0" err="1" smtClean="0"/>
              <a:t>MatrículaMJ</a:t>
            </a:r>
            <a:r>
              <a:rPr lang="es-MX" sz="1200" dirty="0" smtClean="0"/>
              <a:t> total s</a:t>
            </a:r>
            <a:r>
              <a:rPr lang="es-MX" sz="1200" baseline="0" dirty="0" smtClean="0"/>
              <a:t>edes del EE</a:t>
            </a:r>
            <a:endParaRPr lang="es-MX" sz="1200" dirty="0" smtClean="0"/>
          </a:p>
          <a:p>
            <a:pPr lvl="0"/>
            <a:r>
              <a:rPr lang="es-MX" sz="1200" dirty="0" smtClean="0"/>
              <a:t>Formula por Municipio =</a:t>
            </a:r>
            <a:r>
              <a:rPr lang="es-CO" sz="1200" baseline="0" dirty="0" smtClean="0"/>
              <a:t> </a:t>
            </a:r>
            <a:r>
              <a:rPr lang="es-MX" sz="1200" dirty="0" smtClean="0"/>
              <a:t>∑ </a:t>
            </a:r>
            <a:r>
              <a:rPr lang="es-MX" sz="1200" dirty="0" err="1" smtClean="0"/>
              <a:t>Matricula</a:t>
            </a:r>
            <a:r>
              <a:rPr lang="es-MX" sz="1200" baseline="0" dirty="0" err="1" smtClean="0"/>
              <a:t>MJ</a:t>
            </a:r>
            <a:r>
              <a:rPr lang="es-MX" sz="1200" baseline="0" dirty="0" smtClean="0"/>
              <a:t> EE/</a:t>
            </a:r>
            <a:r>
              <a:rPr lang="es-MX" sz="1200" dirty="0" smtClean="0"/>
              <a:t>  #total EE (</a:t>
            </a:r>
            <a:r>
              <a:rPr lang="es-CO" sz="1200" dirty="0" smtClean="0"/>
              <a:t>riesgo </a:t>
            </a:r>
            <a:r>
              <a:rPr lang="es-CO" sz="1200" dirty="0" err="1" smtClean="0"/>
              <a:t>nat</a:t>
            </a:r>
            <a:r>
              <a:rPr lang="es-CO" sz="1200" dirty="0" smtClean="0"/>
              <a:t> N y condición=1)</a:t>
            </a:r>
            <a:r>
              <a:rPr lang="es-MX" sz="1200" dirty="0" smtClean="0"/>
              <a:t>/total</a:t>
            </a:r>
            <a:r>
              <a:rPr lang="es-MX" sz="1200" baseline="0" dirty="0" smtClean="0"/>
              <a:t> EE</a:t>
            </a:r>
            <a:endParaRPr lang="es-MX" sz="1200" dirty="0" smtClean="0"/>
          </a:p>
          <a:p>
            <a:endParaRPr lang="es-CO" dirty="0"/>
          </a:p>
        </p:txBody>
      </p:sp>
      <p:sp>
        <p:nvSpPr>
          <p:cNvPr id="4" name="3 Marcador de número de diapositiva"/>
          <p:cNvSpPr>
            <a:spLocks noGrp="1"/>
          </p:cNvSpPr>
          <p:nvPr>
            <p:ph type="sldNum" sz="quarter" idx="10"/>
          </p:nvPr>
        </p:nvSpPr>
        <p:spPr/>
        <p:txBody>
          <a:bodyPr/>
          <a:lstStyle/>
          <a:p>
            <a:fld id="{177835B3-465A-403C-9B07-BF8E75ED3744}" type="slidenum">
              <a:rPr lang="es-CO" smtClean="0"/>
              <a:pPr/>
              <a:t>47</a:t>
            </a:fld>
            <a:endParaRPr lang="es-CO"/>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FB392AE-8B56-4E44-B97C-D92260DE10FD}" type="slidenum">
              <a:rPr lang="es-CO" smtClean="0"/>
              <a:pPr/>
              <a:t>49</a:t>
            </a:fld>
            <a:endParaRPr lang="es-CO"/>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FB392AE-8B56-4E44-B97C-D92260DE10FD}" type="slidenum">
              <a:rPr lang="es-CO" smtClean="0"/>
              <a:pPr/>
              <a:t>50</a:t>
            </a:fld>
            <a:endParaRPr lang="es-CO"/>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FB392AE-8B56-4E44-B97C-D92260DE10FD}" type="slidenum">
              <a:rPr lang="es-CO" smtClean="0"/>
              <a:pPr/>
              <a:t>51</a:t>
            </a:fld>
            <a:endParaRPr lang="es-CO"/>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FB392AE-8B56-4E44-B97C-D92260DE10FD}" type="slidenum">
              <a:rPr lang="es-CO" smtClean="0"/>
              <a:pPr/>
              <a:t>53</a:t>
            </a:fld>
            <a:endParaRPr lang="es-CO"/>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Se debe tener en cuenta un condicional donde (si mi idoneidad de aula&gt;=100, entonces los m2 </a:t>
            </a:r>
            <a:r>
              <a:rPr lang="es-ES" dirty="0" err="1" smtClean="0"/>
              <a:t>req</a:t>
            </a:r>
            <a:r>
              <a:rPr lang="es-ES" dirty="0" smtClean="0"/>
              <a:t> de aula=0, sino los m2 </a:t>
            </a:r>
            <a:r>
              <a:rPr lang="es-ES" dirty="0" err="1" smtClean="0"/>
              <a:t>req</a:t>
            </a:r>
            <a:r>
              <a:rPr lang="es-ES" dirty="0" smtClean="0"/>
              <a:t> de aula= ((#estudiantes mayor jornada*</a:t>
            </a:r>
            <a:r>
              <a:rPr lang="es-ES" dirty="0" err="1" smtClean="0"/>
              <a:t>estandar</a:t>
            </a:r>
            <a:r>
              <a:rPr lang="es-ES" dirty="0" smtClean="0"/>
              <a:t> aula)-</a:t>
            </a:r>
            <a:r>
              <a:rPr lang="es-ES" dirty="0" err="1" smtClean="0"/>
              <a:t>Area</a:t>
            </a:r>
            <a:r>
              <a:rPr lang="es-ES" dirty="0" smtClean="0"/>
              <a:t>  de aula (ambiente tipo A)). </a:t>
            </a:r>
            <a:endParaRPr lang="es-ES" dirty="0"/>
          </a:p>
        </p:txBody>
      </p:sp>
      <p:sp>
        <p:nvSpPr>
          <p:cNvPr id="4" name="3 Marcador de número de diapositiva"/>
          <p:cNvSpPr>
            <a:spLocks noGrp="1"/>
          </p:cNvSpPr>
          <p:nvPr>
            <p:ph type="sldNum" sz="quarter" idx="10"/>
          </p:nvPr>
        </p:nvSpPr>
        <p:spPr/>
        <p:txBody>
          <a:bodyPr/>
          <a:lstStyle/>
          <a:p>
            <a:fld id="{FFB392AE-8B56-4E44-B97C-D92260DE10FD}" type="slidenum">
              <a:rPr lang="es-CO" smtClean="0"/>
              <a:pPr/>
              <a:t>57</a:t>
            </a:fld>
            <a:endParaRPr lang="es-CO"/>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Se debe tener en cuenta un condicional donde (si mi idoneidad de aula&gt;=100, entonces los m2 </a:t>
            </a:r>
            <a:r>
              <a:rPr lang="es-ES" dirty="0" err="1" smtClean="0"/>
              <a:t>req</a:t>
            </a:r>
            <a:r>
              <a:rPr lang="es-ES" dirty="0" smtClean="0"/>
              <a:t> de aula=0, sino los m2 </a:t>
            </a:r>
            <a:r>
              <a:rPr lang="es-ES" dirty="0" err="1" smtClean="0"/>
              <a:t>req</a:t>
            </a:r>
            <a:r>
              <a:rPr lang="es-ES" dirty="0" smtClean="0"/>
              <a:t> de aula= ((#estudiantes mayor jornada*</a:t>
            </a:r>
            <a:r>
              <a:rPr lang="es-ES" dirty="0" err="1" smtClean="0"/>
              <a:t>estandar</a:t>
            </a:r>
            <a:r>
              <a:rPr lang="es-ES" dirty="0" smtClean="0"/>
              <a:t> aula)-</a:t>
            </a:r>
            <a:r>
              <a:rPr lang="es-ES" dirty="0" err="1" smtClean="0"/>
              <a:t>Area</a:t>
            </a:r>
            <a:r>
              <a:rPr lang="es-ES" dirty="0" smtClean="0"/>
              <a:t>  de aula (ambiente tipo A)). </a:t>
            </a:r>
            <a:endParaRPr lang="es-ES" dirty="0"/>
          </a:p>
        </p:txBody>
      </p:sp>
      <p:sp>
        <p:nvSpPr>
          <p:cNvPr id="4" name="3 Marcador de número de diapositiva"/>
          <p:cNvSpPr>
            <a:spLocks noGrp="1"/>
          </p:cNvSpPr>
          <p:nvPr>
            <p:ph type="sldNum" sz="quarter" idx="10"/>
          </p:nvPr>
        </p:nvSpPr>
        <p:spPr/>
        <p:txBody>
          <a:bodyPr/>
          <a:lstStyle/>
          <a:p>
            <a:fld id="{FFB392AE-8B56-4E44-B97C-D92260DE10FD}" type="slidenum">
              <a:rPr lang="es-CO" smtClean="0"/>
              <a:pPr/>
              <a:t>58</a:t>
            </a:fld>
            <a:endParaRPr lang="es-C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FB392AE-8B56-4E44-B97C-D92260DE10FD}" type="slidenum">
              <a:rPr lang="es-CO" smtClean="0"/>
              <a:pPr/>
              <a:t>13</a:t>
            </a:fld>
            <a:endParaRPr lang="es-CO"/>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Se debe tener en cuenta un condicional donde (si mi idoneidad de aula&gt;=100, entonces los m2 </a:t>
            </a:r>
            <a:r>
              <a:rPr lang="es-ES" dirty="0" err="1" smtClean="0"/>
              <a:t>req</a:t>
            </a:r>
            <a:r>
              <a:rPr lang="es-ES" dirty="0" smtClean="0"/>
              <a:t> de aula=0, sino los m2 </a:t>
            </a:r>
            <a:r>
              <a:rPr lang="es-ES" dirty="0" err="1" smtClean="0"/>
              <a:t>req</a:t>
            </a:r>
            <a:r>
              <a:rPr lang="es-ES" dirty="0" smtClean="0"/>
              <a:t> de aula= ((#estudiantes mayor jornada*</a:t>
            </a:r>
            <a:r>
              <a:rPr lang="es-ES" dirty="0" err="1" smtClean="0"/>
              <a:t>estandar</a:t>
            </a:r>
            <a:r>
              <a:rPr lang="es-ES" dirty="0" smtClean="0"/>
              <a:t> aula)-</a:t>
            </a:r>
            <a:r>
              <a:rPr lang="es-ES" dirty="0" err="1" smtClean="0"/>
              <a:t>Area</a:t>
            </a:r>
            <a:r>
              <a:rPr lang="es-ES" dirty="0" smtClean="0"/>
              <a:t>  de aula (ambiente tipo A)). </a:t>
            </a:r>
            <a:endParaRPr lang="es-ES" dirty="0"/>
          </a:p>
        </p:txBody>
      </p:sp>
      <p:sp>
        <p:nvSpPr>
          <p:cNvPr id="4" name="3 Marcador de número de diapositiva"/>
          <p:cNvSpPr>
            <a:spLocks noGrp="1"/>
          </p:cNvSpPr>
          <p:nvPr>
            <p:ph type="sldNum" sz="quarter" idx="10"/>
          </p:nvPr>
        </p:nvSpPr>
        <p:spPr/>
        <p:txBody>
          <a:bodyPr/>
          <a:lstStyle/>
          <a:p>
            <a:fld id="{FFB392AE-8B56-4E44-B97C-D92260DE10FD}" type="slidenum">
              <a:rPr lang="es-CO" smtClean="0"/>
              <a:pPr/>
              <a:t>59</a:t>
            </a:fld>
            <a:endParaRPr lang="es-CO"/>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Se debe tener en cuenta un condicional donde (si mi idoneidad de aula&gt;=100, entonces los m2 </a:t>
            </a:r>
            <a:r>
              <a:rPr lang="es-ES" dirty="0" err="1" smtClean="0"/>
              <a:t>req</a:t>
            </a:r>
            <a:r>
              <a:rPr lang="es-ES" dirty="0" smtClean="0"/>
              <a:t> de aula=0, sino los m2 </a:t>
            </a:r>
            <a:r>
              <a:rPr lang="es-ES" dirty="0" err="1" smtClean="0"/>
              <a:t>req</a:t>
            </a:r>
            <a:r>
              <a:rPr lang="es-ES" dirty="0" smtClean="0"/>
              <a:t> de aula= ((#estudiantes mayor jornada*</a:t>
            </a:r>
            <a:r>
              <a:rPr lang="es-ES" dirty="0" err="1" smtClean="0"/>
              <a:t>estandar</a:t>
            </a:r>
            <a:r>
              <a:rPr lang="es-ES" dirty="0" smtClean="0"/>
              <a:t> aula)-</a:t>
            </a:r>
            <a:r>
              <a:rPr lang="es-ES" dirty="0" err="1" smtClean="0"/>
              <a:t>Area</a:t>
            </a:r>
            <a:r>
              <a:rPr lang="es-ES" dirty="0" smtClean="0"/>
              <a:t>  de aula (ambiente tipo A)). </a:t>
            </a:r>
            <a:endParaRPr lang="es-ES" dirty="0"/>
          </a:p>
        </p:txBody>
      </p:sp>
      <p:sp>
        <p:nvSpPr>
          <p:cNvPr id="4" name="3 Marcador de número de diapositiva"/>
          <p:cNvSpPr>
            <a:spLocks noGrp="1"/>
          </p:cNvSpPr>
          <p:nvPr>
            <p:ph type="sldNum" sz="quarter" idx="10"/>
          </p:nvPr>
        </p:nvSpPr>
        <p:spPr/>
        <p:txBody>
          <a:bodyPr/>
          <a:lstStyle/>
          <a:p>
            <a:fld id="{FFB392AE-8B56-4E44-B97C-D92260DE10FD}" type="slidenum">
              <a:rPr lang="es-CO" smtClean="0"/>
              <a:pPr/>
              <a:t>63</a:t>
            </a:fld>
            <a:endParaRPr lang="es-CO"/>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Se debe tener en cuenta un condicional donde (si mi idoneidad de aula&gt;=100, entonces los m2 </a:t>
            </a:r>
            <a:r>
              <a:rPr lang="es-ES" dirty="0" err="1" smtClean="0"/>
              <a:t>req</a:t>
            </a:r>
            <a:r>
              <a:rPr lang="es-ES" dirty="0" smtClean="0"/>
              <a:t> de aula=0, sino los m2 </a:t>
            </a:r>
            <a:r>
              <a:rPr lang="es-ES" dirty="0" err="1" smtClean="0"/>
              <a:t>req</a:t>
            </a:r>
            <a:r>
              <a:rPr lang="es-ES" dirty="0" smtClean="0"/>
              <a:t> de aula= ((#estudiantes mayor jornada*</a:t>
            </a:r>
            <a:r>
              <a:rPr lang="es-ES" dirty="0" err="1" smtClean="0"/>
              <a:t>estandar</a:t>
            </a:r>
            <a:r>
              <a:rPr lang="es-ES" dirty="0" smtClean="0"/>
              <a:t> aula)-</a:t>
            </a:r>
            <a:r>
              <a:rPr lang="es-ES" dirty="0" err="1" smtClean="0"/>
              <a:t>Area</a:t>
            </a:r>
            <a:r>
              <a:rPr lang="es-ES" dirty="0" smtClean="0"/>
              <a:t>  de aula (ambiente tipo A)). </a:t>
            </a:r>
            <a:endParaRPr lang="es-ES" dirty="0"/>
          </a:p>
        </p:txBody>
      </p:sp>
      <p:sp>
        <p:nvSpPr>
          <p:cNvPr id="4" name="3 Marcador de número de diapositiva"/>
          <p:cNvSpPr>
            <a:spLocks noGrp="1"/>
          </p:cNvSpPr>
          <p:nvPr>
            <p:ph type="sldNum" sz="quarter" idx="10"/>
          </p:nvPr>
        </p:nvSpPr>
        <p:spPr/>
        <p:txBody>
          <a:bodyPr/>
          <a:lstStyle/>
          <a:p>
            <a:fld id="{FFB392AE-8B56-4E44-B97C-D92260DE10FD}" type="slidenum">
              <a:rPr lang="es-CO" smtClean="0"/>
              <a:pPr/>
              <a:t>64</a:t>
            </a:fld>
            <a:endParaRPr lang="es-CO"/>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FB392AE-8B56-4E44-B97C-D92260DE10FD}" type="slidenum">
              <a:rPr lang="es-CO" smtClean="0"/>
              <a:pPr/>
              <a:t>69</a:t>
            </a:fld>
            <a:endParaRPr lang="es-CO"/>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FFB392AE-8B56-4E44-B97C-D92260DE10FD}" type="slidenum">
              <a:rPr lang="es-CO" smtClean="0"/>
              <a:pPr/>
              <a:t>70</a:t>
            </a:fld>
            <a:endParaRPr lang="es-CO"/>
          </a:p>
        </p:txBody>
      </p:sp>
    </p:spTree>
    <p:extLst>
      <p:ext uri="{BB962C8B-B14F-4D97-AF65-F5344CB8AC3E}">
        <p14:creationId xmlns:p14="http://schemas.microsoft.com/office/powerpoint/2010/main" val="38621337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r>
              <a:rPr lang="es-CO" sz="1200" dirty="0" smtClean="0"/>
              <a:t>Fórmula Predio o lote:= Con riesgo </a:t>
            </a:r>
            <a:r>
              <a:rPr lang="es-CO" sz="1200" dirty="0" err="1" smtClean="0"/>
              <a:t>nat</a:t>
            </a:r>
            <a:r>
              <a:rPr lang="es-CO" sz="1200" dirty="0" smtClean="0"/>
              <a:t> N y condición=1.</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smtClean="0"/>
              <a:t>Fórmula Predio o lote:= Con riesgo </a:t>
            </a:r>
            <a:r>
              <a:rPr lang="es-CO" sz="1200" dirty="0" err="1" smtClean="0"/>
              <a:t>ant</a:t>
            </a:r>
            <a:r>
              <a:rPr lang="es-CO" sz="1200" dirty="0" smtClean="0"/>
              <a:t> N y condición=1.</a:t>
            </a:r>
          </a:p>
          <a:p>
            <a:pPr lvl="0"/>
            <a:endParaRPr lang="es-CO" sz="1200" dirty="0" smtClean="0"/>
          </a:p>
          <a:p>
            <a:pPr lvl="0"/>
            <a:r>
              <a:rPr lang="es-CO" sz="1200" baseline="0" dirty="0" smtClean="0"/>
              <a:t>Fórmula por Establecimiento Educativo: </a:t>
            </a:r>
            <a:r>
              <a:rPr lang="es-MX" sz="1200" dirty="0" smtClean="0"/>
              <a:t> #lotes por sede (</a:t>
            </a:r>
            <a:r>
              <a:rPr lang="es-CO" sz="1200" dirty="0" smtClean="0"/>
              <a:t>riesgo </a:t>
            </a:r>
            <a:r>
              <a:rPr lang="es-CO" sz="1200" dirty="0" err="1" smtClean="0"/>
              <a:t>nat</a:t>
            </a:r>
            <a:r>
              <a:rPr lang="es-CO" sz="1200" dirty="0" smtClean="0"/>
              <a:t> N y condición=1/</a:t>
            </a:r>
            <a:r>
              <a:rPr lang="es-MX" sz="1200" dirty="0" smtClean="0"/>
              <a:t>total</a:t>
            </a:r>
            <a:r>
              <a:rPr lang="es-MX" sz="1200" baseline="0" dirty="0" smtClean="0"/>
              <a:t> </a:t>
            </a:r>
            <a:r>
              <a:rPr lang="es-MX" sz="1200" dirty="0" smtClean="0"/>
              <a:t>lotes EE)</a:t>
            </a:r>
          </a:p>
          <a:p>
            <a:pPr lvl="0"/>
            <a:r>
              <a:rPr lang="es-MX" sz="1200" dirty="0" smtClean="0"/>
              <a:t>Formula por Municipio =∑ #</a:t>
            </a:r>
            <a:r>
              <a:rPr lang="es-MX" sz="1200" dirty="0" err="1" smtClean="0"/>
              <a:t>lotesEE</a:t>
            </a:r>
            <a:r>
              <a:rPr lang="es-MX" sz="1200" dirty="0" smtClean="0"/>
              <a:t> (</a:t>
            </a:r>
            <a:r>
              <a:rPr lang="es-CO" sz="1200" dirty="0" smtClean="0"/>
              <a:t>riesgo </a:t>
            </a:r>
            <a:r>
              <a:rPr lang="es-CO" sz="1200" dirty="0" err="1" smtClean="0"/>
              <a:t>nat</a:t>
            </a:r>
            <a:r>
              <a:rPr lang="es-CO" sz="1200" dirty="0" smtClean="0"/>
              <a:t> o </a:t>
            </a:r>
            <a:r>
              <a:rPr lang="es-CO" sz="1200" dirty="0" err="1" smtClean="0"/>
              <a:t>ant</a:t>
            </a:r>
            <a:r>
              <a:rPr lang="es-CO" sz="1200" dirty="0" smtClean="0"/>
              <a:t> N y condición=1)</a:t>
            </a:r>
            <a:r>
              <a:rPr lang="es-MX" sz="1200" dirty="0" smtClean="0"/>
              <a:t>/total</a:t>
            </a:r>
            <a:r>
              <a:rPr lang="es-MX" sz="1200" baseline="0" dirty="0" smtClean="0"/>
              <a:t> </a:t>
            </a:r>
            <a:r>
              <a:rPr lang="es-MX" sz="1200" dirty="0" smtClean="0"/>
              <a:t>lotes EE</a:t>
            </a:r>
          </a:p>
          <a:p>
            <a:pPr lvl="0"/>
            <a:endParaRPr lang="es-MX" sz="1200" dirty="0" smtClean="0"/>
          </a:p>
          <a:p>
            <a:pPr lvl="0"/>
            <a:r>
              <a:rPr lang="es-CO" sz="1200" dirty="0" smtClean="0"/>
              <a:t>Fórmula Predio o lote:= Matricula MJ (riesgo </a:t>
            </a:r>
            <a:r>
              <a:rPr lang="es-CO" sz="1200" dirty="0" err="1" smtClean="0"/>
              <a:t>nat</a:t>
            </a:r>
            <a:r>
              <a:rPr lang="es-CO" sz="1200" dirty="0" smtClean="0"/>
              <a:t> N y condición=1)</a:t>
            </a:r>
            <a:endParaRPr lang="es-CO" sz="1200" baseline="0" dirty="0" smtClean="0"/>
          </a:p>
          <a:p>
            <a:pPr lvl="0"/>
            <a:r>
              <a:rPr lang="es-CO" sz="1200" baseline="0" dirty="0" smtClean="0"/>
              <a:t>Fórmula por Establecimiento Educativo: </a:t>
            </a:r>
            <a:r>
              <a:rPr lang="es-MX" sz="1200" dirty="0" smtClean="0"/>
              <a:t>∑ </a:t>
            </a:r>
            <a:r>
              <a:rPr lang="es-MX" sz="1200" dirty="0" err="1" smtClean="0"/>
              <a:t>Matricula</a:t>
            </a:r>
            <a:r>
              <a:rPr lang="es-MX" sz="1200" baseline="0" dirty="0" err="1" smtClean="0"/>
              <a:t>MJ</a:t>
            </a:r>
            <a:r>
              <a:rPr lang="es-MX" sz="1200" baseline="0" dirty="0" smtClean="0"/>
              <a:t> sede</a:t>
            </a:r>
            <a:r>
              <a:rPr lang="es-MX" sz="1200" dirty="0" smtClean="0"/>
              <a:t> (</a:t>
            </a:r>
            <a:r>
              <a:rPr lang="es-CO" sz="1200" dirty="0" smtClean="0"/>
              <a:t>riesgo </a:t>
            </a:r>
            <a:r>
              <a:rPr lang="es-CO" sz="1200" dirty="0" err="1" smtClean="0"/>
              <a:t>nat</a:t>
            </a:r>
            <a:r>
              <a:rPr lang="es-CO" sz="1200" dirty="0" smtClean="0"/>
              <a:t> N y condición=1</a:t>
            </a:r>
            <a:r>
              <a:rPr lang="es-MX" sz="1200" dirty="0" smtClean="0"/>
              <a:t>/#</a:t>
            </a:r>
            <a:r>
              <a:rPr lang="es-MX" sz="1200" dirty="0" err="1" smtClean="0"/>
              <a:t>MatrículaMJ</a:t>
            </a:r>
            <a:r>
              <a:rPr lang="es-MX" sz="1200" dirty="0" smtClean="0"/>
              <a:t> total s</a:t>
            </a:r>
            <a:r>
              <a:rPr lang="es-MX" sz="1200" baseline="0" dirty="0" smtClean="0"/>
              <a:t>edes del EE</a:t>
            </a:r>
            <a:endParaRPr lang="es-MX" sz="1200" dirty="0" smtClean="0"/>
          </a:p>
          <a:p>
            <a:pPr lvl="0"/>
            <a:r>
              <a:rPr lang="es-MX" sz="1200" dirty="0" smtClean="0"/>
              <a:t>Formula por Municipio =</a:t>
            </a:r>
            <a:r>
              <a:rPr lang="es-CO" sz="1200" baseline="0" dirty="0" smtClean="0"/>
              <a:t> </a:t>
            </a:r>
            <a:r>
              <a:rPr lang="es-MX" sz="1200" dirty="0" smtClean="0"/>
              <a:t>∑ </a:t>
            </a:r>
            <a:r>
              <a:rPr lang="es-MX" sz="1200" dirty="0" err="1" smtClean="0"/>
              <a:t>Matricula</a:t>
            </a:r>
            <a:r>
              <a:rPr lang="es-MX" sz="1200" baseline="0" dirty="0" err="1" smtClean="0"/>
              <a:t>MJ</a:t>
            </a:r>
            <a:r>
              <a:rPr lang="es-MX" sz="1200" baseline="0" dirty="0" smtClean="0"/>
              <a:t> EE/</a:t>
            </a:r>
            <a:r>
              <a:rPr lang="es-MX" sz="1200" dirty="0" smtClean="0"/>
              <a:t>  #total EE (</a:t>
            </a:r>
            <a:r>
              <a:rPr lang="es-CO" sz="1200" dirty="0" smtClean="0"/>
              <a:t>riesgo </a:t>
            </a:r>
            <a:r>
              <a:rPr lang="es-CO" sz="1200" dirty="0" err="1" smtClean="0"/>
              <a:t>nat</a:t>
            </a:r>
            <a:r>
              <a:rPr lang="es-CO" sz="1200" dirty="0" smtClean="0"/>
              <a:t> N y condición=1)</a:t>
            </a:r>
            <a:r>
              <a:rPr lang="es-MX" sz="1200" dirty="0" smtClean="0"/>
              <a:t>/total</a:t>
            </a:r>
            <a:r>
              <a:rPr lang="es-MX" sz="1200" baseline="0" dirty="0" smtClean="0"/>
              <a:t> EE</a:t>
            </a:r>
            <a:endParaRPr lang="es-MX" sz="1200" dirty="0" smtClean="0"/>
          </a:p>
          <a:p>
            <a:endParaRPr lang="es-CO" dirty="0"/>
          </a:p>
        </p:txBody>
      </p:sp>
      <p:sp>
        <p:nvSpPr>
          <p:cNvPr id="4" name="3 Marcador de número de diapositiva"/>
          <p:cNvSpPr>
            <a:spLocks noGrp="1"/>
          </p:cNvSpPr>
          <p:nvPr>
            <p:ph type="sldNum" sz="quarter" idx="10"/>
          </p:nvPr>
        </p:nvSpPr>
        <p:spPr/>
        <p:txBody>
          <a:bodyPr/>
          <a:lstStyle/>
          <a:p>
            <a:fld id="{177835B3-465A-403C-9B07-BF8E75ED3744}" type="slidenum">
              <a:rPr lang="es-CO" smtClean="0"/>
              <a:pPr/>
              <a:t>72</a:t>
            </a:fld>
            <a:endParaRPr lang="es-CO"/>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FFB392AE-8B56-4E44-B97C-D92260DE10FD}" type="slidenum">
              <a:rPr lang="es-CO" smtClean="0"/>
              <a:pPr/>
              <a:t>78</a:t>
            </a:fld>
            <a:endParaRPr lang="es-CO"/>
          </a:p>
        </p:txBody>
      </p:sp>
    </p:spTree>
    <p:extLst>
      <p:ext uri="{BB962C8B-B14F-4D97-AF65-F5344CB8AC3E}">
        <p14:creationId xmlns:p14="http://schemas.microsoft.com/office/powerpoint/2010/main" val="28555298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FB392AE-8B56-4E44-B97C-D92260DE10FD}" type="slidenum">
              <a:rPr lang="es-CO" smtClean="0"/>
              <a:pPr/>
              <a:t>80</a:t>
            </a:fld>
            <a:endParaRPr lang="es-CO"/>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FB392AE-8B56-4E44-B97C-D92260DE10FD}" type="slidenum">
              <a:rPr lang="es-CO" smtClean="0"/>
              <a:pPr/>
              <a:t>81</a:t>
            </a:fld>
            <a:endParaRPr lang="es-CO"/>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FFB392AE-8B56-4E44-B97C-D92260DE10FD}" type="slidenum">
              <a:rPr lang="es-CO" smtClean="0"/>
              <a:pPr/>
              <a:t>83</a:t>
            </a:fld>
            <a:endParaRPr lang="es-CO"/>
          </a:p>
        </p:txBody>
      </p:sp>
    </p:spTree>
    <p:extLst>
      <p:ext uri="{BB962C8B-B14F-4D97-AF65-F5344CB8AC3E}">
        <p14:creationId xmlns:p14="http://schemas.microsoft.com/office/powerpoint/2010/main" val="3862133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FFB392AE-8B56-4E44-B97C-D92260DE10FD}" type="slidenum">
              <a:rPr lang="es-CO" smtClean="0"/>
              <a:pPr/>
              <a:t>14</a:t>
            </a:fld>
            <a:endParaRPr lang="es-CO"/>
          </a:p>
        </p:txBody>
      </p:sp>
    </p:spTree>
    <p:extLst>
      <p:ext uri="{BB962C8B-B14F-4D97-AF65-F5344CB8AC3E}">
        <p14:creationId xmlns:p14="http://schemas.microsoft.com/office/powerpoint/2010/main" val="3862133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FFB392AE-8B56-4E44-B97C-D92260DE10FD}" type="slidenum">
              <a:rPr lang="es-CO" smtClean="0"/>
              <a:pPr/>
              <a:t>15</a:t>
            </a:fld>
            <a:endParaRPr lang="es-CO"/>
          </a:p>
        </p:txBody>
      </p:sp>
    </p:spTree>
    <p:extLst>
      <p:ext uri="{BB962C8B-B14F-4D97-AF65-F5344CB8AC3E}">
        <p14:creationId xmlns:p14="http://schemas.microsoft.com/office/powerpoint/2010/main" val="3862133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FFB392AE-8B56-4E44-B97C-D92260DE10FD}" type="slidenum">
              <a:rPr lang="es-CO" smtClean="0"/>
              <a:pPr/>
              <a:t>16</a:t>
            </a:fld>
            <a:endParaRPr lang="es-CO"/>
          </a:p>
        </p:txBody>
      </p:sp>
    </p:spTree>
    <p:extLst>
      <p:ext uri="{BB962C8B-B14F-4D97-AF65-F5344CB8AC3E}">
        <p14:creationId xmlns:p14="http://schemas.microsoft.com/office/powerpoint/2010/main" val="3862133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FFB392AE-8B56-4E44-B97C-D92260DE10FD}" type="slidenum">
              <a:rPr lang="es-CO" smtClean="0"/>
              <a:pPr/>
              <a:t>17</a:t>
            </a:fld>
            <a:endParaRPr lang="es-CO"/>
          </a:p>
        </p:txBody>
      </p:sp>
    </p:spTree>
    <p:extLst>
      <p:ext uri="{BB962C8B-B14F-4D97-AF65-F5344CB8AC3E}">
        <p14:creationId xmlns:p14="http://schemas.microsoft.com/office/powerpoint/2010/main" val="3862133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FFB392AE-8B56-4E44-B97C-D92260DE10FD}" type="slidenum">
              <a:rPr lang="es-CO" smtClean="0"/>
              <a:pPr/>
              <a:t>18</a:t>
            </a:fld>
            <a:endParaRPr lang="es-CO"/>
          </a:p>
        </p:txBody>
      </p:sp>
    </p:spTree>
    <p:extLst>
      <p:ext uri="{BB962C8B-B14F-4D97-AF65-F5344CB8AC3E}">
        <p14:creationId xmlns:p14="http://schemas.microsoft.com/office/powerpoint/2010/main" val="3862133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vert="horz"/>
          <a:lstStyle/>
          <a:p>
            <a:r>
              <a:rPr lang="es-ES_tradnl" smtClean="0"/>
              <a:t>Clic para editar título</a:t>
            </a:r>
            <a:endParaRPr lang="es-ES_tradnl"/>
          </a:p>
        </p:txBody>
      </p:sp>
      <p:sp>
        <p:nvSpPr>
          <p:cNvPr id="3" name="Subtítulo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vert="horz"/>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457200" y="1600200"/>
            <a:ext cx="8229600" cy="4525963"/>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457200" y="274638"/>
            <a:ext cx="6019800" cy="5851525"/>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F69D3003-9184-44AF-BC58-D1404BBA8E27}" type="datetimeFigureOut">
              <a:rPr lang="es-CO" smtClean="0"/>
              <a:pPr/>
              <a:t>22/09/2015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9A0ECB16-EBB9-497E-89D2-99460BD1853B}" type="slidenum">
              <a:rPr lang="es-CO" smtClean="0"/>
              <a:pPr/>
              <a:t>‹#›</a:t>
            </a:fld>
            <a:endParaRPr lang="es-CO"/>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F69D3003-9184-44AF-BC58-D1404BBA8E27}" type="datetimeFigureOut">
              <a:rPr lang="es-CO" smtClean="0"/>
              <a:pPr/>
              <a:t>22/09/2015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9A0ECB16-EBB9-497E-89D2-99460BD1853B}" type="slidenum">
              <a:rPr lang="es-CO" smtClean="0"/>
              <a:pPr/>
              <a:t>‹#›</a:t>
            </a:fld>
            <a:endParaRPr lang="es-CO"/>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69D3003-9184-44AF-BC58-D1404BBA8E27}" type="datetimeFigureOut">
              <a:rPr lang="es-CO" smtClean="0"/>
              <a:pPr/>
              <a:t>22/09/2015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9A0ECB16-EBB9-497E-89D2-99460BD1853B}" type="slidenum">
              <a:rPr lang="es-CO" smtClean="0"/>
              <a:pPr/>
              <a:t>‹#›</a:t>
            </a:fld>
            <a:endParaRPr lang="es-CO"/>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F69D3003-9184-44AF-BC58-D1404BBA8E27}" type="datetimeFigureOut">
              <a:rPr lang="es-CO" smtClean="0"/>
              <a:pPr/>
              <a:t>22/09/2015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9A0ECB16-EBB9-497E-89D2-99460BD1853B}" type="slidenum">
              <a:rPr lang="es-CO" smtClean="0"/>
              <a:pPr/>
              <a:t>‹#›</a:t>
            </a:fld>
            <a:endParaRPr lang="es-CO"/>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F69D3003-9184-44AF-BC58-D1404BBA8E27}" type="datetimeFigureOut">
              <a:rPr lang="es-CO" smtClean="0"/>
              <a:pPr/>
              <a:t>22/09/2015</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9A0ECB16-EBB9-497E-89D2-99460BD1853B}" type="slidenum">
              <a:rPr lang="es-CO" smtClean="0"/>
              <a:pPr/>
              <a:t>‹#›</a:t>
            </a:fld>
            <a:endParaRPr lang="es-CO"/>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F69D3003-9184-44AF-BC58-D1404BBA8E27}" type="datetimeFigureOut">
              <a:rPr lang="es-CO" smtClean="0"/>
              <a:pPr/>
              <a:t>22/09/2015</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9A0ECB16-EBB9-497E-89D2-99460BD1853B}" type="slidenum">
              <a:rPr lang="es-CO" smtClean="0"/>
              <a:pPr/>
              <a:t>‹#›</a:t>
            </a:fld>
            <a:endParaRPr lang="es-CO"/>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69D3003-9184-44AF-BC58-D1404BBA8E27}" type="datetimeFigureOut">
              <a:rPr lang="es-CO" smtClean="0"/>
              <a:pPr/>
              <a:t>22/09/2015</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9A0ECB16-EBB9-497E-89D2-99460BD1853B}" type="slidenum">
              <a:rPr lang="es-CO" smtClean="0"/>
              <a:pPr/>
              <a:t>‹#›</a:t>
            </a:fld>
            <a:endParaRPr lang="es-CO"/>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69D3003-9184-44AF-BC58-D1404BBA8E27}" type="datetimeFigureOut">
              <a:rPr lang="es-CO" smtClean="0"/>
              <a:pPr/>
              <a:t>22/09/2015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9A0ECB16-EBB9-497E-89D2-99460BD1853B}" type="slidenum">
              <a:rPr lang="es-CO" smtClean="0"/>
              <a:pPr/>
              <a:t>‹#›</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vert="horz"/>
          <a:lstStyle/>
          <a:p>
            <a:r>
              <a:rPr lang="es-ES_tradnl" smtClean="0"/>
              <a:t>Clic para editar título</a:t>
            </a:r>
            <a:endParaRPr lang="es-ES_tradnl"/>
          </a:p>
        </p:txBody>
      </p:sp>
      <p:sp>
        <p:nvSpPr>
          <p:cNvPr id="3" name="Marcador de contenido 2"/>
          <p:cNvSpPr>
            <a:spLocks noGrp="1"/>
          </p:cNvSpPr>
          <p:nvPr>
            <p:ph idx="1"/>
          </p:nvPr>
        </p:nvSpPr>
        <p:spPr>
          <a:xfrm>
            <a:off x="457200" y="1600200"/>
            <a:ext cx="8229600" cy="4525963"/>
          </a:xfrm>
          <a:prstGeom prst="rect">
            <a:avLst/>
          </a:prstGeom>
        </p:spPr>
        <p:txBody>
          <a:bodyPr vert="horz"/>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69D3003-9184-44AF-BC58-D1404BBA8E27}" type="datetimeFigureOut">
              <a:rPr lang="es-CO" smtClean="0"/>
              <a:pPr/>
              <a:t>22/09/2015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9A0ECB16-EBB9-497E-89D2-99460BD1853B}" type="slidenum">
              <a:rPr lang="es-CO" smtClean="0"/>
              <a:pPr/>
              <a:t>‹#›</a:t>
            </a:fld>
            <a:endParaRPr lang="es-CO"/>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F69D3003-9184-44AF-BC58-D1404BBA8E27}" type="datetimeFigureOut">
              <a:rPr lang="es-CO" smtClean="0"/>
              <a:pPr/>
              <a:t>22/09/2015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9A0ECB16-EBB9-497E-89D2-99460BD1853B}" type="slidenum">
              <a:rPr lang="es-CO" smtClean="0"/>
              <a:pPr/>
              <a:t>‹#›</a:t>
            </a:fld>
            <a:endParaRPr lang="es-CO"/>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F69D3003-9184-44AF-BC58-D1404BBA8E27}" type="datetimeFigureOut">
              <a:rPr lang="es-CO" smtClean="0"/>
              <a:pPr/>
              <a:t>22/09/2015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9A0ECB16-EBB9-497E-89D2-99460BD1853B}" type="slidenum">
              <a:rPr lang="es-CO" smtClean="0"/>
              <a:pPr/>
              <a:t>‹#›</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s-ES_tradnl" smtClean="0"/>
              <a:t>Clic para editar título</a:t>
            </a:r>
            <a:endParaRPr lang="es-ES_tradnl"/>
          </a:p>
        </p:txBody>
      </p:sp>
      <p:sp>
        <p:nvSpPr>
          <p:cNvPr id="3" name="Marcador de texto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vert="horz"/>
          <a:lstStyle/>
          <a:p>
            <a:r>
              <a:rPr lang="es-ES_tradnl" smtClean="0"/>
              <a:t>Clic para editar título</a:t>
            </a:r>
            <a:endParaRPr lang="es-ES_tradnl"/>
          </a:p>
        </p:txBody>
      </p:sp>
      <p:sp>
        <p:nvSpPr>
          <p:cNvPr id="3" name="Marcador de contenido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vert="horz"/>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vert="horz"/>
          <a:lstStyle/>
          <a:p>
            <a:r>
              <a:rPr lang="es-ES_tradnl" smtClean="0"/>
              <a:t>Clic para editar título</a:t>
            </a:r>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s-ES_tradnl" smtClean="0"/>
              <a:t>Clic para editar título</a:t>
            </a:r>
            <a:endParaRPr lang="es-ES_tradnl"/>
          </a:p>
        </p:txBody>
      </p:sp>
      <p:sp>
        <p:nvSpPr>
          <p:cNvPr id="3" name="Marcador de contenido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s-ES_tradnl" smtClean="0"/>
              <a:t>Clic para editar título</a:t>
            </a:r>
            <a:endParaRPr lang="es-ES_tradnl"/>
          </a:p>
        </p:txBody>
      </p:sp>
      <p:sp>
        <p:nvSpPr>
          <p:cNvPr id="3" name="Marcador de posición de imagen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Marcador de texto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36" charset="-128"/>
        </a:defRPr>
      </a:lvl1pPr>
      <a:lvl2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2pPr>
      <a:lvl3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3pPr>
      <a:lvl4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4pPr>
      <a:lvl5pPr algn="ctr" defTabSz="457200" rtl="0" eaLnBrk="0" fontAlgn="base" hangingPunct="0">
        <a:spcBef>
          <a:spcPct val="0"/>
        </a:spcBef>
        <a:spcAft>
          <a:spcPct val="0"/>
        </a:spcAft>
        <a:defRPr sz="4400">
          <a:solidFill>
            <a:schemeClr val="tx1"/>
          </a:solidFill>
          <a:latin typeface="Calibri" pitchFamily="36" charset="0"/>
          <a:ea typeface="MS PGothic" pitchFamily="34" charset="-128"/>
          <a:cs typeface="ＭＳ Ｐゴシック" pitchFamily="36" charset="-128"/>
        </a:defRPr>
      </a:lvl5pPr>
      <a:lvl6pPr marL="4572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6pPr>
      <a:lvl7pPr marL="9144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7pPr>
      <a:lvl8pPr marL="13716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8pPr>
      <a:lvl9pPr marL="18288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pitchFamily="36"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9D3003-9184-44AF-BC58-D1404BBA8E27}" type="datetimeFigureOut">
              <a:rPr lang="es-CO" smtClean="0"/>
              <a:pPr/>
              <a:t>22/09/2015</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0ECB16-EBB9-497E-89D2-99460BD1853B}" type="slidenum">
              <a:rPr lang="es-CO" smtClean="0"/>
              <a:pPr/>
              <a:t>‹#›</a:t>
            </a:fld>
            <a:endParaRPr lang="es-CO"/>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slide" Target="slide19.xml"/><Relationship Id="rId5" Type="http://schemas.openxmlformats.org/officeDocument/2006/relationships/image" Target="../media/image15.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18.png"/><Relationship Id="rId4" Type="http://schemas.openxmlformats.org/officeDocument/2006/relationships/diagramLayout" Target="../diagrams/layout6.xml"/><Relationship Id="rId9" Type="http://schemas.openxmlformats.org/officeDocument/2006/relationships/slide" Target="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11.pn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21.jpeg"/></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12.xml"/><Relationship Id="rId7" Type="http://schemas.openxmlformats.org/officeDocument/2006/relationships/image" Target="../media/image11.pn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35.png"/><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35.png"/><Relationship Id="rId4" Type="http://schemas.openxmlformats.org/officeDocument/2006/relationships/image" Target="../media/image50.jpeg"/></Relationships>
</file>

<file path=ppt/slides/_rels/slide4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11.png"/><Relationship Id="rId7" Type="http://schemas.openxmlformats.org/officeDocument/2006/relationships/image" Target="../media/image55.pn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58.png"/><Relationship Id="rId5" Type="http://schemas.openxmlformats.org/officeDocument/2006/relationships/image" Target="../media/image53.jpeg"/><Relationship Id="rId10" Type="http://schemas.openxmlformats.org/officeDocument/2006/relationships/image" Target="../media/image57.png"/><Relationship Id="rId4" Type="http://schemas.openxmlformats.org/officeDocument/2006/relationships/image" Target="../media/image52.png"/><Relationship Id="rId9" Type="http://schemas.openxmlformats.org/officeDocument/2006/relationships/image" Target="../media/image47.png"/></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1.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40.png"/></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6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hyperlink" Target="Consultas6.pptx#-1,53,Diapositiva 53" TargetMode="External"/><Relationship Id="rId5" Type="http://schemas.openxmlformats.org/officeDocument/2006/relationships/image" Target="../media/image43.jpeg"/><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hyperlink" Target="Consultas6.pptx#-1,53,Diapositiva 53" TargetMode="External"/><Relationship Id="rId4" Type="http://schemas.openxmlformats.org/officeDocument/2006/relationships/image" Target="../media/image43.jpeg"/></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hyperlink" Target="Consultas6.pptx#-1,53,Diapositiva 53" TargetMode="External"/><Relationship Id="rId4" Type="http://schemas.openxmlformats.org/officeDocument/2006/relationships/image" Target="../media/image64.png"/></Relationships>
</file>

<file path=ppt/slides/_rels/slide56.xml.rels><?xml version="1.0" encoding="UTF-8" standalone="yes"?>
<Relationships xmlns="http://schemas.openxmlformats.org/package/2006/relationships"><Relationship Id="rId3" Type="http://schemas.openxmlformats.org/officeDocument/2006/relationships/hyperlink" Target="Consultas5.pptx#-1,40,Diapositiva 40" TargetMode="Externa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66.png"/></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67.png"/></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2.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hyperlink" Target="Consultas6.pptx#-1,58,Diapositiva 58" TargetMode="External"/><Relationship Id="rId5" Type="http://schemas.openxmlformats.org/officeDocument/2006/relationships/image" Target="../media/image35.png"/><Relationship Id="rId4" Type="http://schemas.openxmlformats.org/officeDocument/2006/relationships/image" Target="../media/image69.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11.png"/><Relationship Id="rId7" Type="http://schemas.openxmlformats.org/officeDocument/2006/relationships/hyperlink" Target="Consultas6.pptx#-1,58,Diapositiva 58" TargetMode="External"/><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69.jpeg"/><Relationship Id="rId4" Type="http://schemas.openxmlformats.org/officeDocument/2006/relationships/image" Target="../media/image35.png"/></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2.png"/><Relationship Id="rId2" Type="http://schemas.openxmlformats.org/officeDocument/2006/relationships/image" Target="../media/image69.jpeg"/><Relationship Id="rId1" Type="http://schemas.openxmlformats.org/officeDocument/2006/relationships/slideLayout" Target="../slideLayouts/slideLayout7.xml"/><Relationship Id="rId6" Type="http://schemas.openxmlformats.org/officeDocument/2006/relationships/hyperlink" Target="Consultas6.pptx#-1,58,Diapositiva 58" TargetMode="External"/><Relationship Id="rId5" Type="http://schemas.openxmlformats.org/officeDocument/2006/relationships/image" Target="../media/image72.png"/><Relationship Id="rId4" Type="http://schemas.openxmlformats.org/officeDocument/2006/relationships/image" Target="../media/image35.png"/></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66.png"/></Relationships>
</file>

<file path=ppt/slides/_rels/slide6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11.png"/></Relationships>
</file>

<file path=ppt/slides/_rels/slide65.xml.rels><?xml version="1.0" encoding="UTF-8" standalone="yes"?>
<Relationships xmlns="http://schemas.openxmlformats.org/package/2006/relationships"><Relationship Id="rId3" Type="http://schemas.openxmlformats.org/officeDocument/2006/relationships/hyperlink" Target="Consultas6.pptx#-1,58,Diapositiva 58" TargetMode="Externa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62.png"/><Relationship Id="rId4" Type="http://schemas.openxmlformats.org/officeDocument/2006/relationships/hyperlink" Target="Consultas6.pptx#-1,58,Diapositiva 58"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62.png"/><Relationship Id="rId4" Type="http://schemas.openxmlformats.org/officeDocument/2006/relationships/hyperlink" Target="Consultas6.pptx#-1,58,Diapositiva 58"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Consultas6.pptx#-1,58,Diapositiva 58" TargetMode="Externa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7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7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7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81.png"/><Relationship Id="rId4" Type="http://schemas.openxmlformats.org/officeDocument/2006/relationships/image" Target="../media/image80.png"/></Relationships>
</file>

<file path=ppt/slides/_rels/slide8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83.png"/><Relationship Id="rId4" Type="http://schemas.openxmlformats.org/officeDocument/2006/relationships/image" Target="../media/image82.png"/></Relationships>
</file>

<file path=ppt/slides/_rels/slide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4.png"/><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8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 Id="rId9"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Users\javendaño\Desktop\INDICADORES_DE_GESTIÓN_2013.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4099560" y="2427936"/>
            <a:ext cx="5044440" cy="2433623"/>
          </a:xfrm>
          <a:prstGeom prst="rect">
            <a:avLst/>
          </a:prstGeom>
          <a:solidFill>
            <a:srgbClr val="0036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3 CuadroTexto"/>
          <p:cNvSpPr txBox="1"/>
          <p:nvPr/>
        </p:nvSpPr>
        <p:spPr>
          <a:xfrm>
            <a:off x="4462818" y="2493673"/>
            <a:ext cx="4681182" cy="954107"/>
          </a:xfrm>
          <a:prstGeom prst="rect">
            <a:avLst/>
          </a:prstGeom>
          <a:noFill/>
        </p:spPr>
        <p:txBody>
          <a:bodyPr wrap="square" rtlCol="0">
            <a:spAutoFit/>
          </a:bodyPr>
          <a:lstStyle/>
          <a:p>
            <a:pPr algn="ctr"/>
            <a:r>
              <a:rPr lang="es-CO" sz="2800" b="1" dirty="0" smtClean="0">
                <a:solidFill>
                  <a:schemeClr val="bg1"/>
                </a:solidFill>
                <a:latin typeface="+mj-lt"/>
              </a:rPr>
              <a:t>Aprendizaje en las Escuelas del Siglo XXI</a:t>
            </a:r>
            <a:endParaRPr lang="es-CO" sz="2800" b="1" dirty="0">
              <a:solidFill>
                <a:schemeClr val="bg1"/>
              </a:solidFill>
              <a:latin typeface="+mj-lt"/>
            </a:endParaRPr>
          </a:p>
        </p:txBody>
      </p:sp>
      <p:sp>
        <p:nvSpPr>
          <p:cNvPr id="6" name="5 CuadroTexto"/>
          <p:cNvSpPr txBox="1"/>
          <p:nvPr/>
        </p:nvSpPr>
        <p:spPr>
          <a:xfrm>
            <a:off x="4460317" y="3628711"/>
            <a:ext cx="4465320" cy="1077218"/>
          </a:xfrm>
          <a:prstGeom prst="rect">
            <a:avLst/>
          </a:prstGeom>
          <a:noFill/>
        </p:spPr>
        <p:txBody>
          <a:bodyPr wrap="square" rtlCol="0">
            <a:spAutoFit/>
          </a:bodyPr>
          <a:lstStyle/>
          <a:p>
            <a:pPr algn="ctr"/>
            <a:r>
              <a:rPr lang="es-CO" sz="3200" b="1" dirty="0" smtClean="0">
                <a:solidFill>
                  <a:schemeClr val="bg1"/>
                </a:solidFill>
                <a:effectLst>
                  <a:outerShdw blurRad="38100" dist="38100" dir="2700000" algn="tl">
                    <a:srgbClr val="000000">
                      <a:alpha val="43137"/>
                    </a:srgbClr>
                  </a:outerShdw>
                </a:effectLst>
                <a:latin typeface="+mj-lt"/>
              </a:rPr>
              <a:t>Introducción al Análisis de Datos</a:t>
            </a:r>
            <a:endParaRPr lang="es-CO" sz="3200" b="1" dirty="0">
              <a:solidFill>
                <a:schemeClr val="bg1"/>
              </a:solidFill>
              <a:effectLst>
                <a:outerShdw blurRad="38100" dist="38100" dir="2700000" algn="tl">
                  <a:srgbClr val="000000">
                    <a:alpha val="43137"/>
                  </a:srgbClr>
                </a:outerShdw>
              </a:effectLst>
              <a:latin typeface="+mj-lt"/>
            </a:endParaRPr>
          </a:p>
        </p:txBody>
      </p:sp>
      <p:sp>
        <p:nvSpPr>
          <p:cNvPr id="7" name="6 CuadroTexto"/>
          <p:cNvSpPr txBox="1"/>
          <p:nvPr/>
        </p:nvSpPr>
        <p:spPr>
          <a:xfrm>
            <a:off x="179489" y="6270346"/>
            <a:ext cx="6498772" cy="369332"/>
          </a:xfrm>
          <a:prstGeom prst="rect">
            <a:avLst/>
          </a:prstGeom>
          <a:noFill/>
        </p:spPr>
        <p:txBody>
          <a:bodyPr wrap="square" rtlCol="0">
            <a:spAutoFit/>
          </a:bodyPr>
          <a:lstStyle/>
          <a:p>
            <a:r>
              <a:rPr lang="es-ES" b="1" dirty="0" smtClean="0"/>
              <a:t>Barranquilla, Abril de 2014</a:t>
            </a:r>
            <a:endParaRPr lang="es-MX" dirty="0"/>
          </a:p>
        </p:txBody>
      </p:sp>
      <p:pic>
        <p:nvPicPr>
          <p:cNvPr id="8" name="1 Imagen"/>
          <p:cNvPicPr>
            <a:picLocks noChangeAspect="1"/>
          </p:cNvPicPr>
          <p:nvPr/>
        </p:nvPicPr>
        <p:blipFill rotWithShape="1">
          <a:blip r:embed="rId4" cstate="print">
            <a:extLst>
              <a:ext uri="{28A0092B-C50C-407E-A947-70E740481C1C}">
                <a14:useLocalDpi xmlns:a14="http://schemas.microsoft.com/office/drawing/2010/main" val="0"/>
              </a:ext>
            </a:extLst>
          </a:blip>
          <a:srcRect t="28505" b="27099"/>
          <a:stretch/>
        </p:blipFill>
        <p:spPr>
          <a:xfrm>
            <a:off x="5854890" y="6271608"/>
            <a:ext cx="1343424" cy="586392"/>
          </a:xfrm>
          <a:prstGeom prst="rect">
            <a:avLst/>
          </a:prstGeom>
        </p:spPr>
      </p:pic>
      <p:pic>
        <p:nvPicPr>
          <p:cNvPr id="1026" name="Picture 2"/>
          <p:cNvPicPr>
            <a:picLocks noChangeAspect="1" noChangeArrowheads="1"/>
          </p:cNvPicPr>
          <p:nvPr/>
        </p:nvPicPr>
        <p:blipFill>
          <a:blip r:embed="rId5" cstate="print"/>
          <a:srcRect/>
          <a:stretch>
            <a:fillRect/>
          </a:stretch>
        </p:blipFill>
        <p:spPr bwMode="auto">
          <a:xfrm>
            <a:off x="1916303" y="2753507"/>
            <a:ext cx="561975" cy="504825"/>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2448565" y="2726212"/>
            <a:ext cx="561975" cy="504825"/>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2503157" y="3176588"/>
            <a:ext cx="561975" cy="50482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2776112" y="3231179"/>
            <a:ext cx="561975" cy="504825"/>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2721521" y="3558725"/>
            <a:ext cx="561975" cy="504825"/>
          </a:xfrm>
          <a:prstGeom prst="rect">
            <a:avLst/>
          </a:prstGeom>
          <a:noFill/>
          <a:ln w="9525">
            <a:noFill/>
            <a:miter lim="800000"/>
            <a:headEnd/>
            <a:tailEnd/>
          </a:ln>
        </p:spPr>
      </p:pic>
      <p:pic>
        <p:nvPicPr>
          <p:cNvPr id="1031" name="Picture 7"/>
          <p:cNvPicPr>
            <a:picLocks noChangeAspect="1" noChangeArrowheads="1"/>
          </p:cNvPicPr>
          <p:nvPr/>
        </p:nvPicPr>
        <p:blipFill>
          <a:blip r:embed="rId5" cstate="print"/>
          <a:srcRect/>
          <a:stretch>
            <a:fillRect/>
          </a:stretch>
        </p:blipFill>
        <p:spPr bwMode="auto">
          <a:xfrm>
            <a:off x="2475862" y="3858976"/>
            <a:ext cx="458408" cy="504825"/>
          </a:xfrm>
          <a:prstGeom prst="rect">
            <a:avLst/>
          </a:prstGeom>
          <a:noFill/>
          <a:ln w="9525">
            <a:noFill/>
            <a:miter lim="800000"/>
            <a:headEnd/>
            <a:tailEnd/>
          </a:ln>
        </p:spPr>
      </p:pic>
      <p:pic>
        <p:nvPicPr>
          <p:cNvPr id="1032" name="Picture 8"/>
          <p:cNvPicPr>
            <a:picLocks noChangeAspect="1" noChangeArrowheads="1"/>
          </p:cNvPicPr>
          <p:nvPr/>
        </p:nvPicPr>
        <p:blipFill>
          <a:blip r:embed="rId5" cstate="print"/>
          <a:srcRect/>
          <a:stretch>
            <a:fillRect/>
          </a:stretch>
        </p:blipFill>
        <p:spPr bwMode="auto">
          <a:xfrm>
            <a:off x="955343" y="3217532"/>
            <a:ext cx="1714003" cy="153969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31 CuadroTexto"/>
          <p:cNvSpPr txBox="1"/>
          <p:nvPr/>
        </p:nvSpPr>
        <p:spPr>
          <a:xfrm>
            <a:off x="132735" y="57700"/>
            <a:ext cx="6415549" cy="782958"/>
          </a:xfrm>
          <a:prstGeom prst="rect">
            <a:avLst/>
          </a:prstGeom>
          <a:noFill/>
        </p:spPr>
        <p:txBody>
          <a:bodyPr wrap="square" rtlCol="0" anchor="ctr" anchorCtr="0">
            <a:noAutofit/>
          </a:bodyPr>
          <a:lstStyle/>
          <a:p>
            <a:r>
              <a:rPr lang="es-CO" sz="2800" b="1" dirty="0">
                <a:solidFill>
                  <a:schemeClr val="bg1"/>
                </a:solidFill>
              </a:rPr>
              <a:t>METODOLOGIA: </a:t>
            </a:r>
            <a:r>
              <a:rPr lang="es-CO" sz="2800" b="1" dirty="0" smtClean="0">
                <a:solidFill>
                  <a:schemeClr val="bg1"/>
                </a:solidFill>
              </a:rPr>
              <a:t>FASE 4</a:t>
            </a:r>
          </a:p>
          <a:p>
            <a:r>
              <a:rPr lang="es-CO" sz="2800" b="1" dirty="0" smtClean="0">
                <a:solidFill>
                  <a:schemeClr val="bg1"/>
                </a:solidFill>
              </a:rPr>
              <a:t>PREMISAS: </a:t>
            </a:r>
            <a:r>
              <a:rPr lang="es-CO" sz="2800" b="1" dirty="0">
                <a:solidFill>
                  <a:schemeClr val="bg1"/>
                </a:solidFill>
              </a:rPr>
              <a:t>LOGICA BASICA</a:t>
            </a:r>
          </a:p>
        </p:txBody>
      </p:sp>
      <p:pic>
        <p:nvPicPr>
          <p:cNvPr id="1157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1648" y="1089631"/>
            <a:ext cx="6665502" cy="5665133"/>
          </a:xfrm>
          <a:prstGeom prst="rect">
            <a:avLst/>
          </a:prstGeom>
          <a:solidFill>
            <a:srgbClr val="7030A0">
              <a:alpha val="61176"/>
            </a:srgbClr>
          </a:solidFill>
          <a:ln>
            <a:solidFill>
              <a:srgbClr val="4A7EBB">
                <a:alpha val="41176"/>
              </a:srgbClr>
            </a:solidFill>
          </a:ln>
          <a:extLst/>
        </p:spPr>
      </p:pic>
      <p:sp>
        <p:nvSpPr>
          <p:cNvPr id="33" name="Text Box 30"/>
          <p:cNvSpPr txBox="1">
            <a:spLocks noChangeArrowheads="1"/>
          </p:cNvSpPr>
          <p:nvPr/>
        </p:nvSpPr>
        <p:spPr bwMode="auto">
          <a:xfrm>
            <a:off x="5184570" y="5389255"/>
            <a:ext cx="1527175" cy="45672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lnSpc>
                <a:spcPct val="80000"/>
              </a:lnSpc>
              <a:spcBef>
                <a:spcPct val="50000"/>
              </a:spcBef>
            </a:pPr>
            <a:r>
              <a:rPr lang="es-CO" altLang="es-CO" sz="1400" b="1" dirty="0" smtClean="0">
                <a:solidFill>
                  <a:srgbClr val="000099"/>
                </a:solidFill>
              </a:rPr>
              <a:t>IE. Don Bosco</a:t>
            </a:r>
          </a:p>
          <a:p>
            <a:pPr algn="ctr">
              <a:lnSpc>
                <a:spcPct val="80000"/>
              </a:lnSpc>
              <a:spcBef>
                <a:spcPct val="50000"/>
              </a:spcBef>
            </a:pPr>
            <a:r>
              <a:rPr lang="es-ES" altLang="es-CO" sz="1400" b="1" dirty="0" smtClean="0">
                <a:solidFill>
                  <a:srgbClr val="000099"/>
                </a:solidFill>
              </a:rPr>
              <a:t>Sede Principal</a:t>
            </a:r>
            <a:endParaRPr lang="es-ES" altLang="es-CO" sz="1400" b="1" dirty="0">
              <a:solidFill>
                <a:srgbClr val="000099"/>
              </a:solidFill>
            </a:endParaRPr>
          </a:p>
        </p:txBody>
      </p:sp>
      <p:sp>
        <p:nvSpPr>
          <p:cNvPr id="34" name="Text Box 32"/>
          <p:cNvSpPr txBox="1">
            <a:spLocks noChangeArrowheads="1"/>
          </p:cNvSpPr>
          <p:nvPr/>
        </p:nvSpPr>
        <p:spPr bwMode="auto">
          <a:xfrm>
            <a:off x="2413461" y="3110733"/>
            <a:ext cx="1527175" cy="45672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lnSpc>
                <a:spcPct val="80000"/>
              </a:lnSpc>
              <a:spcBef>
                <a:spcPct val="50000"/>
              </a:spcBef>
            </a:pPr>
            <a:r>
              <a:rPr lang="es-CO" altLang="es-CO" sz="1400" b="1" dirty="0">
                <a:solidFill>
                  <a:srgbClr val="000099"/>
                </a:solidFill>
              </a:rPr>
              <a:t>IE. Don Bosco</a:t>
            </a:r>
          </a:p>
          <a:p>
            <a:pPr algn="ctr">
              <a:lnSpc>
                <a:spcPct val="80000"/>
              </a:lnSpc>
              <a:spcBef>
                <a:spcPct val="50000"/>
              </a:spcBef>
            </a:pPr>
            <a:r>
              <a:rPr lang="es-CO" altLang="es-CO" sz="1400" b="1" dirty="0" smtClean="0">
                <a:solidFill>
                  <a:srgbClr val="000099"/>
                </a:solidFill>
              </a:rPr>
              <a:t>Sede </a:t>
            </a:r>
            <a:r>
              <a:rPr lang="es-CO" altLang="es-CO" sz="1400" b="1" dirty="0">
                <a:solidFill>
                  <a:srgbClr val="000099"/>
                </a:solidFill>
              </a:rPr>
              <a:t>Simón </a:t>
            </a:r>
            <a:r>
              <a:rPr lang="es-CO" altLang="es-CO" sz="1400" b="1" dirty="0" smtClean="0">
                <a:solidFill>
                  <a:srgbClr val="000099"/>
                </a:solidFill>
              </a:rPr>
              <a:t>Bolívar</a:t>
            </a:r>
            <a:endParaRPr lang="es-ES" altLang="es-CO" sz="1400" b="1" dirty="0">
              <a:solidFill>
                <a:srgbClr val="000099"/>
              </a:solidFill>
            </a:endParaRPr>
          </a:p>
        </p:txBody>
      </p:sp>
      <p:sp>
        <p:nvSpPr>
          <p:cNvPr id="2" name="1 Forma libre"/>
          <p:cNvSpPr/>
          <p:nvPr/>
        </p:nvSpPr>
        <p:spPr>
          <a:xfrm>
            <a:off x="3996813" y="1799303"/>
            <a:ext cx="1415845" cy="1401102"/>
          </a:xfrm>
          <a:custGeom>
            <a:avLst/>
            <a:gdLst>
              <a:gd name="connsiteX0" fmla="*/ 147484 w 1415845"/>
              <a:gd name="connsiteY0" fmla="*/ 58994 h 1401102"/>
              <a:gd name="connsiteX1" fmla="*/ 147484 w 1415845"/>
              <a:gd name="connsiteY1" fmla="*/ 58994 h 1401102"/>
              <a:gd name="connsiteX2" fmla="*/ 412955 w 1415845"/>
              <a:gd name="connsiteY2" fmla="*/ 88491 h 1401102"/>
              <a:gd name="connsiteX3" fmla="*/ 501445 w 1415845"/>
              <a:gd name="connsiteY3" fmla="*/ 103239 h 1401102"/>
              <a:gd name="connsiteX4" fmla="*/ 545690 w 1415845"/>
              <a:gd name="connsiteY4" fmla="*/ 117987 h 1401102"/>
              <a:gd name="connsiteX5" fmla="*/ 663677 w 1415845"/>
              <a:gd name="connsiteY5" fmla="*/ 132736 h 1401102"/>
              <a:gd name="connsiteX6" fmla="*/ 1415845 w 1415845"/>
              <a:gd name="connsiteY6" fmla="*/ 147484 h 1401102"/>
              <a:gd name="connsiteX7" fmla="*/ 1312606 w 1415845"/>
              <a:gd name="connsiteY7" fmla="*/ 1386349 h 1401102"/>
              <a:gd name="connsiteX8" fmla="*/ 973393 w 1415845"/>
              <a:gd name="connsiteY8" fmla="*/ 1386349 h 1401102"/>
              <a:gd name="connsiteX9" fmla="*/ 501445 w 1415845"/>
              <a:gd name="connsiteY9" fmla="*/ 1371600 h 1401102"/>
              <a:gd name="connsiteX10" fmla="*/ 191729 w 1415845"/>
              <a:gd name="connsiteY10" fmla="*/ 1342103 h 1401102"/>
              <a:gd name="connsiteX11" fmla="*/ 147484 w 1415845"/>
              <a:gd name="connsiteY11" fmla="*/ 1327355 h 1401102"/>
              <a:gd name="connsiteX12" fmla="*/ 88490 w 1415845"/>
              <a:gd name="connsiteY12" fmla="*/ 1312607 h 1401102"/>
              <a:gd name="connsiteX13" fmla="*/ 44245 w 1415845"/>
              <a:gd name="connsiteY13" fmla="*/ 1283110 h 1401102"/>
              <a:gd name="connsiteX14" fmla="*/ 0 w 1415845"/>
              <a:gd name="connsiteY14" fmla="*/ 1032387 h 1401102"/>
              <a:gd name="connsiteX15" fmla="*/ 29497 w 1415845"/>
              <a:gd name="connsiteY15" fmla="*/ 899652 h 1401102"/>
              <a:gd name="connsiteX16" fmla="*/ 58993 w 1415845"/>
              <a:gd name="connsiteY16" fmla="*/ 840658 h 1401102"/>
              <a:gd name="connsiteX17" fmla="*/ 73742 w 1415845"/>
              <a:gd name="connsiteY17" fmla="*/ 619432 h 1401102"/>
              <a:gd name="connsiteX18" fmla="*/ 103239 w 1415845"/>
              <a:gd name="connsiteY18" fmla="*/ 353962 h 1401102"/>
              <a:gd name="connsiteX19" fmla="*/ 117987 w 1415845"/>
              <a:gd name="connsiteY19" fmla="*/ 250723 h 1401102"/>
              <a:gd name="connsiteX20" fmla="*/ 132735 w 1415845"/>
              <a:gd name="connsiteY20" fmla="*/ 162232 h 1401102"/>
              <a:gd name="connsiteX21" fmla="*/ 132735 w 1415845"/>
              <a:gd name="connsiteY21" fmla="*/ 0 h 140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15845" h="1401102">
                <a:moveTo>
                  <a:pt x="147484" y="58994"/>
                </a:moveTo>
                <a:lnTo>
                  <a:pt x="147484" y="58994"/>
                </a:lnTo>
                <a:cubicBezTo>
                  <a:pt x="235974" y="68826"/>
                  <a:pt x="325131" y="73854"/>
                  <a:pt x="412955" y="88491"/>
                </a:cubicBezTo>
                <a:cubicBezTo>
                  <a:pt x="442452" y="93407"/>
                  <a:pt x="472254" y="96752"/>
                  <a:pt x="501445" y="103239"/>
                </a:cubicBezTo>
                <a:cubicBezTo>
                  <a:pt x="516621" y="106611"/>
                  <a:pt x="530395" y="115206"/>
                  <a:pt x="545690" y="117987"/>
                </a:cubicBezTo>
                <a:cubicBezTo>
                  <a:pt x="584686" y="125077"/>
                  <a:pt x="624159" y="129696"/>
                  <a:pt x="663677" y="132736"/>
                </a:cubicBezTo>
                <a:cubicBezTo>
                  <a:pt x="972383" y="156483"/>
                  <a:pt x="1057890" y="147484"/>
                  <a:pt x="1415845" y="147484"/>
                </a:cubicBezTo>
                <a:lnTo>
                  <a:pt x="1312606" y="1386349"/>
                </a:lnTo>
                <a:cubicBezTo>
                  <a:pt x="1059577" y="1411651"/>
                  <a:pt x="1268567" y="1399468"/>
                  <a:pt x="973393" y="1386349"/>
                </a:cubicBezTo>
                <a:cubicBezTo>
                  <a:pt x="816155" y="1379361"/>
                  <a:pt x="658761" y="1376516"/>
                  <a:pt x="501445" y="1371600"/>
                </a:cubicBezTo>
                <a:cubicBezTo>
                  <a:pt x="258784" y="1331157"/>
                  <a:pt x="643651" y="1392317"/>
                  <a:pt x="191729" y="1342103"/>
                </a:cubicBezTo>
                <a:cubicBezTo>
                  <a:pt x="176278" y="1340386"/>
                  <a:pt x="162432" y="1331626"/>
                  <a:pt x="147484" y="1327355"/>
                </a:cubicBezTo>
                <a:cubicBezTo>
                  <a:pt x="127994" y="1321787"/>
                  <a:pt x="108155" y="1317523"/>
                  <a:pt x="88490" y="1312607"/>
                </a:cubicBezTo>
                <a:lnTo>
                  <a:pt x="44245" y="1283110"/>
                </a:lnTo>
                <a:lnTo>
                  <a:pt x="0" y="1032387"/>
                </a:lnTo>
                <a:cubicBezTo>
                  <a:pt x="9832" y="988142"/>
                  <a:pt x="16168" y="942972"/>
                  <a:pt x="29497" y="899652"/>
                </a:cubicBezTo>
                <a:cubicBezTo>
                  <a:pt x="35963" y="878639"/>
                  <a:pt x="55564" y="862375"/>
                  <a:pt x="58993" y="840658"/>
                </a:cubicBezTo>
                <a:cubicBezTo>
                  <a:pt x="70519" y="767657"/>
                  <a:pt x="67051" y="693034"/>
                  <a:pt x="73742" y="619432"/>
                </a:cubicBezTo>
                <a:cubicBezTo>
                  <a:pt x="81803" y="530763"/>
                  <a:pt x="92631" y="442362"/>
                  <a:pt x="103239" y="353962"/>
                </a:cubicBezTo>
                <a:cubicBezTo>
                  <a:pt x="107381" y="319447"/>
                  <a:pt x="112272" y="285012"/>
                  <a:pt x="117987" y="250723"/>
                </a:cubicBezTo>
                <a:cubicBezTo>
                  <a:pt x="133699" y="156447"/>
                  <a:pt x="132735" y="205130"/>
                  <a:pt x="132735" y="162232"/>
                </a:cubicBezTo>
                <a:lnTo>
                  <a:pt x="132735" y="0"/>
                </a:lnTo>
              </a:path>
            </a:pathLst>
          </a:custGeom>
          <a:solidFill>
            <a:srgbClr val="FFFF00">
              <a:alpha val="50196"/>
            </a:srgbClr>
          </a:solidFill>
          <a:ln>
            <a:solidFill>
              <a:srgbClr val="4A7EBB">
                <a:alpha val="41176"/>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3" name="2 Forma libre"/>
          <p:cNvSpPr/>
          <p:nvPr/>
        </p:nvSpPr>
        <p:spPr>
          <a:xfrm>
            <a:off x="3908323" y="3229897"/>
            <a:ext cx="1386348" cy="1430593"/>
          </a:xfrm>
          <a:custGeom>
            <a:avLst/>
            <a:gdLst>
              <a:gd name="connsiteX0" fmla="*/ 147483 w 1386348"/>
              <a:gd name="connsiteY0" fmla="*/ 0 h 1430593"/>
              <a:gd name="connsiteX1" fmla="*/ 147483 w 1386348"/>
              <a:gd name="connsiteY1" fmla="*/ 0 h 1430593"/>
              <a:gd name="connsiteX2" fmla="*/ 353961 w 1386348"/>
              <a:gd name="connsiteY2" fmla="*/ 14748 h 1430593"/>
              <a:gd name="connsiteX3" fmla="*/ 486696 w 1386348"/>
              <a:gd name="connsiteY3" fmla="*/ 58993 h 1430593"/>
              <a:gd name="connsiteX4" fmla="*/ 530942 w 1386348"/>
              <a:gd name="connsiteY4" fmla="*/ 73742 h 1430593"/>
              <a:gd name="connsiteX5" fmla="*/ 796412 w 1386348"/>
              <a:gd name="connsiteY5" fmla="*/ 103238 h 1430593"/>
              <a:gd name="connsiteX6" fmla="*/ 899651 w 1386348"/>
              <a:gd name="connsiteY6" fmla="*/ 117987 h 1430593"/>
              <a:gd name="connsiteX7" fmla="*/ 1386348 w 1386348"/>
              <a:gd name="connsiteY7" fmla="*/ 117987 h 1430593"/>
              <a:gd name="connsiteX8" fmla="*/ 1356851 w 1386348"/>
              <a:gd name="connsiteY8" fmla="*/ 1430593 h 1430593"/>
              <a:gd name="connsiteX9" fmla="*/ 0 w 1386348"/>
              <a:gd name="connsiteY9" fmla="*/ 1430593 h 1430593"/>
              <a:gd name="connsiteX10" fmla="*/ 73742 w 1386348"/>
              <a:gd name="connsiteY10" fmla="*/ 1209368 h 1430593"/>
              <a:gd name="connsiteX11" fmla="*/ 88490 w 1386348"/>
              <a:gd name="connsiteY11" fmla="*/ 943897 h 1430593"/>
              <a:gd name="connsiteX12" fmla="*/ 103238 w 1386348"/>
              <a:gd name="connsiteY12" fmla="*/ 766916 h 1430593"/>
              <a:gd name="connsiteX13" fmla="*/ 117987 w 1386348"/>
              <a:gd name="connsiteY13" fmla="*/ 147484 h 1430593"/>
              <a:gd name="connsiteX14" fmla="*/ 147483 w 1386348"/>
              <a:gd name="connsiteY14" fmla="*/ 0 h 143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6348" h="1430593">
                <a:moveTo>
                  <a:pt x="147483" y="0"/>
                </a:moveTo>
                <a:lnTo>
                  <a:pt x="147483" y="0"/>
                </a:lnTo>
                <a:cubicBezTo>
                  <a:pt x="216309" y="4916"/>
                  <a:pt x="285980" y="2925"/>
                  <a:pt x="353961" y="14748"/>
                </a:cubicBezTo>
                <a:cubicBezTo>
                  <a:pt x="399910" y="22739"/>
                  <a:pt x="442451" y="44245"/>
                  <a:pt x="486696" y="58993"/>
                </a:cubicBezTo>
                <a:cubicBezTo>
                  <a:pt x="501445" y="63909"/>
                  <a:pt x="515473" y="72195"/>
                  <a:pt x="530942" y="73742"/>
                </a:cubicBezTo>
                <a:cubicBezTo>
                  <a:pt x="665796" y="87227"/>
                  <a:pt x="671170" y="86539"/>
                  <a:pt x="796412" y="103238"/>
                </a:cubicBezTo>
                <a:cubicBezTo>
                  <a:pt x="830869" y="107832"/>
                  <a:pt x="864899" y="117118"/>
                  <a:pt x="899651" y="117987"/>
                </a:cubicBezTo>
                <a:cubicBezTo>
                  <a:pt x="1061833" y="122042"/>
                  <a:pt x="1224116" y="117987"/>
                  <a:pt x="1386348" y="117987"/>
                </a:cubicBezTo>
                <a:lnTo>
                  <a:pt x="1356851" y="1430593"/>
                </a:lnTo>
                <a:lnTo>
                  <a:pt x="0" y="1430593"/>
                </a:lnTo>
                <a:lnTo>
                  <a:pt x="73742" y="1209368"/>
                </a:lnTo>
                <a:cubicBezTo>
                  <a:pt x="78658" y="1120878"/>
                  <a:pt x="82595" y="1032327"/>
                  <a:pt x="88490" y="943897"/>
                </a:cubicBezTo>
                <a:cubicBezTo>
                  <a:pt x="92428" y="884830"/>
                  <a:pt x="101047" y="826074"/>
                  <a:pt x="103238" y="766916"/>
                </a:cubicBezTo>
                <a:cubicBezTo>
                  <a:pt x="110882" y="560522"/>
                  <a:pt x="105104" y="353618"/>
                  <a:pt x="117987" y="147484"/>
                </a:cubicBezTo>
                <a:cubicBezTo>
                  <a:pt x="122213" y="79864"/>
                  <a:pt x="142567" y="24581"/>
                  <a:pt x="147483" y="0"/>
                </a:cubicBezTo>
                <a:close/>
              </a:path>
            </a:pathLst>
          </a:custGeom>
          <a:solidFill>
            <a:srgbClr val="FFFF00">
              <a:alpha val="50196"/>
            </a:srgbClr>
          </a:solidFill>
          <a:ln>
            <a:solidFill>
              <a:srgbClr val="4A7EBB">
                <a:alpha val="41176"/>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4" name="3 Forma libre"/>
          <p:cNvSpPr/>
          <p:nvPr/>
        </p:nvSpPr>
        <p:spPr>
          <a:xfrm>
            <a:off x="3878826" y="4793226"/>
            <a:ext cx="1519084" cy="1460090"/>
          </a:xfrm>
          <a:custGeom>
            <a:avLst/>
            <a:gdLst>
              <a:gd name="connsiteX0" fmla="*/ 88490 w 1519084"/>
              <a:gd name="connsiteY0" fmla="*/ 0 h 1460090"/>
              <a:gd name="connsiteX1" fmla="*/ 88490 w 1519084"/>
              <a:gd name="connsiteY1" fmla="*/ 0 h 1460090"/>
              <a:gd name="connsiteX2" fmla="*/ 221226 w 1519084"/>
              <a:gd name="connsiteY2" fmla="*/ 29497 h 1460090"/>
              <a:gd name="connsiteX3" fmla="*/ 412955 w 1519084"/>
              <a:gd name="connsiteY3" fmla="*/ 73742 h 1460090"/>
              <a:gd name="connsiteX4" fmla="*/ 560439 w 1519084"/>
              <a:gd name="connsiteY4" fmla="*/ 88490 h 1460090"/>
              <a:gd name="connsiteX5" fmla="*/ 1474839 w 1519084"/>
              <a:gd name="connsiteY5" fmla="*/ 117987 h 1460090"/>
              <a:gd name="connsiteX6" fmla="*/ 1519084 w 1519084"/>
              <a:gd name="connsiteY6" fmla="*/ 191729 h 1460090"/>
              <a:gd name="connsiteX7" fmla="*/ 1474839 w 1519084"/>
              <a:gd name="connsiteY7" fmla="*/ 309716 h 1460090"/>
              <a:gd name="connsiteX8" fmla="*/ 1460090 w 1519084"/>
              <a:gd name="connsiteY8" fmla="*/ 353961 h 1460090"/>
              <a:gd name="connsiteX9" fmla="*/ 1401097 w 1519084"/>
              <a:gd name="connsiteY9" fmla="*/ 398206 h 1460090"/>
              <a:gd name="connsiteX10" fmla="*/ 1268361 w 1519084"/>
              <a:gd name="connsiteY10" fmla="*/ 501445 h 1460090"/>
              <a:gd name="connsiteX11" fmla="*/ 1253613 w 1519084"/>
              <a:gd name="connsiteY11" fmla="*/ 545690 h 1460090"/>
              <a:gd name="connsiteX12" fmla="*/ 1194619 w 1519084"/>
              <a:gd name="connsiteY12" fmla="*/ 634180 h 1460090"/>
              <a:gd name="connsiteX13" fmla="*/ 1179871 w 1519084"/>
              <a:gd name="connsiteY13" fmla="*/ 678426 h 1460090"/>
              <a:gd name="connsiteX14" fmla="*/ 1120877 w 1519084"/>
              <a:gd name="connsiteY14" fmla="*/ 766916 h 1460090"/>
              <a:gd name="connsiteX15" fmla="*/ 1091380 w 1519084"/>
              <a:gd name="connsiteY15" fmla="*/ 855406 h 1460090"/>
              <a:gd name="connsiteX16" fmla="*/ 1017639 w 1519084"/>
              <a:gd name="connsiteY16" fmla="*/ 943897 h 1460090"/>
              <a:gd name="connsiteX17" fmla="*/ 1002890 w 1519084"/>
              <a:gd name="connsiteY17" fmla="*/ 988142 h 1460090"/>
              <a:gd name="connsiteX18" fmla="*/ 973393 w 1519084"/>
              <a:gd name="connsiteY18" fmla="*/ 1047135 h 1460090"/>
              <a:gd name="connsiteX19" fmla="*/ 958645 w 1519084"/>
              <a:gd name="connsiteY19" fmla="*/ 1091380 h 1460090"/>
              <a:gd name="connsiteX20" fmla="*/ 899651 w 1519084"/>
              <a:gd name="connsiteY20" fmla="*/ 1194619 h 1460090"/>
              <a:gd name="connsiteX21" fmla="*/ 884903 w 1519084"/>
              <a:gd name="connsiteY21" fmla="*/ 1253613 h 1460090"/>
              <a:gd name="connsiteX22" fmla="*/ 825909 w 1519084"/>
              <a:gd name="connsiteY22" fmla="*/ 1342103 h 1460090"/>
              <a:gd name="connsiteX23" fmla="*/ 811161 w 1519084"/>
              <a:gd name="connsiteY23" fmla="*/ 1386348 h 1460090"/>
              <a:gd name="connsiteX24" fmla="*/ 781664 w 1519084"/>
              <a:gd name="connsiteY24" fmla="*/ 1430593 h 1460090"/>
              <a:gd name="connsiteX25" fmla="*/ 766916 w 1519084"/>
              <a:gd name="connsiteY25" fmla="*/ 1460090 h 1460090"/>
              <a:gd name="connsiteX26" fmla="*/ 0 w 1519084"/>
              <a:gd name="connsiteY26" fmla="*/ 1460090 h 1460090"/>
              <a:gd name="connsiteX27" fmla="*/ 58993 w 1519084"/>
              <a:gd name="connsiteY27" fmla="*/ 44245 h 146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19084" h="1460090">
                <a:moveTo>
                  <a:pt x="88490" y="0"/>
                </a:moveTo>
                <a:lnTo>
                  <a:pt x="88490" y="0"/>
                </a:lnTo>
                <a:lnTo>
                  <a:pt x="221226" y="29497"/>
                </a:lnTo>
                <a:cubicBezTo>
                  <a:pt x="264026" y="39568"/>
                  <a:pt x="360990" y="66813"/>
                  <a:pt x="412955" y="73742"/>
                </a:cubicBezTo>
                <a:cubicBezTo>
                  <a:pt x="461928" y="80272"/>
                  <a:pt x="511109" y="85749"/>
                  <a:pt x="560439" y="88490"/>
                </a:cubicBezTo>
                <a:cubicBezTo>
                  <a:pt x="1163714" y="122005"/>
                  <a:pt x="1047618" y="117987"/>
                  <a:pt x="1474839" y="117987"/>
                </a:cubicBezTo>
                <a:lnTo>
                  <a:pt x="1519084" y="191729"/>
                </a:lnTo>
                <a:cubicBezTo>
                  <a:pt x="1504336" y="231058"/>
                  <a:pt x="1489193" y="270242"/>
                  <a:pt x="1474839" y="309716"/>
                </a:cubicBezTo>
                <a:cubicBezTo>
                  <a:pt x="1469526" y="324326"/>
                  <a:pt x="1470042" y="342018"/>
                  <a:pt x="1460090" y="353961"/>
                </a:cubicBezTo>
                <a:cubicBezTo>
                  <a:pt x="1444354" y="372844"/>
                  <a:pt x="1421234" y="384110"/>
                  <a:pt x="1401097" y="398206"/>
                </a:cubicBezTo>
                <a:cubicBezTo>
                  <a:pt x="1283491" y="480531"/>
                  <a:pt x="1344593" y="425213"/>
                  <a:pt x="1268361" y="501445"/>
                </a:cubicBezTo>
                <a:cubicBezTo>
                  <a:pt x="1263445" y="516193"/>
                  <a:pt x="1261163" y="532100"/>
                  <a:pt x="1253613" y="545690"/>
                </a:cubicBezTo>
                <a:cubicBezTo>
                  <a:pt x="1236397" y="576679"/>
                  <a:pt x="1194619" y="634180"/>
                  <a:pt x="1194619" y="634180"/>
                </a:cubicBezTo>
                <a:cubicBezTo>
                  <a:pt x="1189703" y="648929"/>
                  <a:pt x="1187421" y="664836"/>
                  <a:pt x="1179871" y="678426"/>
                </a:cubicBezTo>
                <a:cubicBezTo>
                  <a:pt x="1162655" y="709416"/>
                  <a:pt x="1120877" y="766916"/>
                  <a:pt x="1120877" y="766916"/>
                </a:cubicBezTo>
                <a:cubicBezTo>
                  <a:pt x="1111045" y="796413"/>
                  <a:pt x="1113366" y="833420"/>
                  <a:pt x="1091380" y="855406"/>
                </a:cubicBezTo>
                <a:cubicBezTo>
                  <a:pt x="1058759" y="888027"/>
                  <a:pt x="1038174" y="902827"/>
                  <a:pt x="1017639" y="943897"/>
                </a:cubicBezTo>
                <a:cubicBezTo>
                  <a:pt x="1010687" y="957802"/>
                  <a:pt x="1009014" y="973853"/>
                  <a:pt x="1002890" y="988142"/>
                </a:cubicBezTo>
                <a:cubicBezTo>
                  <a:pt x="994229" y="1008350"/>
                  <a:pt x="982054" y="1026927"/>
                  <a:pt x="973393" y="1047135"/>
                </a:cubicBezTo>
                <a:cubicBezTo>
                  <a:pt x="967269" y="1061424"/>
                  <a:pt x="964769" y="1077091"/>
                  <a:pt x="958645" y="1091380"/>
                </a:cubicBezTo>
                <a:cubicBezTo>
                  <a:pt x="936191" y="1143774"/>
                  <a:pt x="929275" y="1150184"/>
                  <a:pt x="899651" y="1194619"/>
                </a:cubicBezTo>
                <a:cubicBezTo>
                  <a:pt x="894735" y="1214284"/>
                  <a:pt x="893968" y="1235483"/>
                  <a:pt x="884903" y="1253613"/>
                </a:cubicBezTo>
                <a:cubicBezTo>
                  <a:pt x="869049" y="1285321"/>
                  <a:pt x="825909" y="1342103"/>
                  <a:pt x="825909" y="1342103"/>
                </a:cubicBezTo>
                <a:cubicBezTo>
                  <a:pt x="820993" y="1356851"/>
                  <a:pt x="818113" y="1372443"/>
                  <a:pt x="811161" y="1386348"/>
                </a:cubicBezTo>
                <a:cubicBezTo>
                  <a:pt x="803234" y="1402202"/>
                  <a:pt x="790784" y="1415394"/>
                  <a:pt x="781664" y="1430593"/>
                </a:cubicBezTo>
                <a:cubicBezTo>
                  <a:pt x="776008" y="1440019"/>
                  <a:pt x="771832" y="1450258"/>
                  <a:pt x="766916" y="1460090"/>
                </a:cubicBezTo>
                <a:lnTo>
                  <a:pt x="0" y="1460090"/>
                </a:lnTo>
                <a:lnTo>
                  <a:pt x="58993" y="44245"/>
                </a:lnTo>
              </a:path>
            </a:pathLst>
          </a:custGeom>
          <a:solidFill>
            <a:srgbClr val="FFFF00">
              <a:alpha val="50196"/>
            </a:srgbClr>
          </a:solidFill>
          <a:ln>
            <a:solidFill>
              <a:srgbClr val="4A7EBB">
                <a:alpha val="41176"/>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5" name="4 Forma libre"/>
          <p:cNvSpPr/>
          <p:nvPr/>
        </p:nvSpPr>
        <p:spPr>
          <a:xfrm>
            <a:off x="2219381" y="1356852"/>
            <a:ext cx="4682864" cy="5220929"/>
          </a:xfrm>
          <a:custGeom>
            <a:avLst/>
            <a:gdLst>
              <a:gd name="connsiteX0" fmla="*/ 2632838 w 4682864"/>
              <a:gd name="connsiteY0" fmla="*/ 58993 h 5220929"/>
              <a:gd name="connsiteX1" fmla="*/ 2632838 w 4682864"/>
              <a:gd name="connsiteY1" fmla="*/ 58993 h 5220929"/>
              <a:gd name="connsiteX2" fmla="*/ 2470606 w 4682864"/>
              <a:gd name="connsiteY2" fmla="*/ 73742 h 5220929"/>
              <a:gd name="connsiteX3" fmla="*/ 1482464 w 4682864"/>
              <a:gd name="connsiteY3" fmla="*/ 103238 h 5220929"/>
              <a:gd name="connsiteX4" fmla="*/ 1438219 w 4682864"/>
              <a:gd name="connsiteY4" fmla="*/ 117987 h 5220929"/>
              <a:gd name="connsiteX5" fmla="*/ 1349729 w 4682864"/>
              <a:gd name="connsiteY5" fmla="*/ 176980 h 5220929"/>
              <a:gd name="connsiteX6" fmla="*/ 1305484 w 4682864"/>
              <a:gd name="connsiteY6" fmla="*/ 368709 h 5220929"/>
              <a:gd name="connsiteX7" fmla="*/ 1290735 w 4682864"/>
              <a:gd name="connsiteY7" fmla="*/ 457200 h 5220929"/>
              <a:gd name="connsiteX8" fmla="*/ 1275987 w 4682864"/>
              <a:gd name="connsiteY8" fmla="*/ 619432 h 5220929"/>
              <a:gd name="connsiteX9" fmla="*/ 1261238 w 4682864"/>
              <a:gd name="connsiteY9" fmla="*/ 678425 h 5220929"/>
              <a:gd name="connsiteX10" fmla="*/ 1246490 w 4682864"/>
              <a:gd name="connsiteY10" fmla="*/ 752167 h 5220929"/>
              <a:gd name="connsiteX11" fmla="*/ 1231742 w 4682864"/>
              <a:gd name="connsiteY11" fmla="*/ 811161 h 5220929"/>
              <a:gd name="connsiteX12" fmla="*/ 1202245 w 4682864"/>
              <a:gd name="connsiteY12" fmla="*/ 958645 h 5220929"/>
              <a:gd name="connsiteX13" fmla="*/ 1113754 w 4682864"/>
              <a:gd name="connsiteY13" fmla="*/ 1032387 h 5220929"/>
              <a:gd name="connsiteX14" fmla="*/ 1025264 w 4682864"/>
              <a:gd name="connsiteY14" fmla="*/ 1106129 h 5220929"/>
              <a:gd name="connsiteX15" fmla="*/ 966271 w 4682864"/>
              <a:gd name="connsiteY15" fmla="*/ 1135625 h 5220929"/>
              <a:gd name="connsiteX16" fmla="*/ 922025 w 4682864"/>
              <a:gd name="connsiteY16" fmla="*/ 1165122 h 5220929"/>
              <a:gd name="connsiteX17" fmla="*/ 863032 w 4682864"/>
              <a:gd name="connsiteY17" fmla="*/ 1194619 h 5220929"/>
              <a:gd name="connsiteX18" fmla="*/ 759793 w 4682864"/>
              <a:gd name="connsiteY18" fmla="*/ 1253613 h 5220929"/>
              <a:gd name="connsiteX19" fmla="*/ 671303 w 4682864"/>
              <a:gd name="connsiteY19" fmla="*/ 1283109 h 5220929"/>
              <a:gd name="connsiteX20" fmla="*/ 627058 w 4682864"/>
              <a:gd name="connsiteY20" fmla="*/ 1297858 h 5220929"/>
              <a:gd name="connsiteX21" fmla="*/ 538567 w 4682864"/>
              <a:gd name="connsiteY21" fmla="*/ 1342103 h 5220929"/>
              <a:gd name="connsiteX22" fmla="*/ 435329 w 4682864"/>
              <a:gd name="connsiteY22" fmla="*/ 1386348 h 5220929"/>
              <a:gd name="connsiteX23" fmla="*/ 332090 w 4682864"/>
              <a:gd name="connsiteY23" fmla="*/ 1401096 h 5220929"/>
              <a:gd name="connsiteX24" fmla="*/ 287845 w 4682864"/>
              <a:gd name="connsiteY24" fmla="*/ 1430593 h 5220929"/>
              <a:gd name="connsiteX25" fmla="*/ 228851 w 4682864"/>
              <a:gd name="connsiteY25" fmla="*/ 1445342 h 5220929"/>
              <a:gd name="connsiteX26" fmla="*/ 184606 w 4682864"/>
              <a:gd name="connsiteY26" fmla="*/ 1460090 h 5220929"/>
              <a:gd name="connsiteX27" fmla="*/ 140361 w 4682864"/>
              <a:gd name="connsiteY27" fmla="*/ 1504335 h 5220929"/>
              <a:gd name="connsiteX28" fmla="*/ 96116 w 4682864"/>
              <a:gd name="connsiteY28" fmla="*/ 1533832 h 5220929"/>
              <a:gd name="connsiteX29" fmla="*/ 81367 w 4682864"/>
              <a:gd name="connsiteY29" fmla="*/ 1592825 h 5220929"/>
              <a:gd name="connsiteX30" fmla="*/ 37122 w 4682864"/>
              <a:gd name="connsiteY30" fmla="*/ 1651819 h 5220929"/>
              <a:gd name="connsiteX31" fmla="*/ 22374 w 4682864"/>
              <a:gd name="connsiteY31" fmla="*/ 1917290 h 5220929"/>
              <a:gd name="connsiteX32" fmla="*/ 81367 w 4682864"/>
              <a:gd name="connsiteY32" fmla="*/ 2005780 h 5220929"/>
              <a:gd name="connsiteX33" fmla="*/ 125613 w 4682864"/>
              <a:gd name="connsiteY33" fmla="*/ 2109019 h 5220929"/>
              <a:gd name="connsiteX34" fmla="*/ 140361 w 4682864"/>
              <a:gd name="connsiteY34" fmla="*/ 2153264 h 5220929"/>
              <a:gd name="connsiteX35" fmla="*/ 199354 w 4682864"/>
              <a:gd name="connsiteY35" fmla="*/ 2241754 h 5220929"/>
              <a:gd name="connsiteX36" fmla="*/ 228851 w 4682864"/>
              <a:gd name="connsiteY36" fmla="*/ 2286000 h 5220929"/>
              <a:gd name="connsiteX37" fmla="*/ 317342 w 4682864"/>
              <a:gd name="connsiteY37" fmla="*/ 2359742 h 5220929"/>
              <a:gd name="connsiteX38" fmla="*/ 361587 w 4682864"/>
              <a:gd name="connsiteY38" fmla="*/ 2403987 h 5220929"/>
              <a:gd name="connsiteX39" fmla="*/ 405832 w 4682864"/>
              <a:gd name="connsiteY39" fmla="*/ 2433483 h 5220929"/>
              <a:gd name="connsiteX40" fmla="*/ 494322 w 4682864"/>
              <a:gd name="connsiteY40" fmla="*/ 2521974 h 5220929"/>
              <a:gd name="connsiteX41" fmla="*/ 538567 w 4682864"/>
              <a:gd name="connsiteY41" fmla="*/ 2566219 h 5220929"/>
              <a:gd name="connsiteX42" fmla="*/ 582813 w 4682864"/>
              <a:gd name="connsiteY42" fmla="*/ 2595716 h 5220929"/>
              <a:gd name="connsiteX43" fmla="*/ 612309 w 4682864"/>
              <a:gd name="connsiteY43" fmla="*/ 2654709 h 5220929"/>
              <a:gd name="connsiteX44" fmla="*/ 627058 w 4682864"/>
              <a:gd name="connsiteY44" fmla="*/ 2698954 h 5220929"/>
              <a:gd name="connsiteX45" fmla="*/ 671303 w 4682864"/>
              <a:gd name="connsiteY45" fmla="*/ 2757948 h 5220929"/>
              <a:gd name="connsiteX46" fmla="*/ 700800 w 4682864"/>
              <a:gd name="connsiteY46" fmla="*/ 2816942 h 5220929"/>
              <a:gd name="connsiteX47" fmla="*/ 715548 w 4682864"/>
              <a:gd name="connsiteY47" fmla="*/ 2890683 h 5220929"/>
              <a:gd name="connsiteX48" fmla="*/ 730296 w 4682864"/>
              <a:gd name="connsiteY48" fmla="*/ 3008671 h 5220929"/>
              <a:gd name="connsiteX49" fmla="*/ 759793 w 4682864"/>
              <a:gd name="connsiteY49" fmla="*/ 3097161 h 5220929"/>
              <a:gd name="connsiteX50" fmla="*/ 774542 w 4682864"/>
              <a:gd name="connsiteY50" fmla="*/ 3185651 h 5220929"/>
              <a:gd name="connsiteX51" fmla="*/ 789290 w 4682864"/>
              <a:gd name="connsiteY51" fmla="*/ 3259393 h 5220929"/>
              <a:gd name="connsiteX52" fmla="*/ 818787 w 4682864"/>
              <a:gd name="connsiteY52" fmla="*/ 3436374 h 5220929"/>
              <a:gd name="connsiteX53" fmla="*/ 863032 w 4682864"/>
              <a:gd name="connsiteY53" fmla="*/ 3554361 h 5220929"/>
              <a:gd name="connsiteX54" fmla="*/ 877780 w 4682864"/>
              <a:gd name="connsiteY54" fmla="*/ 3672348 h 5220929"/>
              <a:gd name="connsiteX55" fmla="*/ 922025 w 4682864"/>
              <a:gd name="connsiteY55" fmla="*/ 3746090 h 5220929"/>
              <a:gd name="connsiteX56" fmla="*/ 966271 w 4682864"/>
              <a:gd name="connsiteY56" fmla="*/ 4011561 h 5220929"/>
              <a:gd name="connsiteX57" fmla="*/ 981019 w 4682864"/>
              <a:gd name="connsiteY57" fmla="*/ 4070554 h 5220929"/>
              <a:gd name="connsiteX58" fmla="*/ 995767 w 4682864"/>
              <a:gd name="connsiteY58" fmla="*/ 4114800 h 5220929"/>
              <a:gd name="connsiteX59" fmla="*/ 1025264 w 4682864"/>
              <a:gd name="connsiteY59" fmla="*/ 4232787 h 5220929"/>
              <a:gd name="connsiteX60" fmla="*/ 1069509 w 4682864"/>
              <a:gd name="connsiteY60" fmla="*/ 4336025 h 5220929"/>
              <a:gd name="connsiteX61" fmla="*/ 1128503 w 4682864"/>
              <a:gd name="connsiteY61" fmla="*/ 4424516 h 5220929"/>
              <a:gd name="connsiteX62" fmla="*/ 1172748 w 4682864"/>
              <a:gd name="connsiteY62" fmla="*/ 4454013 h 5220929"/>
              <a:gd name="connsiteX63" fmla="*/ 1216993 w 4682864"/>
              <a:gd name="connsiteY63" fmla="*/ 4542503 h 5220929"/>
              <a:gd name="connsiteX64" fmla="*/ 1305484 w 4682864"/>
              <a:gd name="connsiteY64" fmla="*/ 4689987 h 5220929"/>
              <a:gd name="connsiteX65" fmla="*/ 1364477 w 4682864"/>
              <a:gd name="connsiteY65" fmla="*/ 4778477 h 5220929"/>
              <a:gd name="connsiteX66" fmla="*/ 1408722 w 4682864"/>
              <a:gd name="connsiteY66" fmla="*/ 4807974 h 5220929"/>
              <a:gd name="connsiteX67" fmla="*/ 1452967 w 4682864"/>
              <a:gd name="connsiteY67" fmla="*/ 4896464 h 5220929"/>
              <a:gd name="connsiteX68" fmla="*/ 1497213 w 4682864"/>
              <a:gd name="connsiteY68" fmla="*/ 4940709 h 5220929"/>
              <a:gd name="connsiteX69" fmla="*/ 1526709 w 4682864"/>
              <a:gd name="connsiteY69" fmla="*/ 4984954 h 5220929"/>
              <a:gd name="connsiteX70" fmla="*/ 1615200 w 4682864"/>
              <a:gd name="connsiteY70" fmla="*/ 5058696 h 5220929"/>
              <a:gd name="connsiteX71" fmla="*/ 1688942 w 4682864"/>
              <a:gd name="connsiteY71" fmla="*/ 5132438 h 5220929"/>
              <a:gd name="connsiteX72" fmla="*/ 1747935 w 4682864"/>
              <a:gd name="connsiteY72" fmla="*/ 5147187 h 5220929"/>
              <a:gd name="connsiteX73" fmla="*/ 1851174 w 4682864"/>
              <a:gd name="connsiteY73" fmla="*/ 5191432 h 5220929"/>
              <a:gd name="connsiteX74" fmla="*/ 1983909 w 4682864"/>
              <a:gd name="connsiteY74" fmla="*/ 5206180 h 5220929"/>
              <a:gd name="connsiteX75" fmla="*/ 2087148 w 4682864"/>
              <a:gd name="connsiteY75" fmla="*/ 5220929 h 5220929"/>
              <a:gd name="connsiteX76" fmla="*/ 2691832 w 4682864"/>
              <a:gd name="connsiteY76" fmla="*/ 5206180 h 5220929"/>
              <a:gd name="connsiteX77" fmla="*/ 2736077 w 4682864"/>
              <a:gd name="connsiteY77" fmla="*/ 5191432 h 5220929"/>
              <a:gd name="connsiteX78" fmla="*/ 2839316 w 4682864"/>
              <a:gd name="connsiteY78" fmla="*/ 5161935 h 5220929"/>
              <a:gd name="connsiteX79" fmla="*/ 2972051 w 4682864"/>
              <a:gd name="connsiteY79" fmla="*/ 5088193 h 5220929"/>
              <a:gd name="connsiteX80" fmla="*/ 3016296 w 4682864"/>
              <a:gd name="connsiteY80" fmla="*/ 5073445 h 5220929"/>
              <a:gd name="connsiteX81" fmla="*/ 3075290 w 4682864"/>
              <a:gd name="connsiteY81" fmla="*/ 5029200 h 5220929"/>
              <a:gd name="connsiteX82" fmla="*/ 3134284 w 4682864"/>
              <a:gd name="connsiteY82" fmla="*/ 5014451 h 5220929"/>
              <a:gd name="connsiteX83" fmla="*/ 3178529 w 4682864"/>
              <a:gd name="connsiteY83" fmla="*/ 4999703 h 5220929"/>
              <a:gd name="connsiteX84" fmla="*/ 3222774 w 4682864"/>
              <a:gd name="connsiteY84" fmla="*/ 4970206 h 5220929"/>
              <a:gd name="connsiteX85" fmla="*/ 3311264 w 4682864"/>
              <a:gd name="connsiteY85" fmla="*/ 4940709 h 5220929"/>
              <a:gd name="connsiteX86" fmla="*/ 3414503 w 4682864"/>
              <a:gd name="connsiteY86" fmla="*/ 4911213 h 5220929"/>
              <a:gd name="connsiteX87" fmla="*/ 3458748 w 4682864"/>
              <a:gd name="connsiteY87" fmla="*/ 4881716 h 5220929"/>
              <a:gd name="connsiteX88" fmla="*/ 3532490 w 4682864"/>
              <a:gd name="connsiteY88" fmla="*/ 4866967 h 5220929"/>
              <a:gd name="connsiteX89" fmla="*/ 3665225 w 4682864"/>
              <a:gd name="connsiteY89" fmla="*/ 4837471 h 5220929"/>
              <a:gd name="connsiteX90" fmla="*/ 3783213 w 4682864"/>
              <a:gd name="connsiteY90" fmla="*/ 4793225 h 5220929"/>
              <a:gd name="connsiteX91" fmla="*/ 3901200 w 4682864"/>
              <a:gd name="connsiteY91" fmla="*/ 4763729 h 5220929"/>
              <a:gd name="connsiteX92" fmla="*/ 3989690 w 4682864"/>
              <a:gd name="connsiteY92" fmla="*/ 4704735 h 5220929"/>
              <a:gd name="connsiteX93" fmla="*/ 4033935 w 4682864"/>
              <a:gd name="connsiteY93" fmla="*/ 4675238 h 5220929"/>
              <a:gd name="connsiteX94" fmla="*/ 4092929 w 4682864"/>
              <a:gd name="connsiteY94" fmla="*/ 4660490 h 5220929"/>
              <a:gd name="connsiteX95" fmla="*/ 4196167 w 4682864"/>
              <a:gd name="connsiteY95" fmla="*/ 4616245 h 5220929"/>
              <a:gd name="connsiteX96" fmla="*/ 4314154 w 4682864"/>
              <a:gd name="connsiteY96" fmla="*/ 4572000 h 5220929"/>
              <a:gd name="connsiteX97" fmla="*/ 4358400 w 4682864"/>
              <a:gd name="connsiteY97" fmla="*/ 4542503 h 5220929"/>
              <a:gd name="connsiteX98" fmla="*/ 4446890 w 4682864"/>
              <a:gd name="connsiteY98" fmla="*/ 4513006 h 5220929"/>
              <a:gd name="connsiteX99" fmla="*/ 4579625 w 4682864"/>
              <a:gd name="connsiteY99" fmla="*/ 4395019 h 5220929"/>
              <a:gd name="connsiteX100" fmla="*/ 4609122 w 4682864"/>
              <a:gd name="connsiteY100" fmla="*/ 4350774 h 5220929"/>
              <a:gd name="connsiteX101" fmla="*/ 4623871 w 4682864"/>
              <a:gd name="connsiteY101" fmla="*/ 4306529 h 5220929"/>
              <a:gd name="connsiteX102" fmla="*/ 4653367 w 4682864"/>
              <a:gd name="connsiteY102" fmla="*/ 4262283 h 5220929"/>
              <a:gd name="connsiteX103" fmla="*/ 4682864 w 4682864"/>
              <a:gd name="connsiteY103" fmla="*/ 4159045 h 5220929"/>
              <a:gd name="connsiteX104" fmla="*/ 4668116 w 4682864"/>
              <a:gd name="connsiteY104" fmla="*/ 3746090 h 5220929"/>
              <a:gd name="connsiteX105" fmla="*/ 4638619 w 4682864"/>
              <a:gd name="connsiteY105" fmla="*/ 3657600 h 5220929"/>
              <a:gd name="connsiteX106" fmla="*/ 4609122 w 4682864"/>
              <a:gd name="connsiteY106" fmla="*/ 3495367 h 5220929"/>
              <a:gd name="connsiteX107" fmla="*/ 4594374 w 4682864"/>
              <a:gd name="connsiteY107" fmla="*/ 3451122 h 5220929"/>
              <a:gd name="connsiteX108" fmla="*/ 4579625 w 4682864"/>
              <a:gd name="connsiteY108" fmla="*/ 3362632 h 5220929"/>
              <a:gd name="connsiteX109" fmla="*/ 4520632 w 4682864"/>
              <a:gd name="connsiteY109" fmla="*/ 3274142 h 5220929"/>
              <a:gd name="connsiteX110" fmla="*/ 4505884 w 4682864"/>
              <a:gd name="connsiteY110" fmla="*/ 3229896 h 5220929"/>
              <a:gd name="connsiteX111" fmla="*/ 4417393 w 4682864"/>
              <a:gd name="connsiteY111" fmla="*/ 3111909 h 5220929"/>
              <a:gd name="connsiteX112" fmla="*/ 4328903 w 4682864"/>
              <a:gd name="connsiteY112" fmla="*/ 3023419 h 5220929"/>
              <a:gd name="connsiteX113" fmla="*/ 4284658 w 4682864"/>
              <a:gd name="connsiteY113" fmla="*/ 2979174 h 5220929"/>
              <a:gd name="connsiteX114" fmla="*/ 4255161 w 4682864"/>
              <a:gd name="connsiteY114" fmla="*/ 2934929 h 5220929"/>
              <a:gd name="connsiteX115" fmla="*/ 4240413 w 4682864"/>
              <a:gd name="connsiteY115" fmla="*/ 2846438 h 5220929"/>
              <a:gd name="connsiteX116" fmla="*/ 4181419 w 4682864"/>
              <a:gd name="connsiteY116" fmla="*/ 2743200 h 5220929"/>
              <a:gd name="connsiteX117" fmla="*/ 4151922 w 4682864"/>
              <a:gd name="connsiteY117" fmla="*/ 2654709 h 5220929"/>
              <a:gd name="connsiteX118" fmla="*/ 4048684 w 4682864"/>
              <a:gd name="connsiteY118" fmla="*/ 2492477 h 5220929"/>
              <a:gd name="connsiteX119" fmla="*/ 4019187 w 4682864"/>
              <a:gd name="connsiteY119" fmla="*/ 2448232 h 5220929"/>
              <a:gd name="connsiteX120" fmla="*/ 4004438 w 4682864"/>
              <a:gd name="connsiteY120" fmla="*/ 2403987 h 5220929"/>
              <a:gd name="connsiteX121" fmla="*/ 3974942 w 4682864"/>
              <a:gd name="connsiteY121" fmla="*/ 2359742 h 5220929"/>
              <a:gd name="connsiteX122" fmla="*/ 3960193 w 4682864"/>
              <a:gd name="connsiteY122" fmla="*/ 2315496 h 5220929"/>
              <a:gd name="connsiteX123" fmla="*/ 3930696 w 4682864"/>
              <a:gd name="connsiteY123" fmla="*/ 2256503 h 5220929"/>
              <a:gd name="connsiteX124" fmla="*/ 3901200 w 4682864"/>
              <a:gd name="connsiteY124" fmla="*/ 2168013 h 5220929"/>
              <a:gd name="connsiteX125" fmla="*/ 3871703 w 4682864"/>
              <a:gd name="connsiteY125" fmla="*/ 2109019 h 5220929"/>
              <a:gd name="connsiteX126" fmla="*/ 3856954 w 4682864"/>
              <a:gd name="connsiteY126" fmla="*/ 2050025 h 5220929"/>
              <a:gd name="connsiteX127" fmla="*/ 3827458 w 4682864"/>
              <a:gd name="connsiteY127" fmla="*/ 2005780 h 5220929"/>
              <a:gd name="connsiteX128" fmla="*/ 3797961 w 4682864"/>
              <a:gd name="connsiteY128" fmla="*/ 1902542 h 5220929"/>
              <a:gd name="connsiteX129" fmla="*/ 3768464 w 4682864"/>
              <a:gd name="connsiteY129" fmla="*/ 1814051 h 5220929"/>
              <a:gd name="connsiteX130" fmla="*/ 3724219 w 4682864"/>
              <a:gd name="connsiteY130" fmla="*/ 1784554 h 5220929"/>
              <a:gd name="connsiteX131" fmla="*/ 3694722 w 4682864"/>
              <a:gd name="connsiteY131" fmla="*/ 1607574 h 5220929"/>
              <a:gd name="connsiteX132" fmla="*/ 3665225 w 4682864"/>
              <a:gd name="connsiteY132" fmla="*/ 1519083 h 5220929"/>
              <a:gd name="connsiteX133" fmla="*/ 3620980 w 4682864"/>
              <a:gd name="connsiteY133" fmla="*/ 1356851 h 5220929"/>
              <a:gd name="connsiteX134" fmla="*/ 3635729 w 4682864"/>
              <a:gd name="connsiteY134" fmla="*/ 973393 h 5220929"/>
              <a:gd name="connsiteX135" fmla="*/ 3650477 w 4682864"/>
              <a:gd name="connsiteY135" fmla="*/ 899651 h 5220929"/>
              <a:gd name="connsiteX136" fmla="*/ 3679974 w 4682864"/>
              <a:gd name="connsiteY136" fmla="*/ 840658 h 5220929"/>
              <a:gd name="connsiteX137" fmla="*/ 3694722 w 4682864"/>
              <a:gd name="connsiteY137" fmla="*/ 796413 h 5220929"/>
              <a:gd name="connsiteX138" fmla="*/ 3724219 w 4682864"/>
              <a:gd name="connsiteY138" fmla="*/ 737419 h 5220929"/>
              <a:gd name="connsiteX139" fmla="*/ 3738967 w 4682864"/>
              <a:gd name="connsiteY139" fmla="*/ 693174 h 5220929"/>
              <a:gd name="connsiteX140" fmla="*/ 3783213 w 4682864"/>
              <a:gd name="connsiteY140" fmla="*/ 648929 h 5220929"/>
              <a:gd name="connsiteX141" fmla="*/ 3812709 w 4682864"/>
              <a:gd name="connsiteY141" fmla="*/ 560438 h 5220929"/>
              <a:gd name="connsiteX142" fmla="*/ 3827458 w 4682864"/>
              <a:gd name="connsiteY142" fmla="*/ 516193 h 5220929"/>
              <a:gd name="connsiteX143" fmla="*/ 3812709 w 4682864"/>
              <a:gd name="connsiteY143" fmla="*/ 221225 h 5220929"/>
              <a:gd name="connsiteX144" fmla="*/ 3768464 w 4682864"/>
              <a:gd name="connsiteY144" fmla="*/ 132735 h 5220929"/>
              <a:gd name="connsiteX145" fmla="*/ 3724219 w 4682864"/>
              <a:gd name="connsiteY145" fmla="*/ 103238 h 5220929"/>
              <a:gd name="connsiteX146" fmla="*/ 3665225 w 4682864"/>
              <a:gd name="connsiteY146" fmla="*/ 58993 h 5220929"/>
              <a:gd name="connsiteX147" fmla="*/ 3547238 w 4682864"/>
              <a:gd name="connsiteY147" fmla="*/ 29496 h 5220929"/>
              <a:gd name="connsiteX148" fmla="*/ 3444000 w 4682864"/>
              <a:gd name="connsiteY148" fmla="*/ 0 h 5220929"/>
              <a:gd name="connsiteX149" fmla="*/ 2618090 w 4682864"/>
              <a:gd name="connsiteY149" fmla="*/ 14748 h 5220929"/>
              <a:gd name="connsiteX150" fmla="*/ 2514851 w 4682864"/>
              <a:gd name="connsiteY150" fmla="*/ 44245 h 5220929"/>
              <a:gd name="connsiteX151" fmla="*/ 2470606 w 4682864"/>
              <a:gd name="connsiteY151" fmla="*/ 44245 h 5220929"/>
              <a:gd name="connsiteX152" fmla="*/ 2470606 w 4682864"/>
              <a:gd name="connsiteY152" fmla="*/ 88490 h 522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4682864" h="5220929">
                <a:moveTo>
                  <a:pt x="2632838" y="58993"/>
                </a:moveTo>
                <a:lnTo>
                  <a:pt x="2632838" y="58993"/>
                </a:lnTo>
                <a:cubicBezTo>
                  <a:pt x="2578761" y="63909"/>
                  <a:pt x="2524884" y="72169"/>
                  <a:pt x="2470606" y="73742"/>
                </a:cubicBezTo>
                <a:lnTo>
                  <a:pt x="1482464" y="103238"/>
                </a:lnTo>
                <a:cubicBezTo>
                  <a:pt x="1467716" y="108154"/>
                  <a:pt x="1451809" y="110437"/>
                  <a:pt x="1438219" y="117987"/>
                </a:cubicBezTo>
                <a:cubicBezTo>
                  <a:pt x="1407230" y="135203"/>
                  <a:pt x="1349729" y="176980"/>
                  <a:pt x="1349729" y="176980"/>
                </a:cubicBezTo>
                <a:cubicBezTo>
                  <a:pt x="1291003" y="265068"/>
                  <a:pt x="1327077" y="195966"/>
                  <a:pt x="1305484" y="368709"/>
                </a:cubicBezTo>
                <a:cubicBezTo>
                  <a:pt x="1301775" y="398382"/>
                  <a:pt x="1294229" y="427501"/>
                  <a:pt x="1290735" y="457200"/>
                </a:cubicBezTo>
                <a:cubicBezTo>
                  <a:pt x="1284390" y="511128"/>
                  <a:pt x="1283164" y="565608"/>
                  <a:pt x="1275987" y="619432"/>
                </a:cubicBezTo>
                <a:cubicBezTo>
                  <a:pt x="1273308" y="639524"/>
                  <a:pt x="1265635" y="658638"/>
                  <a:pt x="1261238" y="678425"/>
                </a:cubicBezTo>
                <a:cubicBezTo>
                  <a:pt x="1255800" y="702895"/>
                  <a:pt x="1251928" y="727696"/>
                  <a:pt x="1246490" y="752167"/>
                </a:cubicBezTo>
                <a:cubicBezTo>
                  <a:pt x="1242093" y="771954"/>
                  <a:pt x="1235368" y="791218"/>
                  <a:pt x="1231742" y="811161"/>
                </a:cubicBezTo>
                <a:cubicBezTo>
                  <a:pt x="1223979" y="853859"/>
                  <a:pt x="1223878" y="915378"/>
                  <a:pt x="1202245" y="958645"/>
                </a:cubicBezTo>
                <a:cubicBezTo>
                  <a:pt x="1172128" y="1018878"/>
                  <a:pt x="1174244" y="997822"/>
                  <a:pt x="1113754" y="1032387"/>
                </a:cubicBezTo>
                <a:cubicBezTo>
                  <a:pt x="996713" y="1099267"/>
                  <a:pt x="1147281" y="1018973"/>
                  <a:pt x="1025264" y="1106129"/>
                </a:cubicBezTo>
                <a:cubicBezTo>
                  <a:pt x="1007374" y="1118908"/>
                  <a:pt x="985360" y="1124717"/>
                  <a:pt x="966271" y="1135625"/>
                </a:cubicBezTo>
                <a:cubicBezTo>
                  <a:pt x="950881" y="1144419"/>
                  <a:pt x="937415" y="1156328"/>
                  <a:pt x="922025" y="1165122"/>
                </a:cubicBezTo>
                <a:cubicBezTo>
                  <a:pt x="902936" y="1176030"/>
                  <a:pt x="882121" y="1183711"/>
                  <a:pt x="863032" y="1194619"/>
                </a:cubicBezTo>
                <a:cubicBezTo>
                  <a:pt x="800953" y="1230093"/>
                  <a:pt x="834072" y="1223902"/>
                  <a:pt x="759793" y="1253613"/>
                </a:cubicBezTo>
                <a:cubicBezTo>
                  <a:pt x="730925" y="1265160"/>
                  <a:pt x="700800" y="1273277"/>
                  <a:pt x="671303" y="1283109"/>
                </a:cubicBezTo>
                <a:cubicBezTo>
                  <a:pt x="656555" y="1288025"/>
                  <a:pt x="639993" y="1289235"/>
                  <a:pt x="627058" y="1297858"/>
                </a:cubicBezTo>
                <a:cubicBezTo>
                  <a:pt x="542028" y="1354544"/>
                  <a:pt x="624055" y="1305465"/>
                  <a:pt x="538567" y="1342103"/>
                </a:cubicBezTo>
                <a:cubicBezTo>
                  <a:pt x="496592" y="1360092"/>
                  <a:pt x="478565" y="1377701"/>
                  <a:pt x="435329" y="1386348"/>
                </a:cubicBezTo>
                <a:cubicBezTo>
                  <a:pt x="401242" y="1393165"/>
                  <a:pt x="366503" y="1396180"/>
                  <a:pt x="332090" y="1401096"/>
                </a:cubicBezTo>
                <a:cubicBezTo>
                  <a:pt x="317342" y="1410928"/>
                  <a:pt x="304137" y="1423611"/>
                  <a:pt x="287845" y="1430593"/>
                </a:cubicBezTo>
                <a:cubicBezTo>
                  <a:pt x="269214" y="1438578"/>
                  <a:pt x="248341" y="1439773"/>
                  <a:pt x="228851" y="1445342"/>
                </a:cubicBezTo>
                <a:cubicBezTo>
                  <a:pt x="213903" y="1449613"/>
                  <a:pt x="199354" y="1455174"/>
                  <a:pt x="184606" y="1460090"/>
                </a:cubicBezTo>
                <a:cubicBezTo>
                  <a:pt x="169858" y="1474838"/>
                  <a:pt x="156384" y="1490982"/>
                  <a:pt x="140361" y="1504335"/>
                </a:cubicBezTo>
                <a:cubicBezTo>
                  <a:pt x="126744" y="1515683"/>
                  <a:pt x="105948" y="1519084"/>
                  <a:pt x="96116" y="1533832"/>
                </a:cubicBezTo>
                <a:cubicBezTo>
                  <a:pt x="84872" y="1550697"/>
                  <a:pt x="90432" y="1574695"/>
                  <a:pt x="81367" y="1592825"/>
                </a:cubicBezTo>
                <a:cubicBezTo>
                  <a:pt x="70374" y="1614811"/>
                  <a:pt x="51870" y="1632154"/>
                  <a:pt x="37122" y="1651819"/>
                </a:cubicBezTo>
                <a:cubicBezTo>
                  <a:pt x="489" y="1761716"/>
                  <a:pt x="-17014" y="1775494"/>
                  <a:pt x="22374" y="1917290"/>
                </a:cubicBezTo>
                <a:cubicBezTo>
                  <a:pt x="31862" y="1951447"/>
                  <a:pt x="70156" y="1972149"/>
                  <a:pt x="81367" y="2005780"/>
                </a:cubicBezTo>
                <a:cubicBezTo>
                  <a:pt x="115959" y="2109551"/>
                  <a:pt x="70934" y="1981434"/>
                  <a:pt x="125613" y="2109019"/>
                </a:cubicBezTo>
                <a:cubicBezTo>
                  <a:pt x="131737" y="2123308"/>
                  <a:pt x="132811" y="2139674"/>
                  <a:pt x="140361" y="2153264"/>
                </a:cubicBezTo>
                <a:cubicBezTo>
                  <a:pt x="157577" y="2184253"/>
                  <a:pt x="179690" y="2212257"/>
                  <a:pt x="199354" y="2241754"/>
                </a:cubicBezTo>
                <a:cubicBezTo>
                  <a:pt x="209186" y="2256503"/>
                  <a:pt x="216317" y="2273466"/>
                  <a:pt x="228851" y="2286000"/>
                </a:cubicBezTo>
                <a:cubicBezTo>
                  <a:pt x="358112" y="2415261"/>
                  <a:pt x="194143" y="2257077"/>
                  <a:pt x="317342" y="2359742"/>
                </a:cubicBezTo>
                <a:cubicBezTo>
                  <a:pt x="333365" y="2373094"/>
                  <a:pt x="345564" y="2390635"/>
                  <a:pt x="361587" y="2403987"/>
                </a:cubicBezTo>
                <a:cubicBezTo>
                  <a:pt x="375204" y="2415334"/>
                  <a:pt x="392584" y="2421707"/>
                  <a:pt x="405832" y="2433483"/>
                </a:cubicBezTo>
                <a:cubicBezTo>
                  <a:pt x="437010" y="2461197"/>
                  <a:pt x="464825" y="2492477"/>
                  <a:pt x="494322" y="2521974"/>
                </a:cubicBezTo>
                <a:cubicBezTo>
                  <a:pt x="509070" y="2536722"/>
                  <a:pt x="521213" y="2554650"/>
                  <a:pt x="538567" y="2566219"/>
                </a:cubicBezTo>
                <a:lnTo>
                  <a:pt x="582813" y="2595716"/>
                </a:lnTo>
                <a:cubicBezTo>
                  <a:pt x="592645" y="2615380"/>
                  <a:pt x="603649" y="2634501"/>
                  <a:pt x="612309" y="2654709"/>
                </a:cubicBezTo>
                <a:cubicBezTo>
                  <a:pt x="618433" y="2668998"/>
                  <a:pt x="619345" y="2685456"/>
                  <a:pt x="627058" y="2698954"/>
                </a:cubicBezTo>
                <a:cubicBezTo>
                  <a:pt x="639254" y="2720296"/>
                  <a:pt x="658275" y="2737104"/>
                  <a:pt x="671303" y="2757948"/>
                </a:cubicBezTo>
                <a:cubicBezTo>
                  <a:pt x="682955" y="2776592"/>
                  <a:pt x="690968" y="2797277"/>
                  <a:pt x="700800" y="2816942"/>
                </a:cubicBezTo>
                <a:cubicBezTo>
                  <a:pt x="705716" y="2841522"/>
                  <a:pt x="711736" y="2865907"/>
                  <a:pt x="715548" y="2890683"/>
                </a:cubicBezTo>
                <a:cubicBezTo>
                  <a:pt x="721575" y="2929858"/>
                  <a:pt x="721991" y="2969915"/>
                  <a:pt x="730296" y="3008671"/>
                </a:cubicBezTo>
                <a:cubicBezTo>
                  <a:pt x="736811" y="3039073"/>
                  <a:pt x="752252" y="3066997"/>
                  <a:pt x="759793" y="3097161"/>
                </a:cubicBezTo>
                <a:cubicBezTo>
                  <a:pt x="767046" y="3126172"/>
                  <a:pt x="769193" y="3156230"/>
                  <a:pt x="774542" y="3185651"/>
                </a:cubicBezTo>
                <a:cubicBezTo>
                  <a:pt x="779026" y="3210314"/>
                  <a:pt x="785169" y="3234667"/>
                  <a:pt x="789290" y="3259393"/>
                </a:cubicBezTo>
                <a:cubicBezTo>
                  <a:pt x="801779" y="3334330"/>
                  <a:pt x="801406" y="3366849"/>
                  <a:pt x="818787" y="3436374"/>
                </a:cubicBezTo>
                <a:cubicBezTo>
                  <a:pt x="826495" y="3467206"/>
                  <a:pt x="854007" y="3531798"/>
                  <a:pt x="863032" y="3554361"/>
                </a:cubicBezTo>
                <a:cubicBezTo>
                  <a:pt x="867948" y="3593690"/>
                  <a:pt x="866124" y="3634466"/>
                  <a:pt x="877780" y="3672348"/>
                </a:cubicBezTo>
                <a:cubicBezTo>
                  <a:pt x="886210" y="3699746"/>
                  <a:pt x="913937" y="3718589"/>
                  <a:pt x="922025" y="3746090"/>
                </a:cubicBezTo>
                <a:cubicBezTo>
                  <a:pt x="971166" y="3913170"/>
                  <a:pt x="934325" y="3883776"/>
                  <a:pt x="966271" y="4011561"/>
                </a:cubicBezTo>
                <a:cubicBezTo>
                  <a:pt x="971187" y="4031225"/>
                  <a:pt x="975451" y="4051064"/>
                  <a:pt x="981019" y="4070554"/>
                </a:cubicBezTo>
                <a:cubicBezTo>
                  <a:pt x="985290" y="4085502"/>
                  <a:pt x="991677" y="4099801"/>
                  <a:pt x="995767" y="4114800"/>
                </a:cubicBezTo>
                <a:cubicBezTo>
                  <a:pt x="1006434" y="4153911"/>
                  <a:pt x="1014597" y="4193676"/>
                  <a:pt x="1025264" y="4232787"/>
                </a:cubicBezTo>
                <a:cubicBezTo>
                  <a:pt x="1035435" y="4270079"/>
                  <a:pt x="1049368" y="4302456"/>
                  <a:pt x="1069509" y="4336025"/>
                </a:cubicBezTo>
                <a:cubicBezTo>
                  <a:pt x="1087748" y="4366424"/>
                  <a:pt x="1099006" y="4404851"/>
                  <a:pt x="1128503" y="4424516"/>
                </a:cubicBezTo>
                <a:lnTo>
                  <a:pt x="1172748" y="4454013"/>
                </a:lnTo>
                <a:cubicBezTo>
                  <a:pt x="1199787" y="4535132"/>
                  <a:pt x="1171249" y="4462453"/>
                  <a:pt x="1216993" y="4542503"/>
                </a:cubicBezTo>
                <a:cubicBezTo>
                  <a:pt x="1307703" y="4701243"/>
                  <a:pt x="1161155" y="4473492"/>
                  <a:pt x="1305484" y="4689987"/>
                </a:cubicBezTo>
                <a:lnTo>
                  <a:pt x="1364477" y="4778477"/>
                </a:lnTo>
                <a:lnTo>
                  <a:pt x="1408722" y="4807974"/>
                </a:lnTo>
                <a:cubicBezTo>
                  <a:pt x="1423503" y="4852315"/>
                  <a:pt x="1421202" y="4858346"/>
                  <a:pt x="1452967" y="4896464"/>
                </a:cubicBezTo>
                <a:cubicBezTo>
                  <a:pt x="1466320" y="4912487"/>
                  <a:pt x="1483860" y="4924686"/>
                  <a:pt x="1497213" y="4940709"/>
                </a:cubicBezTo>
                <a:cubicBezTo>
                  <a:pt x="1508560" y="4954326"/>
                  <a:pt x="1515362" y="4971337"/>
                  <a:pt x="1526709" y="4984954"/>
                </a:cubicBezTo>
                <a:cubicBezTo>
                  <a:pt x="1562198" y="5027541"/>
                  <a:pt x="1571692" y="5029692"/>
                  <a:pt x="1615200" y="5058696"/>
                </a:cubicBezTo>
                <a:cubicBezTo>
                  <a:pt x="1641420" y="5098028"/>
                  <a:pt x="1643055" y="5112772"/>
                  <a:pt x="1688942" y="5132438"/>
                </a:cubicBezTo>
                <a:cubicBezTo>
                  <a:pt x="1707573" y="5140423"/>
                  <a:pt x="1728956" y="5140070"/>
                  <a:pt x="1747935" y="5147187"/>
                </a:cubicBezTo>
                <a:cubicBezTo>
                  <a:pt x="1790907" y="5163301"/>
                  <a:pt x="1807233" y="5184108"/>
                  <a:pt x="1851174" y="5191432"/>
                </a:cubicBezTo>
                <a:cubicBezTo>
                  <a:pt x="1895086" y="5198751"/>
                  <a:pt x="1939736" y="5200658"/>
                  <a:pt x="1983909" y="5206180"/>
                </a:cubicBezTo>
                <a:cubicBezTo>
                  <a:pt x="2018403" y="5210492"/>
                  <a:pt x="2052735" y="5216013"/>
                  <a:pt x="2087148" y="5220929"/>
                </a:cubicBezTo>
                <a:cubicBezTo>
                  <a:pt x="2288709" y="5216013"/>
                  <a:pt x="2490419" y="5215335"/>
                  <a:pt x="2691832" y="5206180"/>
                </a:cubicBezTo>
                <a:cubicBezTo>
                  <a:pt x="2707362" y="5205474"/>
                  <a:pt x="2721129" y="5195703"/>
                  <a:pt x="2736077" y="5191432"/>
                </a:cubicBezTo>
                <a:cubicBezTo>
                  <a:pt x="2865709" y="5154394"/>
                  <a:pt x="2733232" y="5197295"/>
                  <a:pt x="2839316" y="5161935"/>
                </a:cubicBezTo>
                <a:cubicBezTo>
                  <a:pt x="2905546" y="5095705"/>
                  <a:pt x="2863775" y="5124285"/>
                  <a:pt x="2972051" y="5088193"/>
                </a:cubicBezTo>
                <a:lnTo>
                  <a:pt x="3016296" y="5073445"/>
                </a:lnTo>
                <a:cubicBezTo>
                  <a:pt x="3035961" y="5058697"/>
                  <a:pt x="3053304" y="5040193"/>
                  <a:pt x="3075290" y="5029200"/>
                </a:cubicBezTo>
                <a:cubicBezTo>
                  <a:pt x="3093420" y="5020135"/>
                  <a:pt x="3114794" y="5020020"/>
                  <a:pt x="3134284" y="5014451"/>
                </a:cubicBezTo>
                <a:cubicBezTo>
                  <a:pt x="3149232" y="5010180"/>
                  <a:pt x="3163781" y="5004619"/>
                  <a:pt x="3178529" y="4999703"/>
                </a:cubicBezTo>
                <a:cubicBezTo>
                  <a:pt x="3193277" y="4989871"/>
                  <a:pt x="3206576" y="4977405"/>
                  <a:pt x="3222774" y="4970206"/>
                </a:cubicBezTo>
                <a:cubicBezTo>
                  <a:pt x="3251186" y="4957578"/>
                  <a:pt x="3281767" y="4950541"/>
                  <a:pt x="3311264" y="4940709"/>
                </a:cubicBezTo>
                <a:cubicBezTo>
                  <a:pt x="3374733" y="4919553"/>
                  <a:pt x="3340435" y="4929729"/>
                  <a:pt x="3414503" y="4911213"/>
                </a:cubicBezTo>
                <a:cubicBezTo>
                  <a:pt x="3429251" y="4901381"/>
                  <a:pt x="3442151" y="4887940"/>
                  <a:pt x="3458748" y="4881716"/>
                </a:cubicBezTo>
                <a:cubicBezTo>
                  <a:pt x="3482219" y="4872914"/>
                  <a:pt x="3507827" y="4871451"/>
                  <a:pt x="3532490" y="4866967"/>
                </a:cubicBezTo>
                <a:cubicBezTo>
                  <a:pt x="3646701" y="4846201"/>
                  <a:pt x="3587211" y="4863475"/>
                  <a:pt x="3665225" y="4837471"/>
                </a:cubicBezTo>
                <a:cubicBezTo>
                  <a:pt x="3734876" y="4791038"/>
                  <a:pt x="3685659" y="4815737"/>
                  <a:pt x="3783213" y="4793225"/>
                </a:cubicBezTo>
                <a:cubicBezTo>
                  <a:pt x="3822714" y="4784109"/>
                  <a:pt x="3901200" y="4763729"/>
                  <a:pt x="3901200" y="4763729"/>
                </a:cubicBezTo>
                <a:lnTo>
                  <a:pt x="3989690" y="4704735"/>
                </a:lnTo>
                <a:cubicBezTo>
                  <a:pt x="4004438" y="4694903"/>
                  <a:pt x="4016739" y="4679537"/>
                  <a:pt x="4033935" y="4675238"/>
                </a:cubicBezTo>
                <a:lnTo>
                  <a:pt x="4092929" y="4660490"/>
                </a:lnTo>
                <a:cubicBezTo>
                  <a:pt x="4288572" y="4562667"/>
                  <a:pt x="4044271" y="4681343"/>
                  <a:pt x="4196167" y="4616245"/>
                </a:cubicBezTo>
                <a:cubicBezTo>
                  <a:pt x="4304141" y="4569971"/>
                  <a:pt x="4205390" y="4599191"/>
                  <a:pt x="4314154" y="4572000"/>
                </a:cubicBezTo>
                <a:cubicBezTo>
                  <a:pt x="4328903" y="4562168"/>
                  <a:pt x="4342202" y="4549702"/>
                  <a:pt x="4358400" y="4542503"/>
                </a:cubicBezTo>
                <a:cubicBezTo>
                  <a:pt x="4386812" y="4529875"/>
                  <a:pt x="4446890" y="4513006"/>
                  <a:pt x="4446890" y="4513006"/>
                </a:cubicBezTo>
                <a:cubicBezTo>
                  <a:pt x="4500087" y="4477541"/>
                  <a:pt x="4539215" y="4455633"/>
                  <a:pt x="4579625" y="4395019"/>
                </a:cubicBezTo>
                <a:cubicBezTo>
                  <a:pt x="4589457" y="4380271"/>
                  <a:pt x="4601195" y="4366628"/>
                  <a:pt x="4609122" y="4350774"/>
                </a:cubicBezTo>
                <a:cubicBezTo>
                  <a:pt x="4616075" y="4336869"/>
                  <a:pt x="4616919" y="4320434"/>
                  <a:pt x="4623871" y="4306529"/>
                </a:cubicBezTo>
                <a:cubicBezTo>
                  <a:pt x="4631798" y="4290675"/>
                  <a:pt x="4645440" y="4278137"/>
                  <a:pt x="4653367" y="4262283"/>
                </a:cubicBezTo>
                <a:cubicBezTo>
                  <a:pt x="4663948" y="4241120"/>
                  <a:pt x="4678137" y="4177954"/>
                  <a:pt x="4682864" y="4159045"/>
                </a:cubicBezTo>
                <a:cubicBezTo>
                  <a:pt x="4677948" y="4021393"/>
                  <a:pt x="4680222" y="3883296"/>
                  <a:pt x="4668116" y="3746090"/>
                </a:cubicBezTo>
                <a:cubicBezTo>
                  <a:pt x="4665383" y="3715118"/>
                  <a:pt x="4638619" y="3657600"/>
                  <a:pt x="4638619" y="3657600"/>
                </a:cubicBezTo>
                <a:cubicBezTo>
                  <a:pt x="4632042" y="3618137"/>
                  <a:pt x="4619432" y="3536606"/>
                  <a:pt x="4609122" y="3495367"/>
                </a:cubicBezTo>
                <a:cubicBezTo>
                  <a:pt x="4605351" y="3480285"/>
                  <a:pt x="4597746" y="3466298"/>
                  <a:pt x="4594374" y="3451122"/>
                </a:cubicBezTo>
                <a:cubicBezTo>
                  <a:pt x="4587887" y="3421931"/>
                  <a:pt x="4591126" y="3390235"/>
                  <a:pt x="4579625" y="3362632"/>
                </a:cubicBezTo>
                <a:cubicBezTo>
                  <a:pt x="4565990" y="3329908"/>
                  <a:pt x="4520632" y="3274142"/>
                  <a:pt x="4520632" y="3274142"/>
                </a:cubicBezTo>
                <a:cubicBezTo>
                  <a:pt x="4515716" y="3259393"/>
                  <a:pt x="4514230" y="3243012"/>
                  <a:pt x="4505884" y="3229896"/>
                </a:cubicBezTo>
                <a:cubicBezTo>
                  <a:pt x="4479490" y="3188420"/>
                  <a:pt x="4452155" y="3146671"/>
                  <a:pt x="4417393" y="3111909"/>
                </a:cubicBezTo>
                <a:lnTo>
                  <a:pt x="4328903" y="3023419"/>
                </a:lnTo>
                <a:cubicBezTo>
                  <a:pt x="4314155" y="3008671"/>
                  <a:pt x="4296228" y="2996528"/>
                  <a:pt x="4284658" y="2979174"/>
                </a:cubicBezTo>
                <a:lnTo>
                  <a:pt x="4255161" y="2934929"/>
                </a:lnTo>
                <a:cubicBezTo>
                  <a:pt x="4250245" y="2905432"/>
                  <a:pt x="4249006" y="2875081"/>
                  <a:pt x="4240413" y="2846438"/>
                </a:cubicBezTo>
                <a:cubicBezTo>
                  <a:pt x="4230207" y="2812418"/>
                  <a:pt x="4201167" y="2772822"/>
                  <a:pt x="4181419" y="2743200"/>
                </a:cubicBezTo>
                <a:cubicBezTo>
                  <a:pt x="4171587" y="2713703"/>
                  <a:pt x="4173908" y="2676695"/>
                  <a:pt x="4151922" y="2654709"/>
                </a:cubicBezTo>
                <a:cubicBezTo>
                  <a:pt x="4044174" y="2546961"/>
                  <a:pt x="4185332" y="2697447"/>
                  <a:pt x="4048684" y="2492477"/>
                </a:cubicBezTo>
                <a:cubicBezTo>
                  <a:pt x="4038852" y="2477729"/>
                  <a:pt x="4027114" y="2464086"/>
                  <a:pt x="4019187" y="2448232"/>
                </a:cubicBezTo>
                <a:cubicBezTo>
                  <a:pt x="4012234" y="2434327"/>
                  <a:pt x="4011390" y="2417892"/>
                  <a:pt x="4004438" y="2403987"/>
                </a:cubicBezTo>
                <a:cubicBezTo>
                  <a:pt x="3996511" y="2388133"/>
                  <a:pt x="3982869" y="2375596"/>
                  <a:pt x="3974942" y="2359742"/>
                </a:cubicBezTo>
                <a:cubicBezTo>
                  <a:pt x="3967989" y="2345837"/>
                  <a:pt x="3966317" y="2329785"/>
                  <a:pt x="3960193" y="2315496"/>
                </a:cubicBezTo>
                <a:cubicBezTo>
                  <a:pt x="3951532" y="2295288"/>
                  <a:pt x="3938861" y="2276916"/>
                  <a:pt x="3930696" y="2256503"/>
                </a:cubicBezTo>
                <a:cubicBezTo>
                  <a:pt x="3919149" y="2227635"/>
                  <a:pt x="3915105" y="2195823"/>
                  <a:pt x="3901200" y="2168013"/>
                </a:cubicBezTo>
                <a:cubicBezTo>
                  <a:pt x="3891368" y="2148348"/>
                  <a:pt x="3879423" y="2129605"/>
                  <a:pt x="3871703" y="2109019"/>
                </a:cubicBezTo>
                <a:cubicBezTo>
                  <a:pt x="3864586" y="2090040"/>
                  <a:pt x="3864939" y="2068656"/>
                  <a:pt x="3856954" y="2050025"/>
                </a:cubicBezTo>
                <a:cubicBezTo>
                  <a:pt x="3849972" y="2033733"/>
                  <a:pt x="3835385" y="2021634"/>
                  <a:pt x="3827458" y="2005780"/>
                </a:cubicBezTo>
                <a:cubicBezTo>
                  <a:pt x="3815064" y="1980992"/>
                  <a:pt x="3805052" y="1926177"/>
                  <a:pt x="3797961" y="1902542"/>
                </a:cubicBezTo>
                <a:cubicBezTo>
                  <a:pt x="3789027" y="1872761"/>
                  <a:pt x="3794334" y="1831298"/>
                  <a:pt x="3768464" y="1814051"/>
                </a:cubicBezTo>
                <a:lnTo>
                  <a:pt x="3724219" y="1784554"/>
                </a:lnTo>
                <a:cubicBezTo>
                  <a:pt x="3717887" y="1740228"/>
                  <a:pt x="3707663" y="1655025"/>
                  <a:pt x="3694722" y="1607574"/>
                </a:cubicBezTo>
                <a:cubicBezTo>
                  <a:pt x="3686541" y="1577577"/>
                  <a:pt x="3672766" y="1549247"/>
                  <a:pt x="3665225" y="1519083"/>
                </a:cubicBezTo>
                <a:cubicBezTo>
                  <a:pt x="3631959" y="1386014"/>
                  <a:pt x="3648549" y="1439555"/>
                  <a:pt x="3620980" y="1356851"/>
                </a:cubicBezTo>
                <a:cubicBezTo>
                  <a:pt x="3625896" y="1229032"/>
                  <a:pt x="3627494" y="1101041"/>
                  <a:pt x="3635729" y="973393"/>
                </a:cubicBezTo>
                <a:cubicBezTo>
                  <a:pt x="3637343" y="948378"/>
                  <a:pt x="3642550" y="923432"/>
                  <a:pt x="3650477" y="899651"/>
                </a:cubicBezTo>
                <a:cubicBezTo>
                  <a:pt x="3657429" y="878794"/>
                  <a:pt x="3671313" y="860866"/>
                  <a:pt x="3679974" y="840658"/>
                </a:cubicBezTo>
                <a:cubicBezTo>
                  <a:pt x="3686098" y="826369"/>
                  <a:pt x="3688598" y="810702"/>
                  <a:pt x="3694722" y="796413"/>
                </a:cubicBezTo>
                <a:cubicBezTo>
                  <a:pt x="3703383" y="776205"/>
                  <a:pt x="3715558" y="757627"/>
                  <a:pt x="3724219" y="737419"/>
                </a:cubicBezTo>
                <a:cubicBezTo>
                  <a:pt x="3730343" y="723130"/>
                  <a:pt x="3730344" y="706109"/>
                  <a:pt x="3738967" y="693174"/>
                </a:cubicBezTo>
                <a:cubicBezTo>
                  <a:pt x="3750537" y="675820"/>
                  <a:pt x="3768464" y="663677"/>
                  <a:pt x="3783213" y="648929"/>
                </a:cubicBezTo>
                <a:lnTo>
                  <a:pt x="3812709" y="560438"/>
                </a:lnTo>
                <a:lnTo>
                  <a:pt x="3827458" y="516193"/>
                </a:lnTo>
                <a:cubicBezTo>
                  <a:pt x="3822542" y="417870"/>
                  <a:pt x="3821237" y="319300"/>
                  <a:pt x="3812709" y="221225"/>
                </a:cubicBezTo>
                <a:cubicBezTo>
                  <a:pt x="3810424" y="194949"/>
                  <a:pt x="3785983" y="150254"/>
                  <a:pt x="3768464" y="132735"/>
                </a:cubicBezTo>
                <a:cubicBezTo>
                  <a:pt x="3755930" y="120201"/>
                  <a:pt x="3738643" y="113541"/>
                  <a:pt x="3724219" y="103238"/>
                </a:cubicBezTo>
                <a:cubicBezTo>
                  <a:pt x="3704217" y="88951"/>
                  <a:pt x="3686567" y="71188"/>
                  <a:pt x="3665225" y="58993"/>
                </a:cubicBezTo>
                <a:cubicBezTo>
                  <a:pt x="3640071" y="44619"/>
                  <a:pt x="3567095" y="33909"/>
                  <a:pt x="3547238" y="29496"/>
                </a:cubicBezTo>
                <a:cubicBezTo>
                  <a:pt x="3491679" y="17149"/>
                  <a:pt x="3493273" y="16424"/>
                  <a:pt x="3444000" y="0"/>
                </a:cubicBezTo>
                <a:lnTo>
                  <a:pt x="2618090" y="14748"/>
                </a:lnTo>
                <a:cubicBezTo>
                  <a:pt x="2560926" y="16653"/>
                  <a:pt x="2565355" y="35827"/>
                  <a:pt x="2514851" y="44245"/>
                </a:cubicBezTo>
                <a:cubicBezTo>
                  <a:pt x="2500303" y="46670"/>
                  <a:pt x="2485354" y="44245"/>
                  <a:pt x="2470606" y="44245"/>
                </a:cubicBezTo>
                <a:lnTo>
                  <a:pt x="2470606" y="88490"/>
                </a:lnTo>
              </a:path>
            </a:pathLst>
          </a:cu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1" name="Text Box 1057"/>
          <p:cNvSpPr txBox="1">
            <a:spLocks noChangeArrowheads="1"/>
          </p:cNvSpPr>
          <p:nvPr/>
        </p:nvSpPr>
        <p:spPr bwMode="auto">
          <a:xfrm>
            <a:off x="1348707" y="1388961"/>
            <a:ext cx="1893887" cy="45243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defPPr>
              <a:defRPr lang="es-MX"/>
            </a:defPPr>
            <a:lvl1pPr algn="ctr">
              <a:lnSpc>
                <a:spcPct val="80000"/>
              </a:lnSpc>
              <a:spcBef>
                <a:spcPct val="50000"/>
              </a:spcBef>
              <a:defRPr sz="1400" b="1">
                <a:solidFill>
                  <a:srgbClr val="000099"/>
                </a:solidFill>
              </a:defRPr>
            </a:lvl1pPr>
          </a:lstStyle>
          <a:p>
            <a:r>
              <a:rPr lang="es-CO" altLang="es-CO" dirty="0"/>
              <a:t>Institución Educativa</a:t>
            </a:r>
          </a:p>
          <a:p>
            <a:r>
              <a:rPr lang="es-CO" altLang="es-CO" dirty="0"/>
              <a:t>Don Bosco</a:t>
            </a:r>
            <a:endParaRPr lang="es-ES" altLang="es-CO" dirty="0"/>
          </a:p>
        </p:txBody>
      </p:sp>
      <p:sp>
        <p:nvSpPr>
          <p:cNvPr id="35" name="Text Box 33"/>
          <p:cNvSpPr txBox="1">
            <a:spLocks noChangeArrowheads="1"/>
          </p:cNvSpPr>
          <p:nvPr/>
        </p:nvSpPr>
        <p:spPr bwMode="auto">
          <a:xfrm>
            <a:off x="3744811" y="1602146"/>
            <a:ext cx="2076450" cy="45672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lnSpc>
                <a:spcPct val="80000"/>
              </a:lnSpc>
              <a:spcBef>
                <a:spcPct val="50000"/>
              </a:spcBef>
            </a:pPr>
            <a:r>
              <a:rPr lang="es-CO" altLang="es-CO" sz="1400" b="1" dirty="0">
                <a:solidFill>
                  <a:srgbClr val="000099"/>
                </a:solidFill>
              </a:rPr>
              <a:t>IE. Don Bosco</a:t>
            </a:r>
          </a:p>
          <a:p>
            <a:pPr algn="ctr">
              <a:lnSpc>
                <a:spcPct val="80000"/>
              </a:lnSpc>
              <a:spcBef>
                <a:spcPct val="50000"/>
              </a:spcBef>
            </a:pPr>
            <a:r>
              <a:rPr lang="es-CO" altLang="es-CO" sz="1400" b="1" dirty="0" smtClean="0">
                <a:solidFill>
                  <a:srgbClr val="000099"/>
                </a:solidFill>
              </a:rPr>
              <a:t>Sede María </a:t>
            </a:r>
            <a:r>
              <a:rPr lang="es-CO" altLang="es-CO" sz="1400" b="1" dirty="0">
                <a:solidFill>
                  <a:srgbClr val="000099"/>
                </a:solidFill>
              </a:rPr>
              <a:t>Auxiliadora</a:t>
            </a:r>
            <a:endParaRPr lang="es-ES" altLang="es-CO" sz="1400" b="1" dirty="0">
              <a:solidFill>
                <a:srgbClr val="000099"/>
              </a:solidFill>
            </a:endParaRPr>
          </a:p>
        </p:txBody>
      </p:sp>
      <p:sp>
        <p:nvSpPr>
          <p:cNvPr id="12" name="11 Forma libre"/>
          <p:cNvSpPr/>
          <p:nvPr/>
        </p:nvSpPr>
        <p:spPr>
          <a:xfrm>
            <a:off x="1474839" y="4660490"/>
            <a:ext cx="589935" cy="589936"/>
          </a:xfrm>
          <a:custGeom>
            <a:avLst/>
            <a:gdLst>
              <a:gd name="connsiteX0" fmla="*/ 58993 w 589935"/>
              <a:gd name="connsiteY0" fmla="*/ 0 h 589936"/>
              <a:gd name="connsiteX1" fmla="*/ 58993 w 589935"/>
              <a:gd name="connsiteY1" fmla="*/ 0 h 589936"/>
              <a:gd name="connsiteX2" fmla="*/ 206477 w 589935"/>
              <a:gd name="connsiteY2" fmla="*/ 14749 h 589936"/>
              <a:gd name="connsiteX3" fmla="*/ 412955 w 589935"/>
              <a:gd name="connsiteY3" fmla="*/ 29497 h 589936"/>
              <a:gd name="connsiteX4" fmla="*/ 516193 w 589935"/>
              <a:gd name="connsiteY4" fmla="*/ 58994 h 589936"/>
              <a:gd name="connsiteX5" fmla="*/ 589935 w 589935"/>
              <a:gd name="connsiteY5" fmla="*/ 73742 h 589936"/>
              <a:gd name="connsiteX6" fmla="*/ 575187 w 589935"/>
              <a:gd name="connsiteY6" fmla="*/ 442452 h 589936"/>
              <a:gd name="connsiteX7" fmla="*/ 545690 w 589935"/>
              <a:gd name="connsiteY7" fmla="*/ 530942 h 589936"/>
              <a:gd name="connsiteX8" fmla="*/ 530942 w 589935"/>
              <a:gd name="connsiteY8" fmla="*/ 589936 h 589936"/>
              <a:gd name="connsiteX9" fmla="*/ 235974 w 589935"/>
              <a:gd name="connsiteY9" fmla="*/ 575187 h 589936"/>
              <a:gd name="connsiteX10" fmla="*/ 147484 w 589935"/>
              <a:gd name="connsiteY10" fmla="*/ 545691 h 589936"/>
              <a:gd name="connsiteX11" fmla="*/ 0 w 589935"/>
              <a:gd name="connsiteY11" fmla="*/ 530942 h 589936"/>
              <a:gd name="connsiteX12" fmla="*/ 29496 w 589935"/>
              <a:gd name="connsiteY12" fmla="*/ 191729 h 589936"/>
              <a:gd name="connsiteX13" fmla="*/ 58993 w 589935"/>
              <a:gd name="connsiteY13" fmla="*/ 103239 h 589936"/>
              <a:gd name="connsiteX14" fmla="*/ 73742 w 589935"/>
              <a:gd name="connsiteY14" fmla="*/ 58994 h 589936"/>
              <a:gd name="connsiteX15" fmla="*/ 58993 w 589935"/>
              <a:gd name="connsiteY15" fmla="*/ 0 h 58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935" h="589936">
                <a:moveTo>
                  <a:pt x="58993" y="0"/>
                </a:moveTo>
                <a:lnTo>
                  <a:pt x="58993" y="0"/>
                </a:lnTo>
                <a:lnTo>
                  <a:pt x="206477" y="14749"/>
                </a:lnTo>
                <a:cubicBezTo>
                  <a:pt x="275240" y="20479"/>
                  <a:pt x="344376" y="21877"/>
                  <a:pt x="412955" y="29497"/>
                </a:cubicBezTo>
                <a:cubicBezTo>
                  <a:pt x="462620" y="35015"/>
                  <a:pt x="471441" y="47806"/>
                  <a:pt x="516193" y="58994"/>
                </a:cubicBezTo>
                <a:cubicBezTo>
                  <a:pt x="540512" y="65074"/>
                  <a:pt x="565354" y="68826"/>
                  <a:pt x="589935" y="73742"/>
                </a:cubicBezTo>
                <a:cubicBezTo>
                  <a:pt x="585019" y="196645"/>
                  <a:pt x="587035" y="320022"/>
                  <a:pt x="575187" y="442452"/>
                </a:cubicBezTo>
                <a:cubicBezTo>
                  <a:pt x="572192" y="473400"/>
                  <a:pt x="553231" y="500778"/>
                  <a:pt x="545690" y="530942"/>
                </a:cubicBezTo>
                <a:lnTo>
                  <a:pt x="530942" y="589936"/>
                </a:lnTo>
                <a:cubicBezTo>
                  <a:pt x="432619" y="585020"/>
                  <a:pt x="333771" y="586471"/>
                  <a:pt x="235974" y="575187"/>
                </a:cubicBezTo>
                <a:cubicBezTo>
                  <a:pt x="205087" y="571623"/>
                  <a:pt x="178422" y="548785"/>
                  <a:pt x="147484" y="545691"/>
                </a:cubicBezTo>
                <a:lnTo>
                  <a:pt x="0" y="530942"/>
                </a:lnTo>
                <a:cubicBezTo>
                  <a:pt x="50782" y="378593"/>
                  <a:pt x="-17079" y="595376"/>
                  <a:pt x="29496" y="191729"/>
                </a:cubicBezTo>
                <a:cubicBezTo>
                  <a:pt x="33060" y="160842"/>
                  <a:pt x="49161" y="132736"/>
                  <a:pt x="58993" y="103239"/>
                </a:cubicBezTo>
                <a:cubicBezTo>
                  <a:pt x="63909" y="88491"/>
                  <a:pt x="73742" y="74540"/>
                  <a:pt x="73742" y="58994"/>
                </a:cubicBezTo>
                <a:lnTo>
                  <a:pt x="58993" y="0"/>
                </a:lnTo>
                <a:close/>
              </a:path>
            </a:pathLst>
          </a:custGeom>
          <a:solidFill>
            <a:srgbClr val="FF0000">
              <a:alpha val="47451"/>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3" name="12 Forma libre"/>
          <p:cNvSpPr/>
          <p:nvPr/>
        </p:nvSpPr>
        <p:spPr>
          <a:xfrm>
            <a:off x="1155890" y="3034761"/>
            <a:ext cx="363194" cy="445858"/>
          </a:xfrm>
          <a:custGeom>
            <a:avLst/>
            <a:gdLst>
              <a:gd name="connsiteX0" fmla="*/ 318949 w 363194"/>
              <a:gd name="connsiteY0" fmla="*/ 32904 h 445858"/>
              <a:gd name="connsiteX1" fmla="*/ 318949 w 363194"/>
              <a:gd name="connsiteY1" fmla="*/ 32904 h 445858"/>
              <a:gd name="connsiteX2" fmla="*/ 363194 w 363194"/>
              <a:gd name="connsiteY2" fmla="*/ 357368 h 445858"/>
              <a:gd name="connsiteX3" fmla="*/ 348445 w 363194"/>
              <a:gd name="connsiteY3" fmla="*/ 445858 h 445858"/>
              <a:gd name="connsiteX4" fmla="*/ 97723 w 363194"/>
              <a:gd name="connsiteY4" fmla="*/ 431110 h 445858"/>
              <a:gd name="connsiteX5" fmla="*/ 68226 w 363194"/>
              <a:gd name="connsiteY5" fmla="*/ 32904 h 445858"/>
              <a:gd name="connsiteX6" fmla="*/ 318949 w 363194"/>
              <a:gd name="connsiteY6" fmla="*/ 32904 h 44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194" h="445858">
                <a:moveTo>
                  <a:pt x="318949" y="32904"/>
                </a:moveTo>
                <a:lnTo>
                  <a:pt x="318949" y="32904"/>
                </a:lnTo>
                <a:cubicBezTo>
                  <a:pt x="349462" y="170217"/>
                  <a:pt x="363194" y="202464"/>
                  <a:pt x="363194" y="357368"/>
                </a:cubicBezTo>
                <a:cubicBezTo>
                  <a:pt x="363194" y="387272"/>
                  <a:pt x="353361" y="416361"/>
                  <a:pt x="348445" y="445858"/>
                </a:cubicBezTo>
                <a:cubicBezTo>
                  <a:pt x="264871" y="440942"/>
                  <a:pt x="181026" y="439440"/>
                  <a:pt x="97723" y="431110"/>
                </a:cubicBezTo>
                <a:cubicBezTo>
                  <a:pt x="-62565" y="415082"/>
                  <a:pt x="9217" y="109615"/>
                  <a:pt x="68226" y="32904"/>
                </a:cubicBezTo>
                <a:cubicBezTo>
                  <a:pt x="125177" y="-41132"/>
                  <a:pt x="277162" y="32904"/>
                  <a:pt x="318949" y="32904"/>
                </a:cubicBezTo>
                <a:close/>
              </a:path>
            </a:pathLst>
          </a:custGeom>
          <a:solidFill>
            <a:srgbClr val="FF0000">
              <a:alpha val="47451"/>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4" name="13 Forma libre"/>
          <p:cNvSpPr/>
          <p:nvPr/>
        </p:nvSpPr>
        <p:spPr>
          <a:xfrm>
            <a:off x="6740013" y="2610465"/>
            <a:ext cx="798222" cy="693174"/>
          </a:xfrm>
          <a:custGeom>
            <a:avLst/>
            <a:gdLst>
              <a:gd name="connsiteX0" fmla="*/ 324464 w 798222"/>
              <a:gd name="connsiteY0" fmla="*/ 0 h 693174"/>
              <a:gd name="connsiteX1" fmla="*/ 324464 w 798222"/>
              <a:gd name="connsiteY1" fmla="*/ 0 h 693174"/>
              <a:gd name="connsiteX2" fmla="*/ 457200 w 798222"/>
              <a:gd name="connsiteY2" fmla="*/ 29496 h 693174"/>
              <a:gd name="connsiteX3" fmla="*/ 575187 w 798222"/>
              <a:gd name="connsiteY3" fmla="*/ 88490 h 693174"/>
              <a:gd name="connsiteX4" fmla="*/ 619432 w 798222"/>
              <a:gd name="connsiteY4" fmla="*/ 147483 h 693174"/>
              <a:gd name="connsiteX5" fmla="*/ 707922 w 798222"/>
              <a:gd name="connsiteY5" fmla="*/ 206477 h 693174"/>
              <a:gd name="connsiteX6" fmla="*/ 752168 w 798222"/>
              <a:gd name="connsiteY6" fmla="*/ 250722 h 693174"/>
              <a:gd name="connsiteX7" fmla="*/ 781664 w 798222"/>
              <a:gd name="connsiteY7" fmla="*/ 309716 h 693174"/>
              <a:gd name="connsiteX8" fmla="*/ 781664 w 798222"/>
              <a:gd name="connsiteY8" fmla="*/ 471948 h 693174"/>
              <a:gd name="connsiteX9" fmla="*/ 737419 w 798222"/>
              <a:gd name="connsiteY9" fmla="*/ 486696 h 693174"/>
              <a:gd name="connsiteX10" fmla="*/ 678426 w 798222"/>
              <a:gd name="connsiteY10" fmla="*/ 560438 h 693174"/>
              <a:gd name="connsiteX11" fmla="*/ 604684 w 798222"/>
              <a:gd name="connsiteY11" fmla="*/ 663677 h 693174"/>
              <a:gd name="connsiteX12" fmla="*/ 560439 w 798222"/>
              <a:gd name="connsiteY12" fmla="*/ 693174 h 693174"/>
              <a:gd name="connsiteX13" fmla="*/ 324464 w 798222"/>
              <a:gd name="connsiteY13" fmla="*/ 663677 h 693174"/>
              <a:gd name="connsiteX14" fmla="*/ 280219 w 798222"/>
              <a:gd name="connsiteY14" fmla="*/ 634180 h 693174"/>
              <a:gd name="connsiteX15" fmla="*/ 235974 w 798222"/>
              <a:gd name="connsiteY15" fmla="*/ 619432 h 693174"/>
              <a:gd name="connsiteX16" fmla="*/ 103239 w 798222"/>
              <a:gd name="connsiteY16" fmla="*/ 545690 h 693174"/>
              <a:gd name="connsiteX17" fmla="*/ 29497 w 798222"/>
              <a:gd name="connsiteY17" fmla="*/ 442451 h 693174"/>
              <a:gd name="connsiteX18" fmla="*/ 0 w 798222"/>
              <a:gd name="connsiteY18" fmla="*/ 353961 h 693174"/>
              <a:gd name="connsiteX19" fmla="*/ 44245 w 798222"/>
              <a:gd name="connsiteY19" fmla="*/ 250722 h 693174"/>
              <a:gd name="connsiteX20" fmla="*/ 103239 w 798222"/>
              <a:gd name="connsiteY20" fmla="*/ 162232 h 693174"/>
              <a:gd name="connsiteX21" fmla="*/ 117987 w 798222"/>
              <a:gd name="connsiteY21" fmla="*/ 117987 h 693174"/>
              <a:gd name="connsiteX22" fmla="*/ 206477 w 798222"/>
              <a:gd name="connsiteY22" fmla="*/ 73741 h 693174"/>
              <a:gd name="connsiteX23" fmla="*/ 324464 w 798222"/>
              <a:gd name="connsiteY23" fmla="*/ 0 h 69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8222" h="693174">
                <a:moveTo>
                  <a:pt x="324464" y="0"/>
                </a:moveTo>
                <a:lnTo>
                  <a:pt x="324464" y="0"/>
                </a:lnTo>
                <a:cubicBezTo>
                  <a:pt x="368709" y="9832"/>
                  <a:pt x="414459" y="14411"/>
                  <a:pt x="457200" y="29496"/>
                </a:cubicBezTo>
                <a:cubicBezTo>
                  <a:pt x="498664" y="44130"/>
                  <a:pt x="575187" y="88490"/>
                  <a:pt x="575187" y="88490"/>
                </a:cubicBezTo>
                <a:cubicBezTo>
                  <a:pt x="589935" y="108154"/>
                  <a:pt x="601060" y="131153"/>
                  <a:pt x="619432" y="147483"/>
                </a:cubicBezTo>
                <a:cubicBezTo>
                  <a:pt x="645928" y="171035"/>
                  <a:pt x="682854" y="181410"/>
                  <a:pt x="707922" y="206477"/>
                </a:cubicBezTo>
                <a:lnTo>
                  <a:pt x="752168" y="250722"/>
                </a:lnTo>
                <a:cubicBezTo>
                  <a:pt x="762000" y="270387"/>
                  <a:pt x="773944" y="289130"/>
                  <a:pt x="781664" y="309716"/>
                </a:cubicBezTo>
                <a:cubicBezTo>
                  <a:pt x="800462" y="359844"/>
                  <a:pt x="806796" y="421685"/>
                  <a:pt x="781664" y="471948"/>
                </a:cubicBezTo>
                <a:cubicBezTo>
                  <a:pt x="774712" y="485853"/>
                  <a:pt x="752167" y="481780"/>
                  <a:pt x="737419" y="486696"/>
                </a:cubicBezTo>
                <a:cubicBezTo>
                  <a:pt x="662833" y="536421"/>
                  <a:pt x="714045" y="489200"/>
                  <a:pt x="678426" y="560438"/>
                </a:cubicBezTo>
                <a:cubicBezTo>
                  <a:pt x="670053" y="577185"/>
                  <a:pt x="611362" y="656999"/>
                  <a:pt x="604684" y="663677"/>
                </a:cubicBezTo>
                <a:cubicBezTo>
                  <a:pt x="592150" y="676211"/>
                  <a:pt x="575187" y="683342"/>
                  <a:pt x="560439" y="693174"/>
                </a:cubicBezTo>
                <a:cubicBezTo>
                  <a:pt x="481781" y="683342"/>
                  <a:pt x="402034" y="680008"/>
                  <a:pt x="324464" y="663677"/>
                </a:cubicBezTo>
                <a:cubicBezTo>
                  <a:pt x="307119" y="660025"/>
                  <a:pt x="296073" y="642107"/>
                  <a:pt x="280219" y="634180"/>
                </a:cubicBezTo>
                <a:cubicBezTo>
                  <a:pt x="266314" y="627228"/>
                  <a:pt x="250722" y="624348"/>
                  <a:pt x="235974" y="619432"/>
                </a:cubicBezTo>
                <a:cubicBezTo>
                  <a:pt x="134549" y="551815"/>
                  <a:pt x="181116" y="571648"/>
                  <a:pt x="103239" y="545690"/>
                </a:cubicBezTo>
                <a:cubicBezTo>
                  <a:pt x="55722" y="498174"/>
                  <a:pt x="55381" y="507161"/>
                  <a:pt x="29497" y="442451"/>
                </a:cubicBezTo>
                <a:cubicBezTo>
                  <a:pt x="17950" y="413583"/>
                  <a:pt x="0" y="353961"/>
                  <a:pt x="0" y="353961"/>
                </a:cubicBezTo>
                <a:cubicBezTo>
                  <a:pt x="15257" y="308188"/>
                  <a:pt x="16908" y="296284"/>
                  <a:pt x="44245" y="250722"/>
                </a:cubicBezTo>
                <a:cubicBezTo>
                  <a:pt x="62484" y="220323"/>
                  <a:pt x="103239" y="162232"/>
                  <a:pt x="103239" y="162232"/>
                </a:cubicBezTo>
                <a:cubicBezTo>
                  <a:pt x="108155" y="147484"/>
                  <a:pt x="108276" y="130126"/>
                  <a:pt x="117987" y="117987"/>
                </a:cubicBezTo>
                <a:cubicBezTo>
                  <a:pt x="146163" y="82766"/>
                  <a:pt x="170854" y="91552"/>
                  <a:pt x="206477" y="73741"/>
                </a:cubicBezTo>
                <a:cubicBezTo>
                  <a:pt x="243689" y="55135"/>
                  <a:pt x="304800" y="12290"/>
                  <a:pt x="324464" y="0"/>
                </a:cubicBezTo>
                <a:close/>
              </a:path>
            </a:pathLst>
          </a:custGeom>
          <a:solidFill>
            <a:srgbClr val="FF7C80">
              <a:alpha val="49020"/>
            </a:srgbClr>
          </a:solidFill>
          <a:ln>
            <a:solidFill>
              <a:srgbClr val="FF7C8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5" name="14 Forma libre"/>
          <p:cNvSpPr/>
          <p:nvPr/>
        </p:nvSpPr>
        <p:spPr>
          <a:xfrm>
            <a:off x="6946490" y="1401097"/>
            <a:ext cx="664323" cy="471948"/>
          </a:xfrm>
          <a:custGeom>
            <a:avLst/>
            <a:gdLst>
              <a:gd name="connsiteX0" fmla="*/ 162233 w 664323"/>
              <a:gd name="connsiteY0" fmla="*/ 0 h 471948"/>
              <a:gd name="connsiteX1" fmla="*/ 162233 w 664323"/>
              <a:gd name="connsiteY1" fmla="*/ 0 h 471948"/>
              <a:gd name="connsiteX2" fmla="*/ 368710 w 664323"/>
              <a:gd name="connsiteY2" fmla="*/ 14748 h 471948"/>
              <a:gd name="connsiteX3" fmla="*/ 412955 w 664323"/>
              <a:gd name="connsiteY3" fmla="*/ 29497 h 471948"/>
              <a:gd name="connsiteX4" fmla="*/ 560439 w 664323"/>
              <a:gd name="connsiteY4" fmla="*/ 73742 h 471948"/>
              <a:gd name="connsiteX5" fmla="*/ 604684 w 664323"/>
              <a:gd name="connsiteY5" fmla="*/ 103238 h 471948"/>
              <a:gd name="connsiteX6" fmla="*/ 663678 w 664323"/>
              <a:gd name="connsiteY6" fmla="*/ 235974 h 471948"/>
              <a:gd name="connsiteX7" fmla="*/ 648929 w 664323"/>
              <a:gd name="connsiteY7" fmla="*/ 471948 h 471948"/>
              <a:gd name="connsiteX8" fmla="*/ 265471 w 664323"/>
              <a:gd name="connsiteY8" fmla="*/ 457200 h 471948"/>
              <a:gd name="connsiteX9" fmla="*/ 206478 w 664323"/>
              <a:gd name="connsiteY9" fmla="*/ 442451 h 471948"/>
              <a:gd name="connsiteX10" fmla="*/ 0 w 664323"/>
              <a:gd name="connsiteY10" fmla="*/ 412955 h 471948"/>
              <a:gd name="connsiteX11" fmla="*/ 44245 w 664323"/>
              <a:gd name="connsiteY11" fmla="*/ 221226 h 471948"/>
              <a:gd name="connsiteX12" fmla="*/ 58994 w 664323"/>
              <a:gd name="connsiteY12" fmla="*/ 117987 h 471948"/>
              <a:gd name="connsiteX13" fmla="*/ 88491 w 664323"/>
              <a:gd name="connsiteY13" fmla="*/ 29497 h 471948"/>
              <a:gd name="connsiteX14" fmla="*/ 368710 w 664323"/>
              <a:gd name="connsiteY14" fmla="*/ 0 h 47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4323" h="471948">
                <a:moveTo>
                  <a:pt x="162233" y="0"/>
                </a:moveTo>
                <a:lnTo>
                  <a:pt x="162233" y="0"/>
                </a:lnTo>
                <a:cubicBezTo>
                  <a:pt x="231059" y="4916"/>
                  <a:pt x="300182" y="6686"/>
                  <a:pt x="368710" y="14748"/>
                </a:cubicBezTo>
                <a:cubicBezTo>
                  <a:pt x="384150" y="16564"/>
                  <a:pt x="398007" y="25226"/>
                  <a:pt x="412955" y="29497"/>
                </a:cubicBezTo>
                <a:cubicBezTo>
                  <a:pt x="449028" y="39804"/>
                  <a:pt x="534147" y="56215"/>
                  <a:pt x="560439" y="73742"/>
                </a:cubicBezTo>
                <a:lnTo>
                  <a:pt x="604684" y="103238"/>
                </a:lnTo>
                <a:cubicBezTo>
                  <a:pt x="615567" y="125003"/>
                  <a:pt x="662687" y="215161"/>
                  <a:pt x="663678" y="235974"/>
                </a:cubicBezTo>
                <a:cubicBezTo>
                  <a:pt x="667427" y="314696"/>
                  <a:pt x="653845" y="393290"/>
                  <a:pt x="648929" y="471948"/>
                </a:cubicBezTo>
                <a:cubicBezTo>
                  <a:pt x="521110" y="467032"/>
                  <a:pt x="393102" y="465709"/>
                  <a:pt x="265471" y="457200"/>
                </a:cubicBezTo>
                <a:cubicBezTo>
                  <a:pt x="245246" y="455852"/>
                  <a:pt x="226354" y="446426"/>
                  <a:pt x="206478" y="442451"/>
                </a:cubicBezTo>
                <a:cubicBezTo>
                  <a:pt x="135605" y="428276"/>
                  <a:pt x="72491" y="422016"/>
                  <a:pt x="0" y="412955"/>
                </a:cubicBezTo>
                <a:cubicBezTo>
                  <a:pt x="28081" y="328715"/>
                  <a:pt x="19835" y="359550"/>
                  <a:pt x="44245" y="221226"/>
                </a:cubicBezTo>
                <a:cubicBezTo>
                  <a:pt x="50286" y="186993"/>
                  <a:pt x="51177" y="151859"/>
                  <a:pt x="58994" y="117987"/>
                </a:cubicBezTo>
                <a:cubicBezTo>
                  <a:pt x="65986" y="87691"/>
                  <a:pt x="88491" y="29497"/>
                  <a:pt x="88491" y="29497"/>
                </a:cubicBezTo>
                <a:lnTo>
                  <a:pt x="368710" y="0"/>
                </a:lnTo>
              </a:path>
            </a:pathLst>
          </a:custGeom>
          <a:solidFill>
            <a:srgbClr val="FF7C80">
              <a:alpha val="49020"/>
            </a:srgbClr>
          </a:solidFill>
          <a:ln>
            <a:solidFill>
              <a:srgbClr val="FF7C8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6" name="5 Forma libre"/>
          <p:cNvSpPr/>
          <p:nvPr/>
        </p:nvSpPr>
        <p:spPr>
          <a:xfrm>
            <a:off x="781665" y="2919642"/>
            <a:ext cx="1696064" cy="2571938"/>
          </a:xfrm>
          <a:custGeom>
            <a:avLst/>
            <a:gdLst>
              <a:gd name="connsiteX0" fmla="*/ 634180 w 1696064"/>
              <a:gd name="connsiteY0" fmla="*/ 30035 h 2571938"/>
              <a:gd name="connsiteX1" fmla="*/ 634180 w 1696064"/>
              <a:gd name="connsiteY1" fmla="*/ 30035 h 2571938"/>
              <a:gd name="connsiteX2" fmla="*/ 353961 w 1696064"/>
              <a:gd name="connsiteY2" fmla="*/ 44784 h 2571938"/>
              <a:gd name="connsiteX3" fmla="*/ 294967 w 1696064"/>
              <a:gd name="connsiteY3" fmla="*/ 59532 h 2571938"/>
              <a:gd name="connsiteX4" fmla="*/ 191729 w 1696064"/>
              <a:gd name="connsiteY4" fmla="*/ 133274 h 2571938"/>
              <a:gd name="connsiteX5" fmla="*/ 147483 w 1696064"/>
              <a:gd name="connsiteY5" fmla="*/ 162771 h 2571938"/>
              <a:gd name="connsiteX6" fmla="*/ 103238 w 1696064"/>
              <a:gd name="connsiteY6" fmla="*/ 251261 h 2571938"/>
              <a:gd name="connsiteX7" fmla="*/ 88490 w 1696064"/>
              <a:gd name="connsiteY7" fmla="*/ 295506 h 2571938"/>
              <a:gd name="connsiteX8" fmla="*/ 58993 w 1696064"/>
              <a:gd name="connsiteY8" fmla="*/ 354500 h 2571938"/>
              <a:gd name="connsiteX9" fmla="*/ 29496 w 1696064"/>
              <a:gd name="connsiteY9" fmla="*/ 457739 h 2571938"/>
              <a:gd name="connsiteX10" fmla="*/ 0 w 1696064"/>
              <a:gd name="connsiteY10" fmla="*/ 531481 h 2571938"/>
              <a:gd name="connsiteX11" fmla="*/ 14748 w 1696064"/>
              <a:gd name="connsiteY11" fmla="*/ 826448 h 2571938"/>
              <a:gd name="connsiteX12" fmla="*/ 29496 w 1696064"/>
              <a:gd name="connsiteY12" fmla="*/ 870693 h 2571938"/>
              <a:gd name="connsiteX13" fmla="*/ 58993 w 1696064"/>
              <a:gd name="connsiteY13" fmla="*/ 944435 h 2571938"/>
              <a:gd name="connsiteX14" fmla="*/ 73741 w 1696064"/>
              <a:gd name="connsiteY14" fmla="*/ 1047674 h 2571938"/>
              <a:gd name="connsiteX15" fmla="*/ 117987 w 1696064"/>
              <a:gd name="connsiteY15" fmla="*/ 1195158 h 2571938"/>
              <a:gd name="connsiteX16" fmla="*/ 162232 w 1696064"/>
              <a:gd name="connsiteY16" fmla="*/ 1416384 h 2571938"/>
              <a:gd name="connsiteX17" fmla="*/ 191729 w 1696064"/>
              <a:gd name="connsiteY17" fmla="*/ 1490126 h 2571938"/>
              <a:gd name="connsiteX18" fmla="*/ 206477 w 1696064"/>
              <a:gd name="connsiteY18" fmla="*/ 1534371 h 2571938"/>
              <a:gd name="connsiteX19" fmla="*/ 235974 w 1696064"/>
              <a:gd name="connsiteY19" fmla="*/ 1608113 h 2571938"/>
              <a:gd name="connsiteX20" fmla="*/ 265470 w 1696064"/>
              <a:gd name="connsiteY20" fmla="*/ 1696603 h 2571938"/>
              <a:gd name="connsiteX21" fmla="*/ 280219 w 1696064"/>
              <a:gd name="connsiteY21" fmla="*/ 1755597 h 2571938"/>
              <a:gd name="connsiteX22" fmla="*/ 309716 w 1696064"/>
              <a:gd name="connsiteY22" fmla="*/ 1829339 h 2571938"/>
              <a:gd name="connsiteX23" fmla="*/ 368709 w 1696064"/>
              <a:gd name="connsiteY23" fmla="*/ 1976823 h 2571938"/>
              <a:gd name="connsiteX24" fmla="*/ 412954 w 1696064"/>
              <a:gd name="connsiteY24" fmla="*/ 2021068 h 2571938"/>
              <a:gd name="connsiteX25" fmla="*/ 442451 w 1696064"/>
              <a:gd name="connsiteY25" fmla="*/ 2080061 h 2571938"/>
              <a:gd name="connsiteX26" fmla="*/ 501445 w 1696064"/>
              <a:gd name="connsiteY26" fmla="*/ 2168552 h 2571938"/>
              <a:gd name="connsiteX27" fmla="*/ 530941 w 1696064"/>
              <a:gd name="connsiteY27" fmla="*/ 2212797 h 2571938"/>
              <a:gd name="connsiteX28" fmla="*/ 575187 w 1696064"/>
              <a:gd name="connsiteY28" fmla="*/ 2242293 h 2571938"/>
              <a:gd name="connsiteX29" fmla="*/ 678425 w 1696064"/>
              <a:gd name="connsiteY29" fmla="*/ 2360281 h 2571938"/>
              <a:gd name="connsiteX30" fmla="*/ 811161 w 1696064"/>
              <a:gd name="connsiteY30" fmla="*/ 2463519 h 2571938"/>
              <a:gd name="connsiteX31" fmla="*/ 899651 w 1696064"/>
              <a:gd name="connsiteY31" fmla="*/ 2522513 h 2571938"/>
              <a:gd name="connsiteX32" fmla="*/ 943896 w 1696064"/>
              <a:gd name="connsiteY32" fmla="*/ 2552010 h 2571938"/>
              <a:gd name="connsiteX33" fmla="*/ 1430593 w 1696064"/>
              <a:gd name="connsiteY33" fmla="*/ 2493016 h 2571938"/>
              <a:gd name="connsiteX34" fmla="*/ 1474838 w 1696064"/>
              <a:gd name="connsiteY34" fmla="*/ 2463519 h 2571938"/>
              <a:gd name="connsiteX35" fmla="*/ 1533832 w 1696064"/>
              <a:gd name="connsiteY35" fmla="*/ 2375029 h 2571938"/>
              <a:gd name="connsiteX36" fmla="*/ 1578077 w 1696064"/>
              <a:gd name="connsiteY36" fmla="*/ 2271790 h 2571938"/>
              <a:gd name="connsiteX37" fmla="*/ 1607574 w 1696064"/>
              <a:gd name="connsiteY37" fmla="*/ 2168552 h 2571938"/>
              <a:gd name="connsiteX38" fmla="*/ 1637070 w 1696064"/>
              <a:gd name="connsiteY38" fmla="*/ 2109558 h 2571938"/>
              <a:gd name="connsiteX39" fmla="*/ 1666567 w 1696064"/>
              <a:gd name="connsiteY39" fmla="*/ 1976823 h 2571938"/>
              <a:gd name="connsiteX40" fmla="*/ 1681316 w 1696064"/>
              <a:gd name="connsiteY40" fmla="*/ 1932577 h 2571938"/>
              <a:gd name="connsiteX41" fmla="*/ 1696064 w 1696064"/>
              <a:gd name="connsiteY41" fmla="*/ 1858835 h 2571938"/>
              <a:gd name="connsiteX42" fmla="*/ 1681316 w 1696064"/>
              <a:gd name="connsiteY42" fmla="*/ 1578616 h 2571938"/>
              <a:gd name="connsiteX43" fmla="*/ 1651819 w 1696064"/>
              <a:gd name="connsiteY43" fmla="*/ 1534371 h 2571938"/>
              <a:gd name="connsiteX44" fmla="*/ 1592825 w 1696064"/>
              <a:gd name="connsiteY44" fmla="*/ 1416384 h 2571938"/>
              <a:gd name="connsiteX45" fmla="*/ 1519083 w 1696064"/>
              <a:gd name="connsiteY45" fmla="*/ 1283648 h 2571938"/>
              <a:gd name="connsiteX46" fmla="*/ 1445341 w 1696064"/>
              <a:gd name="connsiteY46" fmla="*/ 1165661 h 2571938"/>
              <a:gd name="connsiteX47" fmla="*/ 1371600 w 1696064"/>
              <a:gd name="connsiteY47" fmla="*/ 1032926 h 2571938"/>
              <a:gd name="connsiteX48" fmla="*/ 1342103 w 1696064"/>
              <a:gd name="connsiteY48" fmla="*/ 929687 h 2571938"/>
              <a:gd name="connsiteX49" fmla="*/ 1312606 w 1696064"/>
              <a:gd name="connsiteY49" fmla="*/ 855945 h 2571938"/>
              <a:gd name="connsiteX50" fmla="*/ 1297858 w 1696064"/>
              <a:gd name="connsiteY50" fmla="*/ 723210 h 2571938"/>
              <a:gd name="connsiteX51" fmla="*/ 1283109 w 1696064"/>
              <a:gd name="connsiteY51" fmla="*/ 678964 h 2571938"/>
              <a:gd name="connsiteX52" fmla="*/ 1253612 w 1696064"/>
              <a:gd name="connsiteY52" fmla="*/ 605223 h 2571938"/>
              <a:gd name="connsiteX53" fmla="*/ 1150374 w 1696064"/>
              <a:gd name="connsiteY53" fmla="*/ 457739 h 2571938"/>
              <a:gd name="connsiteX54" fmla="*/ 1106129 w 1696064"/>
              <a:gd name="connsiteY54" fmla="*/ 413493 h 2571938"/>
              <a:gd name="connsiteX55" fmla="*/ 1061883 w 1696064"/>
              <a:gd name="connsiteY55" fmla="*/ 354500 h 2571938"/>
              <a:gd name="connsiteX56" fmla="*/ 973393 w 1696064"/>
              <a:gd name="connsiteY56" fmla="*/ 295506 h 2571938"/>
              <a:gd name="connsiteX57" fmla="*/ 929148 w 1696064"/>
              <a:gd name="connsiteY57" fmla="*/ 266010 h 2571938"/>
              <a:gd name="connsiteX58" fmla="*/ 840658 w 1696064"/>
              <a:gd name="connsiteY58" fmla="*/ 177519 h 2571938"/>
              <a:gd name="connsiteX59" fmla="*/ 707922 w 1696064"/>
              <a:gd name="connsiteY59" fmla="*/ 74281 h 2571938"/>
              <a:gd name="connsiteX60" fmla="*/ 663677 w 1696064"/>
              <a:gd name="connsiteY60" fmla="*/ 59532 h 2571938"/>
              <a:gd name="connsiteX61" fmla="*/ 575187 w 1696064"/>
              <a:gd name="connsiteY61" fmla="*/ 15287 h 2571938"/>
              <a:gd name="connsiteX62" fmla="*/ 309716 w 1696064"/>
              <a:gd name="connsiteY62" fmla="*/ 539 h 2571938"/>
              <a:gd name="connsiteX63" fmla="*/ 339212 w 1696064"/>
              <a:gd name="connsiteY63" fmla="*/ 74281 h 25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696064" h="2571938">
                <a:moveTo>
                  <a:pt x="634180" y="30035"/>
                </a:moveTo>
                <a:lnTo>
                  <a:pt x="634180" y="30035"/>
                </a:lnTo>
                <a:cubicBezTo>
                  <a:pt x="540774" y="34951"/>
                  <a:pt x="447145" y="36681"/>
                  <a:pt x="353961" y="44784"/>
                </a:cubicBezTo>
                <a:cubicBezTo>
                  <a:pt x="333767" y="46540"/>
                  <a:pt x="313598" y="51547"/>
                  <a:pt x="294967" y="59532"/>
                </a:cubicBezTo>
                <a:cubicBezTo>
                  <a:pt x="277589" y="66979"/>
                  <a:pt x="199282" y="127879"/>
                  <a:pt x="191729" y="133274"/>
                </a:cubicBezTo>
                <a:cubicBezTo>
                  <a:pt x="177305" y="143577"/>
                  <a:pt x="162232" y="152939"/>
                  <a:pt x="147483" y="162771"/>
                </a:cubicBezTo>
                <a:cubicBezTo>
                  <a:pt x="110414" y="273982"/>
                  <a:pt x="160418" y="136901"/>
                  <a:pt x="103238" y="251261"/>
                </a:cubicBezTo>
                <a:cubicBezTo>
                  <a:pt x="96286" y="265166"/>
                  <a:pt x="94614" y="281217"/>
                  <a:pt x="88490" y="295506"/>
                </a:cubicBezTo>
                <a:cubicBezTo>
                  <a:pt x="79829" y="315714"/>
                  <a:pt x="67654" y="334292"/>
                  <a:pt x="58993" y="354500"/>
                </a:cubicBezTo>
                <a:cubicBezTo>
                  <a:pt x="37693" y="404201"/>
                  <a:pt x="48202" y="401622"/>
                  <a:pt x="29496" y="457739"/>
                </a:cubicBezTo>
                <a:cubicBezTo>
                  <a:pt x="21124" y="482855"/>
                  <a:pt x="9832" y="506900"/>
                  <a:pt x="0" y="531481"/>
                </a:cubicBezTo>
                <a:cubicBezTo>
                  <a:pt x="4916" y="629803"/>
                  <a:pt x="6220" y="728373"/>
                  <a:pt x="14748" y="826448"/>
                </a:cubicBezTo>
                <a:cubicBezTo>
                  <a:pt x="16095" y="841936"/>
                  <a:pt x="24037" y="856137"/>
                  <a:pt x="29496" y="870693"/>
                </a:cubicBezTo>
                <a:cubicBezTo>
                  <a:pt x="38792" y="895482"/>
                  <a:pt x="49161" y="919854"/>
                  <a:pt x="58993" y="944435"/>
                </a:cubicBezTo>
                <a:cubicBezTo>
                  <a:pt x="63909" y="978848"/>
                  <a:pt x="65924" y="1013802"/>
                  <a:pt x="73741" y="1047674"/>
                </a:cubicBezTo>
                <a:cubicBezTo>
                  <a:pt x="106722" y="1190594"/>
                  <a:pt x="97604" y="1083052"/>
                  <a:pt x="117987" y="1195158"/>
                </a:cubicBezTo>
                <a:cubicBezTo>
                  <a:pt x="132449" y="1274696"/>
                  <a:pt x="131324" y="1339114"/>
                  <a:pt x="162232" y="1416384"/>
                </a:cubicBezTo>
                <a:cubicBezTo>
                  <a:pt x="172064" y="1440965"/>
                  <a:pt x="182433" y="1465337"/>
                  <a:pt x="191729" y="1490126"/>
                </a:cubicBezTo>
                <a:cubicBezTo>
                  <a:pt x="197188" y="1504682"/>
                  <a:pt x="201018" y="1519815"/>
                  <a:pt x="206477" y="1534371"/>
                </a:cubicBezTo>
                <a:cubicBezTo>
                  <a:pt x="215773" y="1559160"/>
                  <a:pt x="226927" y="1583233"/>
                  <a:pt x="235974" y="1608113"/>
                </a:cubicBezTo>
                <a:cubicBezTo>
                  <a:pt x="246599" y="1637333"/>
                  <a:pt x="257929" y="1666439"/>
                  <a:pt x="265470" y="1696603"/>
                </a:cubicBezTo>
                <a:cubicBezTo>
                  <a:pt x="270386" y="1716268"/>
                  <a:pt x="273809" y="1736367"/>
                  <a:pt x="280219" y="1755597"/>
                </a:cubicBezTo>
                <a:cubicBezTo>
                  <a:pt x="288591" y="1780713"/>
                  <a:pt x="300669" y="1804459"/>
                  <a:pt x="309716" y="1829339"/>
                </a:cubicBezTo>
                <a:cubicBezTo>
                  <a:pt x="325636" y="1873120"/>
                  <a:pt x="339823" y="1936382"/>
                  <a:pt x="368709" y="1976823"/>
                </a:cubicBezTo>
                <a:cubicBezTo>
                  <a:pt x="380832" y="1993795"/>
                  <a:pt x="400831" y="2004096"/>
                  <a:pt x="412954" y="2021068"/>
                </a:cubicBezTo>
                <a:cubicBezTo>
                  <a:pt x="425733" y="2038958"/>
                  <a:pt x="431140" y="2061209"/>
                  <a:pt x="442451" y="2080061"/>
                </a:cubicBezTo>
                <a:cubicBezTo>
                  <a:pt x="460690" y="2110460"/>
                  <a:pt x="481780" y="2139055"/>
                  <a:pt x="501445" y="2168552"/>
                </a:cubicBezTo>
                <a:cubicBezTo>
                  <a:pt x="511277" y="2183300"/>
                  <a:pt x="516193" y="2202965"/>
                  <a:pt x="530941" y="2212797"/>
                </a:cubicBezTo>
                <a:lnTo>
                  <a:pt x="575187" y="2242293"/>
                </a:lnTo>
                <a:cubicBezTo>
                  <a:pt x="697637" y="2425971"/>
                  <a:pt x="577871" y="2270900"/>
                  <a:pt x="678425" y="2360281"/>
                </a:cubicBezTo>
                <a:cubicBezTo>
                  <a:pt x="797804" y="2466395"/>
                  <a:pt x="719927" y="2433108"/>
                  <a:pt x="811161" y="2463519"/>
                </a:cubicBezTo>
                <a:lnTo>
                  <a:pt x="899651" y="2522513"/>
                </a:lnTo>
                <a:lnTo>
                  <a:pt x="943896" y="2552010"/>
                </a:lnTo>
                <a:cubicBezTo>
                  <a:pt x="1626204" y="2529265"/>
                  <a:pt x="1251048" y="2642638"/>
                  <a:pt x="1430593" y="2493016"/>
                </a:cubicBezTo>
                <a:cubicBezTo>
                  <a:pt x="1444210" y="2481668"/>
                  <a:pt x="1460090" y="2473351"/>
                  <a:pt x="1474838" y="2463519"/>
                </a:cubicBezTo>
                <a:cubicBezTo>
                  <a:pt x="1494503" y="2434022"/>
                  <a:pt x="1522622" y="2408661"/>
                  <a:pt x="1533832" y="2375029"/>
                </a:cubicBezTo>
                <a:cubicBezTo>
                  <a:pt x="1568419" y="2271267"/>
                  <a:pt x="1523403" y="2399362"/>
                  <a:pt x="1578077" y="2271790"/>
                </a:cubicBezTo>
                <a:cubicBezTo>
                  <a:pt x="1613723" y="2188615"/>
                  <a:pt x="1570164" y="2268313"/>
                  <a:pt x="1607574" y="2168552"/>
                </a:cubicBezTo>
                <a:cubicBezTo>
                  <a:pt x="1615294" y="2147966"/>
                  <a:pt x="1629350" y="2130144"/>
                  <a:pt x="1637070" y="2109558"/>
                </a:cubicBezTo>
                <a:cubicBezTo>
                  <a:pt x="1648428" y="2079269"/>
                  <a:pt x="1659556" y="2004868"/>
                  <a:pt x="1666567" y="1976823"/>
                </a:cubicBezTo>
                <a:cubicBezTo>
                  <a:pt x="1670338" y="1961741"/>
                  <a:pt x="1677545" y="1947659"/>
                  <a:pt x="1681316" y="1932577"/>
                </a:cubicBezTo>
                <a:cubicBezTo>
                  <a:pt x="1687396" y="1908258"/>
                  <a:pt x="1691148" y="1883416"/>
                  <a:pt x="1696064" y="1858835"/>
                </a:cubicBezTo>
                <a:cubicBezTo>
                  <a:pt x="1691148" y="1765429"/>
                  <a:pt x="1693954" y="1671294"/>
                  <a:pt x="1681316" y="1578616"/>
                </a:cubicBezTo>
                <a:cubicBezTo>
                  <a:pt x="1678921" y="1561053"/>
                  <a:pt x="1658801" y="1550663"/>
                  <a:pt x="1651819" y="1534371"/>
                </a:cubicBezTo>
                <a:cubicBezTo>
                  <a:pt x="1596591" y="1405508"/>
                  <a:pt x="1691089" y="1547402"/>
                  <a:pt x="1592825" y="1416384"/>
                </a:cubicBezTo>
                <a:cubicBezTo>
                  <a:pt x="1552040" y="1294027"/>
                  <a:pt x="1620510" y="1486506"/>
                  <a:pt x="1519083" y="1283648"/>
                </a:cubicBezTo>
                <a:cubicBezTo>
                  <a:pt x="1478594" y="1202669"/>
                  <a:pt x="1502778" y="1242243"/>
                  <a:pt x="1445341" y="1165661"/>
                </a:cubicBezTo>
                <a:cubicBezTo>
                  <a:pt x="1416230" y="1049216"/>
                  <a:pt x="1453704" y="1164292"/>
                  <a:pt x="1371600" y="1032926"/>
                </a:cubicBezTo>
                <a:cubicBezTo>
                  <a:pt x="1361452" y="1016689"/>
                  <a:pt x="1346265" y="942173"/>
                  <a:pt x="1342103" y="929687"/>
                </a:cubicBezTo>
                <a:cubicBezTo>
                  <a:pt x="1333731" y="904571"/>
                  <a:pt x="1322438" y="880526"/>
                  <a:pt x="1312606" y="855945"/>
                </a:cubicBezTo>
                <a:cubicBezTo>
                  <a:pt x="1307690" y="811700"/>
                  <a:pt x="1305177" y="767122"/>
                  <a:pt x="1297858" y="723210"/>
                </a:cubicBezTo>
                <a:cubicBezTo>
                  <a:pt x="1295302" y="707875"/>
                  <a:pt x="1288568" y="693521"/>
                  <a:pt x="1283109" y="678964"/>
                </a:cubicBezTo>
                <a:cubicBezTo>
                  <a:pt x="1273813" y="654176"/>
                  <a:pt x="1266289" y="628464"/>
                  <a:pt x="1253612" y="605223"/>
                </a:cubicBezTo>
                <a:cubicBezTo>
                  <a:pt x="1240916" y="581947"/>
                  <a:pt x="1174335" y="485693"/>
                  <a:pt x="1150374" y="457739"/>
                </a:cubicBezTo>
                <a:cubicBezTo>
                  <a:pt x="1136800" y="441903"/>
                  <a:pt x="1119703" y="429329"/>
                  <a:pt x="1106129" y="413493"/>
                </a:cubicBezTo>
                <a:cubicBezTo>
                  <a:pt x="1090132" y="394830"/>
                  <a:pt x="1080255" y="370830"/>
                  <a:pt x="1061883" y="354500"/>
                </a:cubicBezTo>
                <a:cubicBezTo>
                  <a:pt x="1035387" y="330948"/>
                  <a:pt x="1002890" y="315171"/>
                  <a:pt x="973393" y="295506"/>
                </a:cubicBezTo>
                <a:cubicBezTo>
                  <a:pt x="958645" y="285674"/>
                  <a:pt x="941682" y="278544"/>
                  <a:pt x="929148" y="266010"/>
                </a:cubicBezTo>
                <a:lnTo>
                  <a:pt x="840658" y="177519"/>
                </a:lnTo>
                <a:cubicBezTo>
                  <a:pt x="802483" y="139344"/>
                  <a:pt x="760842" y="91922"/>
                  <a:pt x="707922" y="74281"/>
                </a:cubicBezTo>
                <a:cubicBezTo>
                  <a:pt x="693174" y="69365"/>
                  <a:pt x="677582" y="66485"/>
                  <a:pt x="663677" y="59532"/>
                </a:cubicBezTo>
                <a:cubicBezTo>
                  <a:pt x="612717" y="34051"/>
                  <a:pt x="630793" y="24554"/>
                  <a:pt x="575187" y="15287"/>
                </a:cubicBezTo>
                <a:cubicBezTo>
                  <a:pt x="457380" y="-4347"/>
                  <a:pt x="428426" y="539"/>
                  <a:pt x="309716" y="539"/>
                </a:cubicBezTo>
                <a:lnTo>
                  <a:pt x="339212" y="74281"/>
                </a:lnTo>
              </a:path>
            </a:pathLst>
          </a:cu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7" name="6 Forma libre"/>
          <p:cNvSpPr/>
          <p:nvPr/>
        </p:nvSpPr>
        <p:spPr>
          <a:xfrm>
            <a:off x="6459794" y="1249650"/>
            <a:ext cx="1478462" cy="2319460"/>
          </a:xfrm>
          <a:custGeom>
            <a:avLst/>
            <a:gdLst>
              <a:gd name="connsiteX0" fmla="*/ 1032387 w 1478462"/>
              <a:gd name="connsiteY0" fmla="*/ 33460 h 2319460"/>
              <a:gd name="connsiteX1" fmla="*/ 1032387 w 1478462"/>
              <a:gd name="connsiteY1" fmla="*/ 33460 h 2319460"/>
              <a:gd name="connsiteX2" fmla="*/ 693174 w 1478462"/>
              <a:gd name="connsiteY2" fmla="*/ 18711 h 2319460"/>
              <a:gd name="connsiteX3" fmla="*/ 634180 w 1478462"/>
              <a:gd name="connsiteY3" fmla="*/ 48208 h 2319460"/>
              <a:gd name="connsiteX4" fmla="*/ 545690 w 1478462"/>
              <a:gd name="connsiteY4" fmla="*/ 136698 h 2319460"/>
              <a:gd name="connsiteX5" fmla="*/ 501445 w 1478462"/>
              <a:gd name="connsiteY5" fmla="*/ 151447 h 2319460"/>
              <a:gd name="connsiteX6" fmla="*/ 412954 w 1478462"/>
              <a:gd name="connsiteY6" fmla="*/ 210440 h 2319460"/>
              <a:gd name="connsiteX7" fmla="*/ 294967 w 1478462"/>
              <a:gd name="connsiteY7" fmla="*/ 372673 h 2319460"/>
              <a:gd name="connsiteX8" fmla="*/ 235974 w 1478462"/>
              <a:gd name="connsiteY8" fmla="*/ 461163 h 2319460"/>
              <a:gd name="connsiteX9" fmla="*/ 206477 w 1478462"/>
              <a:gd name="connsiteY9" fmla="*/ 505408 h 2319460"/>
              <a:gd name="connsiteX10" fmla="*/ 162232 w 1478462"/>
              <a:gd name="connsiteY10" fmla="*/ 608647 h 2319460"/>
              <a:gd name="connsiteX11" fmla="*/ 103238 w 1478462"/>
              <a:gd name="connsiteY11" fmla="*/ 682389 h 2319460"/>
              <a:gd name="connsiteX12" fmla="*/ 73741 w 1478462"/>
              <a:gd name="connsiteY12" fmla="*/ 756131 h 2319460"/>
              <a:gd name="connsiteX13" fmla="*/ 44245 w 1478462"/>
              <a:gd name="connsiteY13" fmla="*/ 888866 h 2319460"/>
              <a:gd name="connsiteX14" fmla="*/ 14748 w 1478462"/>
              <a:gd name="connsiteY14" fmla="*/ 977356 h 2319460"/>
              <a:gd name="connsiteX15" fmla="*/ 0 w 1478462"/>
              <a:gd name="connsiteY15" fmla="*/ 1095344 h 2319460"/>
              <a:gd name="connsiteX16" fmla="*/ 14748 w 1478462"/>
              <a:gd name="connsiteY16" fmla="*/ 1759021 h 2319460"/>
              <a:gd name="connsiteX17" fmla="*/ 44245 w 1478462"/>
              <a:gd name="connsiteY17" fmla="*/ 1847511 h 2319460"/>
              <a:gd name="connsiteX18" fmla="*/ 162232 w 1478462"/>
              <a:gd name="connsiteY18" fmla="*/ 2053989 h 2319460"/>
              <a:gd name="connsiteX19" fmla="*/ 250722 w 1478462"/>
              <a:gd name="connsiteY19" fmla="*/ 2142479 h 2319460"/>
              <a:gd name="connsiteX20" fmla="*/ 324464 w 1478462"/>
              <a:gd name="connsiteY20" fmla="*/ 2216221 h 2319460"/>
              <a:gd name="connsiteX21" fmla="*/ 412954 w 1478462"/>
              <a:gd name="connsiteY21" fmla="*/ 2260466 h 2319460"/>
              <a:gd name="connsiteX22" fmla="*/ 457200 w 1478462"/>
              <a:gd name="connsiteY22" fmla="*/ 2289963 h 2319460"/>
              <a:gd name="connsiteX23" fmla="*/ 589935 w 1478462"/>
              <a:gd name="connsiteY23" fmla="*/ 2319460 h 2319460"/>
              <a:gd name="connsiteX24" fmla="*/ 988141 w 1478462"/>
              <a:gd name="connsiteY24" fmla="*/ 2304711 h 2319460"/>
              <a:gd name="connsiteX25" fmla="*/ 1076632 w 1478462"/>
              <a:gd name="connsiteY25" fmla="*/ 2216221 h 2319460"/>
              <a:gd name="connsiteX26" fmla="*/ 1135625 w 1478462"/>
              <a:gd name="connsiteY26" fmla="*/ 2127731 h 2319460"/>
              <a:gd name="connsiteX27" fmla="*/ 1179871 w 1478462"/>
              <a:gd name="connsiteY27" fmla="*/ 2009744 h 2319460"/>
              <a:gd name="connsiteX28" fmla="*/ 1209367 w 1478462"/>
              <a:gd name="connsiteY28" fmla="*/ 1773769 h 2319460"/>
              <a:gd name="connsiteX29" fmla="*/ 1238864 w 1478462"/>
              <a:gd name="connsiteY29" fmla="*/ 1714776 h 2319460"/>
              <a:gd name="connsiteX30" fmla="*/ 1283109 w 1478462"/>
              <a:gd name="connsiteY30" fmla="*/ 1567292 h 2319460"/>
              <a:gd name="connsiteX31" fmla="*/ 1312606 w 1478462"/>
              <a:gd name="connsiteY31" fmla="*/ 1508298 h 2319460"/>
              <a:gd name="connsiteX32" fmla="*/ 1371600 w 1478462"/>
              <a:gd name="connsiteY32" fmla="*/ 1405060 h 2319460"/>
              <a:gd name="connsiteX33" fmla="*/ 1386348 w 1478462"/>
              <a:gd name="connsiteY33" fmla="*/ 1331318 h 2319460"/>
              <a:gd name="connsiteX34" fmla="*/ 1401096 w 1478462"/>
              <a:gd name="connsiteY34" fmla="*/ 1287073 h 2319460"/>
              <a:gd name="connsiteX35" fmla="*/ 1445341 w 1478462"/>
              <a:gd name="connsiteY35" fmla="*/ 1036350 h 2319460"/>
              <a:gd name="connsiteX36" fmla="*/ 1460090 w 1478462"/>
              <a:gd name="connsiteY36" fmla="*/ 770879 h 2319460"/>
              <a:gd name="connsiteX37" fmla="*/ 1445341 w 1478462"/>
              <a:gd name="connsiteY37" fmla="*/ 446415 h 2319460"/>
              <a:gd name="connsiteX38" fmla="*/ 1386348 w 1478462"/>
              <a:gd name="connsiteY38" fmla="*/ 387421 h 2319460"/>
              <a:gd name="connsiteX39" fmla="*/ 1312606 w 1478462"/>
              <a:gd name="connsiteY39" fmla="*/ 298931 h 2319460"/>
              <a:gd name="connsiteX40" fmla="*/ 1179871 w 1478462"/>
              <a:gd name="connsiteY40" fmla="*/ 180944 h 2319460"/>
              <a:gd name="connsiteX41" fmla="*/ 1061883 w 1478462"/>
              <a:gd name="connsiteY41" fmla="*/ 77705 h 2319460"/>
              <a:gd name="connsiteX42" fmla="*/ 1017638 w 1478462"/>
              <a:gd name="connsiteY42" fmla="*/ 33460 h 2319460"/>
              <a:gd name="connsiteX43" fmla="*/ 973393 w 1478462"/>
              <a:gd name="connsiteY43" fmla="*/ 33460 h 2319460"/>
              <a:gd name="connsiteX44" fmla="*/ 973393 w 1478462"/>
              <a:gd name="connsiteY44" fmla="*/ 33460 h 2319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78462" h="2319460">
                <a:moveTo>
                  <a:pt x="1032387" y="33460"/>
                </a:moveTo>
                <a:lnTo>
                  <a:pt x="1032387" y="33460"/>
                </a:lnTo>
                <a:cubicBezTo>
                  <a:pt x="872781" y="-2008"/>
                  <a:pt x="883222" y="-12964"/>
                  <a:pt x="693174" y="18711"/>
                </a:cubicBezTo>
                <a:cubicBezTo>
                  <a:pt x="671487" y="22325"/>
                  <a:pt x="651348" y="34474"/>
                  <a:pt x="634180" y="48208"/>
                </a:cubicBezTo>
                <a:cubicBezTo>
                  <a:pt x="601606" y="74267"/>
                  <a:pt x="585264" y="123506"/>
                  <a:pt x="545690" y="136698"/>
                </a:cubicBezTo>
                <a:cubicBezTo>
                  <a:pt x="530942" y="141614"/>
                  <a:pt x="515035" y="143897"/>
                  <a:pt x="501445" y="151447"/>
                </a:cubicBezTo>
                <a:cubicBezTo>
                  <a:pt x="470455" y="168663"/>
                  <a:pt x="412954" y="210440"/>
                  <a:pt x="412954" y="210440"/>
                </a:cubicBezTo>
                <a:cubicBezTo>
                  <a:pt x="245135" y="462172"/>
                  <a:pt x="457235" y="149555"/>
                  <a:pt x="294967" y="372673"/>
                </a:cubicBezTo>
                <a:cubicBezTo>
                  <a:pt x="274116" y="401343"/>
                  <a:pt x="255638" y="431666"/>
                  <a:pt x="235974" y="461163"/>
                </a:cubicBezTo>
                <a:lnTo>
                  <a:pt x="206477" y="505408"/>
                </a:lnTo>
                <a:cubicBezTo>
                  <a:pt x="193367" y="544738"/>
                  <a:pt x="186532" y="572197"/>
                  <a:pt x="162232" y="608647"/>
                </a:cubicBezTo>
                <a:cubicBezTo>
                  <a:pt x="144771" y="634839"/>
                  <a:pt x="119434" y="655396"/>
                  <a:pt x="103238" y="682389"/>
                </a:cubicBezTo>
                <a:cubicBezTo>
                  <a:pt x="89617" y="705090"/>
                  <a:pt x="83573" y="731550"/>
                  <a:pt x="73741" y="756131"/>
                </a:cubicBezTo>
                <a:cubicBezTo>
                  <a:pt x="65321" y="798231"/>
                  <a:pt x="56741" y="847212"/>
                  <a:pt x="44245" y="888866"/>
                </a:cubicBezTo>
                <a:cubicBezTo>
                  <a:pt x="35311" y="918647"/>
                  <a:pt x="14748" y="977356"/>
                  <a:pt x="14748" y="977356"/>
                </a:cubicBezTo>
                <a:cubicBezTo>
                  <a:pt x="9832" y="1016685"/>
                  <a:pt x="0" y="1055709"/>
                  <a:pt x="0" y="1095344"/>
                </a:cubicBezTo>
                <a:cubicBezTo>
                  <a:pt x="0" y="1316624"/>
                  <a:pt x="1754" y="1538123"/>
                  <a:pt x="14748" y="1759021"/>
                </a:cubicBezTo>
                <a:cubicBezTo>
                  <a:pt x="16574" y="1790060"/>
                  <a:pt x="30340" y="1819701"/>
                  <a:pt x="44245" y="1847511"/>
                </a:cubicBezTo>
                <a:cubicBezTo>
                  <a:pt x="67380" y="1893782"/>
                  <a:pt x="120539" y="2012296"/>
                  <a:pt x="162232" y="2053989"/>
                </a:cubicBezTo>
                <a:cubicBezTo>
                  <a:pt x="191729" y="2083486"/>
                  <a:pt x="232067" y="2105168"/>
                  <a:pt x="250722" y="2142479"/>
                </a:cubicBezTo>
                <a:cubicBezTo>
                  <a:pt x="287171" y="2215378"/>
                  <a:pt x="259361" y="2194521"/>
                  <a:pt x="324464" y="2216221"/>
                </a:cubicBezTo>
                <a:cubicBezTo>
                  <a:pt x="451260" y="2300752"/>
                  <a:pt x="290837" y="2199408"/>
                  <a:pt x="412954" y="2260466"/>
                </a:cubicBezTo>
                <a:cubicBezTo>
                  <a:pt x="428808" y="2268393"/>
                  <a:pt x="441346" y="2282036"/>
                  <a:pt x="457200" y="2289963"/>
                </a:cubicBezTo>
                <a:cubicBezTo>
                  <a:pt x="493505" y="2308115"/>
                  <a:pt x="555952" y="2313796"/>
                  <a:pt x="589935" y="2319460"/>
                </a:cubicBezTo>
                <a:cubicBezTo>
                  <a:pt x="722670" y="2314544"/>
                  <a:pt x="855974" y="2317928"/>
                  <a:pt x="988141" y="2304711"/>
                </a:cubicBezTo>
                <a:cubicBezTo>
                  <a:pt x="1022409" y="2301284"/>
                  <a:pt x="1063951" y="2234336"/>
                  <a:pt x="1076632" y="2216221"/>
                </a:cubicBezTo>
                <a:cubicBezTo>
                  <a:pt x="1096961" y="2187179"/>
                  <a:pt x="1124414" y="2161362"/>
                  <a:pt x="1135625" y="2127731"/>
                </a:cubicBezTo>
                <a:cubicBezTo>
                  <a:pt x="1158746" y="2058370"/>
                  <a:pt x="1144600" y="2097920"/>
                  <a:pt x="1179871" y="2009744"/>
                </a:cubicBezTo>
                <a:cubicBezTo>
                  <a:pt x="1186786" y="1919841"/>
                  <a:pt x="1176539" y="1850368"/>
                  <a:pt x="1209367" y="1773769"/>
                </a:cubicBezTo>
                <a:cubicBezTo>
                  <a:pt x="1218027" y="1753561"/>
                  <a:pt x="1229032" y="1734440"/>
                  <a:pt x="1238864" y="1714776"/>
                </a:cubicBezTo>
                <a:cubicBezTo>
                  <a:pt x="1249450" y="1672432"/>
                  <a:pt x="1265154" y="1603203"/>
                  <a:pt x="1283109" y="1567292"/>
                </a:cubicBezTo>
                <a:cubicBezTo>
                  <a:pt x="1292941" y="1547627"/>
                  <a:pt x="1301698" y="1527387"/>
                  <a:pt x="1312606" y="1508298"/>
                </a:cubicBezTo>
                <a:cubicBezTo>
                  <a:pt x="1395997" y="1362365"/>
                  <a:pt x="1282456" y="1583345"/>
                  <a:pt x="1371600" y="1405060"/>
                </a:cubicBezTo>
                <a:cubicBezTo>
                  <a:pt x="1376516" y="1380479"/>
                  <a:pt x="1380268" y="1355637"/>
                  <a:pt x="1386348" y="1331318"/>
                </a:cubicBezTo>
                <a:cubicBezTo>
                  <a:pt x="1390118" y="1316236"/>
                  <a:pt x="1398897" y="1302463"/>
                  <a:pt x="1401096" y="1287073"/>
                </a:cubicBezTo>
                <a:cubicBezTo>
                  <a:pt x="1436223" y="1041186"/>
                  <a:pt x="1388618" y="1206524"/>
                  <a:pt x="1445341" y="1036350"/>
                </a:cubicBezTo>
                <a:cubicBezTo>
                  <a:pt x="1450257" y="947860"/>
                  <a:pt x="1453293" y="859245"/>
                  <a:pt x="1460090" y="770879"/>
                </a:cubicBezTo>
                <a:cubicBezTo>
                  <a:pt x="1471155" y="627031"/>
                  <a:pt x="1502029" y="616480"/>
                  <a:pt x="1445341" y="446415"/>
                </a:cubicBezTo>
                <a:cubicBezTo>
                  <a:pt x="1436547" y="420032"/>
                  <a:pt x="1404446" y="408536"/>
                  <a:pt x="1386348" y="387421"/>
                </a:cubicBezTo>
                <a:cubicBezTo>
                  <a:pt x="1328344" y="319749"/>
                  <a:pt x="1389315" y="362855"/>
                  <a:pt x="1312606" y="298931"/>
                </a:cubicBezTo>
                <a:cubicBezTo>
                  <a:pt x="1246111" y="243518"/>
                  <a:pt x="1251576" y="288503"/>
                  <a:pt x="1179871" y="180944"/>
                </a:cubicBezTo>
                <a:cubicBezTo>
                  <a:pt x="1096296" y="55580"/>
                  <a:pt x="1233949" y="249771"/>
                  <a:pt x="1061883" y="77705"/>
                </a:cubicBezTo>
                <a:cubicBezTo>
                  <a:pt x="1047135" y="62957"/>
                  <a:pt x="1036293" y="42788"/>
                  <a:pt x="1017638" y="33460"/>
                </a:cubicBezTo>
                <a:cubicBezTo>
                  <a:pt x="1004447" y="26864"/>
                  <a:pt x="988141" y="33460"/>
                  <a:pt x="973393" y="33460"/>
                </a:cubicBezTo>
                <a:lnTo>
                  <a:pt x="973393" y="33460"/>
                </a:lnTo>
              </a:path>
            </a:pathLst>
          </a:custGeom>
          <a:noFill/>
          <a:ln w="76200">
            <a:solidFill>
              <a:srgbClr val="FF7C8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8" name="Text Box 42"/>
          <p:cNvSpPr txBox="1">
            <a:spLocks noChangeArrowheads="1"/>
          </p:cNvSpPr>
          <p:nvPr/>
        </p:nvSpPr>
        <p:spPr bwMode="auto">
          <a:xfrm>
            <a:off x="203554" y="5901731"/>
            <a:ext cx="1893887" cy="889474"/>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80000"/>
              </a:lnSpc>
              <a:spcBef>
                <a:spcPct val="50000"/>
              </a:spcBef>
            </a:pPr>
            <a:r>
              <a:rPr lang="es-CO" altLang="es-CO" sz="1400" b="1" dirty="0" smtClean="0">
                <a:solidFill>
                  <a:srgbClr val="000099"/>
                </a:solidFill>
                <a:sym typeface="Wingdings" pitchFamily="2" charset="2"/>
              </a:rPr>
              <a:t>Establecimientos Principales 3</a:t>
            </a:r>
            <a:endParaRPr lang="es-CO" altLang="es-CO" sz="1400" b="1" dirty="0">
              <a:solidFill>
                <a:srgbClr val="000099"/>
              </a:solidFill>
              <a:sym typeface="Wingdings" pitchFamily="2" charset="2"/>
            </a:endParaRPr>
          </a:p>
          <a:p>
            <a:pPr>
              <a:lnSpc>
                <a:spcPct val="80000"/>
              </a:lnSpc>
              <a:spcBef>
                <a:spcPct val="50000"/>
              </a:spcBef>
            </a:pPr>
            <a:r>
              <a:rPr lang="es-CO" altLang="es-CO" sz="1400" b="1" dirty="0" smtClean="0">
                <a:solidFill>
                  <a:srgbClr val="000099"/>
                </a:solidFill>
                <a:sym typeface="Wingdings" pitchFamily="2" charset="2"/>
              </a:rPr>
              <a:t>Establecimientos Secundarios </a:t>
            </a:r>
            <a:r>
              <a:rPr lang="es-CO" altLang="es-CO" sz="1400" b="1" dirty="0">
                <a:solidFill>
                  <a:srgbClr val="000099"/>
                </a:solidFill>
                <a:sym typeface="Wingdings" pitchFamily="2" charset="2"/>
              </a:rPr>
              <a:t> </a:t>
            </a:r>
            <a:r>
              <a:rPr lang="es-CO" altLang="es-CO" sz="1400" b="1" dirty="0" smtClean="0">
                <a:solidFill>
                  <a:srgbClr val="000099"/>
                </a:solidFill>
                <a:sym typeface="Wingdings" pitchFamily="2" charset="2"/>
              </a:rPr>
              <a:t>7</a:t>
            </a:r>
            <a:endParaRPr lang="es-ES" altLang="es-CO" sz="1400" b="1" dirty="0">
              <a:solidFill>
                <a:srgbClr val="000099"/>
              </a:solidFill>
            </a:endParaRPr>
          </a:p>
        </p:txBody>
      </p:sp>
      <p:grpSp>
        <p:nvGrpSpPr>
          <p:cNvPr id="19" name="18 Grupo"/>
          <p:cNvGrpSpPr/>
          <p:nvPr/>
        </p:nvGrpSpPr>
        <p:grpSpPr>
          <a:xfrm>
            <a:off x="0" y="0"/>
            <a:ext cx="9144000" cy="1037230"/>
            <a:chOff x="0" y="0"/>
            <a:chExt cx="9144000" cy="1037230"/>
          </a:xfrm>
        </p:grpSpPr>
        <p:grpSp>
          <p:nvGrpSpPr>
            <p:cNvPr id="20" name="3 Grupo"/>
            <p:cNvGrpSpPr/>
            <p:nvPr/>
          </p:nvGrpSpPr>
          <p:grpSpPr>
            <a:xfrm>
              <a:off x="0" y="0"/>
              <a:ext cx="9144000" cy="1037230"/>
              <a:chOff x="0" y="0"/>
              <a:chExt cx="9144000" cy="1037230"/>
            </a:xfrm>
          </p:grpSpPr>
          <p:pic>
            <p:nvPicPr>
              <p:cNvPr id="22" name="Picture 2"/>
              <p:cNvPicPr>
                <a:picLocks noChangeAspect="1" noChangeArrowheads="1"/>
              </p:cNvPicPr>
              <p:nvPr/>
            </p:nvPicPr>
            <p:blipFill>
              <a:blip r:embed="rId3" cstate="print"/>
              <a:srcRect/>
              <a:stretch>
                <a:fillRect/>
              </a:stretch>
            </p:blipFill>
            <p:spPr bwMode="auto">
              <a:xfrm>
                <a:off x="0" y="0"/>
                <a:ext cx="9144000" cy="1037230"/>
              </a:xfrm>
              <a:prstGeom prst="rect">
                <a:avLst/>
              </a:prstGeom>
              <a:noFill/>
              <a:ln w="9525">
                <a:noFill/>
                <a:miter lim="800000"/>
                <a:headEnd/>
                <a:tailEnd/>
              </a:ln>
            </p:spPr>
          </p:pic>
          <p:sp>
            <p:nvSpPr>
              <p:cNvPr id="23" name="22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21" name="20 Rectángulo"/>
            <p:cNvSpPr/>
            <p:nvPr/>
          </p:nvSpPr>
          <p:spPr bwMode="auto">
            <a:xfrm>
              <a:off x="1063366" y="298711"/>
              <a:ext cx="3579812"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CO" sz="2800" b="1" dirty="0" smtClean="0">
                  <a:solidFill>
                    <a:schemeClr val="accent4">
                      <a:lumMod val="75000"/>
                    </a:schemeClr>
                  </a:solidFill>
                  <a:latin typeface="Arial" pitchFamily="34" charset="0"/>
                  <a:cs typeface="Arial" pitchFamily="34" charset="0"/>
                </a:rPr>
                <a:t>Antecedentes</a:t>
              </a:r>
              <a:endParaRPr lang="en-US" sz="2800" b="1" dirty="0">
                <a:solidFill>
                  <a:schemeClr val="accent4">
                    <a:lumMod val="75000"/>
                  </a:schemeClr>
                </a:solidFill>
                <a:latin typeface="Arial" pitchFamily="34" charset="0"/>
                <a:cs typeface="Arial" pitchFamily="34" charset="0"/>
              </a:endParaRPr>
            </a:p>
          </p:txBody>
        </p:sp>
      </p:grpSp>
    </p:spTree>
    <p:extLst>
      <p:ext uri="{BB962C8B-B14F-4D97-AF65-F5344CB8AC3E}">
        <p14:creationId xmlns:p14="http://schemas.microsoft.com/office/powerpoint/2010/main" val="2423766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6" grpId="0" animBg="1"/>
      <p:bldP spid="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31 CuadroTexto"/>
          <p:cNvSpPr txBox="1"/>
          <p:nvPr/>
        </p:nvSpPr>
        <p:spPr>
          <a:xfrm>
            <a:off x="132735" y="57700"/>
            <a:ext cx="6415549" cy="782958"/>
          </a:xfrm>
          <a:prstGeom prst="rect">
            <a:avLst/>
          </a:prstGeom>
          <a:noFill/>
        </p:spPr>
        <p:txBody>
          <a:bodyPr wrap="square" rtlCol="0" anchor="ctr" anchorCtr="0">
            <a:noAutofit/>
          </a:bodyPr>
          <a:lstStyle/>
          <a:p>
            <a:r>
              <a:rPr lang="es-CO" sz="2800" b="1" dirty="0">
                <a:solidFill>
                  <a:schemeClr val="bg1"/>
                </a:solidFill>
              </a:rPr>
              <a:t>METODOLOGIA: </a:t>
            </a:r>
            <a:r>
              <a:rPr lang="es-CO" sz="2800" b="1" dirty="0" smtClean="0">
                <a:solidFill>
                  <a:schemeClr val="bg1"/>
                </a:solidFill>
              </a:rPr>
              <a:t>FASE 4</a:t>
            </a:r>
          </a:p>
          <a:p>
            <a:r>
              <a:rPr lang="es-CO" sz="2800" b="1" dirty="0" smtClean="0">
                <a:solidFill>
                  <a:schemeClr val="bg1"/>
                </a:solidFill>
              </a:rPr>
              <a:t>PREMISAS: </a:t>
            </a:r>
            <a:r>
              <a:rPr lang="es-CO" sz="2800" b="1" dirty="0">
                <a:solidFill>
                  <a:schemeClr val="bg1"/>
                </a:solidFill>
              </a:rPr>
              <a:t>LOGICA BASICA</a:t>
            </a:r>
          </a:p>
        </p:txBody>
      </p:sp>
      <p:pic>
        <p:nvPicPr>
          <p:cNvPr id="1157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1648" y="1089631"/>
            <a:ext cx="6665502" cy="5665133"/>
          </a:xfrm>
          <a:prstGeom prst="rect">
            <a:avLst/>
          </a:prstGeom>
          <a:solidFill>
            <a:srgbClr val="7030A0">
              <a:alpha val="61176"/>
            </a:srgbClr>
          </a:solidFill>
          <a:ln>
            <a:solidFill>
              <a:srgbClr val="4A7EBB">
                <a:alpha val="41176"/>
              </a:srgbClr>
            </a:solidFill>
          </a:ln>
          <a:extLst/>
        </p:spPr>
      </p:pic>
      <p:sp>
        <p:nvSpPr>
          <p:cNvPr id="33" name="Text Box 30"/>
          <p:cNvSpPr txBox="1">
            <a:spLocks noChangeArrowheads="1"/>
          </p:cNvSpPr>
          <p:nvPr/>
        </p:nvSpPr>
        <p:spPr bwMode="auto">
          <a:xfrm>
            <a:off x="5184570" y="5389255"/>
            <a:ext cx="1527175" cy="45672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lnSpc>
                <a:spcPct val="80000"/>
              </a:lnSpc>
              <a:spcBef>
                <a:spcPct val="50000"/>
              </a:spcBef>
            </a:pPr>
            <a:r>
              <a:rPr lang="es-CO" altLang="es-CO" sz="1400" b="1" dirty="0" smtClean="0">
                <a:solidFill>
                  <a:srgbClr val="000099"/>
                </a:solidFill>
              </a:rPr>
              <a:t>IE. Don Bosco</a:t>
            </a:r>
          </a:p>
          <a:p>
            <a:pPr algn="ctr">
              <a:lnSpc>
                <a:spcPct val="80000"/>
              </a:lnSpc>
              <a:spcBef>
                <a:spcPct val="50000"/>
              </a:spcBef>
            </a:pPr>
            <a:r>
              <a:rPr lang="es-ES" altLang="es-CO" sz="1400" b="1" dirty="0" smtClean="0">
                <a:solidFill>
                  <a:srgbClr val="000099"/>
                </a:solidFill>
              </a:rPr>
              <a:t>Sede Principal</a:t>
            </a:r>
            <a:endParaRPr lang="es-ES" altLang="es-CO" sz="1400" b="1" dirty="0">
              <a:solidFill>
                <a:srgbClr val="000099"/>
              </a:solidFill>
            </a:endParaRPr>
          </a:p>
        </p:txBody>
      </p:sp>
      <p:sp>
        <p:nvSpPr>
          <p:cNvPr id="34" name="Text Box 32"/>
          <p:cNvSpPr txBox="1">
            <a:spLocks noChangeArrowheads="1"/>
          </p:cNvSpPr>
          <p:nvPr/>
        </p:nvSpPr>
        <p:spPr bwMode="auto">
          <a:xfrm>
            <a:off x="2413461" y="3110733"/>
            <a:ext cx="1527175" cy="45672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lnSpc>
                <a:spcPct val="80000"/>
              </a:lnSpc>
              <a:spcBef>
                <a:spcPct val="50000"/>
              </a:spcBef>
            </a:pPr>
            <a:r>
              <a:rPr lang="es-CO" altLang="es-CO" sz="1400" b="1" dirty="0">
                <a:solidFill>
                  <a:srgbClr val="000099"/>
                </a:solidFill>
              </a:rPr>
              <a:t>IE. Don Bosco</a:t>
            </a:r>
          </a:p>
          <a:p>
            <a:pPr algn="ctr">
              <a:lnSpc>
                <a:spcPct val="80000"/>
              </a:lnSpc>
              <a:spcBef>
                <a:spcPct val="50000"/>
              </a:spcBef>
            </a:pPr>
            <a:r>
              <a:rPr lang="es-CO" altLang="es-CO" sz="1400" b="1" dirty="0" smtClean="0">
                <a:solidFill>
                  <a:srgbClr val="000099"/>
                </a:solidFill>
              </a:rPr>
              <a:t>Sede </a:t>
            </a:r>
            <a:r>
              <a:rPr lang="es-CO" altLang="es-CO" sz="1400" b="1" dirty="0">
                <a:solidFill>
                  <a:srgbClr val="000099"/>
                </a:solidFill>
              </a:rPr>
              <a:t>Simón </a:t>
            </a:r>
            <a:r>
              <a:rPr lang="es-CO" altLang="es-CO" sz="1400" b="1" dirty="0" smtClean="0">
                <a:solidFill>
                  <a:srgbClr val="000099"/>
                </a:solidFill>
              </a:rPr>
              <a:t>Bolívar</a:t>
            </a:r>
            <a:endParaRPr lang="es-ES" altLang="es-CO" sz="1400" b="1" dirty="0">
              <a:solidFill>
                <a:srgbClr val="000099"/>
              </a:solidFill>
            </a:endParaRPr>
          </a:p>
        </p:txBody>
      </p:sp>
      <p:sp>
        <p:nvSpPr>
          <p:cNvPr id="2" name="1 Forma libre"/>
          <p:cNvSpPr/>
          <p:nvPr/>
        </p:nvSpPr>
        <p:spPr>
          <a:xfrm>
            <a:off x="3996813" y="1799303"/>
            <a:ext cx="1415845" cy="1401102"/>
          </a:xfrm>
          <a:custGeom>
            <a:avLst/>
            <a:gdLst>
              <a:gd name="connsiteX0" fmla="*/ 147484 w 1415845"/>
              <a:gd name="connsiteY0" fmla="*/ 58994 h 1401102"/>
              <a:gd name="connsiteX1" fmla="*/ 147484 w 1415845"/>
              <a:gd name="connsiteY1" fmla="*/ 58994 h 1401102"/>
              <a:gd name="connsiteX2" fmla="*/ 412955 w 1415845"/>
              <a:gd name="connsiteY2" fmla="*/ 88491 h 1401102"/>
              <a:gd name="connsiteX3" fmla="*/ 501445 w 1415845"/>
              <a:gd name="connsiteY3" fmla="*/ 103239 h 1401102"/>
              <a:gd name="connsiteX4" fmla="*/ 545690 w 1415845"/>
              <a:gd name="connsiteY4" fmla="*/ 117987 h 1401102"/>
              <a:gd name="connsiteX5" fmla="*/ 663677 w 1415845"/>
              <a:gd name="connsiteY5" fmla="*/ 132736 h 1401102"/>
              <a:gd name="connsiteX6" fmla="*/ 1415845 w 1415845"/>
              <a:gd name="connsiteY6" fmla="*/ 147484 h 1401102"/>
              <a:gd name="connsiteX7" fmla="*/ 1312606 w 1415845"/>
              <a:gd name="connsiteY7" fmla="*/ 1386349 h 1401102"/>
              <a:gd name="connsiteX8" fmla="*/ 973393 w 1415845"/>
              <a:gd name="connsiteY8" fmla="*/ 1386349 h 1401102"/>
              <a:gd name="connsiteX9" fmla="*/ 501445 w 1415845"/>
              <a:gd name="connsiteY9" fmla="*/ 1371600 h 1401102"/>
              <a:gd name="connsiteX10" fmla="*/ 191729 w 1415845"/>
              <a:gd name="connsiteY10" fmla="*/ 1342103 h 1401102"/>
              <a:gd name="connsiteX11" fmla="*/ 147484 w 1415845"/>
              <a:gd name="connsiteY11" fmla="*/ 1327355 h 1401102"/>
              <a:gd name="connsiteX12" fmla="*/ 88490 w 1415845"/>
              <a:gd name="connsiteY12" fmla="*/ 1312607 h 1401102"/>
              <a:gd name="connsiteX13" fmla="*/ 44245 w 1415845"/>
              <a:gd name="connsiteY13" fmla="*/ 1283110 h 1401102"/>
              <a:gd name="connsiteX14" fmla="*/ 0 w 1415845"/>
              <a:gd name="connsiteY14" fmla="*/ 1032387 h 1401102"/>
              <a:gd name="connsiteX15" fmla="*/ 29497 w 1415845"/>
              <a:gd name="connsiteY15" fmla="*/ 899652 h 1401102"/>
              <a:gd name="connsiteX16" fmla="*/ 58993 w 1415845"/>
              <a:gd name="connsiteY16" fmla="*/ 840658 h 1401102"/>
              <a:gd name="connsiteX17" fmla="*/ 73742 w 1415845"/>
              <a:gd name="connsiteY17" fmla="*/ 619432 h 1401102"/>
              <a:gd name="connsiteX18" fmla="*/ 103239 w 1415845"/>
              <a:gd name="connsiteY18" fmla="*/ 353962 h 1401102"/>
              <a:gd name="connsiteX19" fmla="*/ 117987 w 1415845"/>
              <a:gd name="connsiteY19" fmla="*/ 250723 h 1401102"/>
              <a:gd name="connsiteX20" fmla="*/ 132735 w 1415845"/>
              <a:gd name="connsiteY20" fmla="*/ 162232 h 1401102"/>
              <a:gd name="connsiteX21" fmla="*/ 132735 w 1415845"/>
              <a:gd name="connsiteY21" fmla="*/ 0 h 140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15845" h="1401102">
                <a:moveTo>
                  <a:pt x="147484" y="58994"/>
                </a:moveTo>
                <a:lnTo>
                  <a:pt x="147484" y="58994"/>
                </a:lnTo>
                <a:cubicBezTo>
                  <a:pt x="235974" y="68826"/>
                  <a:pt x="325131" y="73854"/>
                  <a:pt x="412955" y="88491"/>
                </a:cubicBezTo>
                <a:cubicBezTo>
                  <a:pt x="442452" y="93407"/>
                  <a:pt x="472254" y="96752"/>
                  <a:pt x="501445" y="103239"/>
                </a:cubicBezTo>
                <a:cubicBezTo>
                  <a:pt x="516621" y="106611"/>
                  <a:pt x="530395" y="115206"/>
                  <a:pt x="545690" y="117987"/>
                </a:cubicBezTo>
                <a:cubicBezTo>
                  <a:pt x="584686" y="125077"/>
                  <a:pt x="624159" y="129696"/>
                  <a:pt x="663677" y="132736"/>
                </a:cubicBezTo>
                <a:cubicBezTo>
                  <a:pt x="972383" y="156483"/>
                  <a:pt x="1057890" y="147484"/>
                  <a:pt x="1415845" y="147484"/>
                </a:cubicBezTo>
                <a:lnTo>
                  <a:pt x="1312606" y="1386349"/>
                </a:lnTo>
                <a:cubicBezTo>
                  <a:pt x="1059577" y="1411651"/>
                  <a:pt x="1268567" y="1399468"/>
                  <a:pt x="973393" y="1386349"/>
                </a:cubicBezTo>
                <a:cubicBezTo>
                  <a:pt x="816155" y="1379361"/>
                  <a:pt x="658761" y="1376516"/>
                  <a:pt x="501445" y="1371600"/>
                </a:cubicBezTo>
                <a:cubicBezTo>
                  <a:pt x="258784" y="1331157"/>
                  <a:pt x="643651" y="1392317"/>
                  <a:pt x="191729" y="1342103"/>
                </a:cubicBezTo>
                <a:cubicBezTo>
                  <a:pt x="176278" y="1340386"/>
                  <a:pt x="162432" y="1331626"/>
                  <a:pt x="147484" y="1327355"/>
                </a:cubicBezTo>
                <a:cubicBezTo>
                  <a:pt x="127994" y="1321787"/>
                  <a:pt x="108155" y="1317523"/>
                  <a:pt x="88490" y="1312607"/>
                </a:cubicBezTo>
                <a:lnTo>
                  <a:pt x="44245" y="1283110"/>
                </a:lnTo>
                <a:lnTo>
                  <a:pt x="0" y="1032387"/>
                </a:lnTo>
                <a:cubicBezTo>
                  <a:pt x="9832" y="988142"/>
                  <a:pt x="16168" y="942972"/>
                  <a:pt x="29497" y="899652"/>
                </a:cubicBezTo>
                <a:cubicBezTo>
                  <a:pt x="35963" y="878639"/>
                  <a:pt x="55564" y="862375"/>
                  <a:pt x="58993" y="840658"/>
                </a:cubicBezTo>
                <a:cubicBezTo>
                  <a:pt x="70519" y="767657"/>
                  <a:pt x="67051" y="693034"/>
                  <a:pt x="73742" y="619432"/>
                </a:cubicBezTo>
                <a:cubicBezTo>
                  <a:pt x="81803" y="530763"/>
                  <a:pt x="92631" y="442362"/>
                  <a:pt x="103239" y="353962"/>
                </a:cubicBezTo>
                <a:cubicBezTo>
                  <a:pt x="107381" y="319447"/>
                  <a:pt x="112272" y="285012"/>
                  <a:pt x="117987" y="250723"/>
                </a:cubicBezTo>
                <a:cubicBezTo>
                  <a:pt x="133699" y="156447"/>
                  <a:pt x="132735" y="205130"/>
                  <a:pt x="132735" y="162232"/>
                </a:cubicBezTo>
                <a:lnTo>
                  <a:pt x="132735" y="0"/>
                </a:lnTo>
              </a:path>
            </a:pathLst>
          </a:custGeom>
          <a:solidFill>
            <a:srgbClr val="FFFF00">
              <a:alpha val="50196"/>
            </a:srgbClr>
          </a:solidFill>
          <a:ln>
            <a:solidFill>
              <a:srgbClr val="4A7EBB">
                <a:alpha val="41176"/>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3" name="2 Forma libre"/>
          <p:cNvSpPr/>
          <p:nvPr/>
        </p:nvSpPr>
        <p:spPr>
          <a:xfrm>
            <a:off x="3908323" y="3229897"/>
            <a:ext cx="1386348" cy="1430593"/>
          </a:xfrm>
          <a:custGeom>
            <a:avLst/>
            <a:gdLst>
              <a:gd name="connsiteX0" fmla="*/ 147483 w 1386348"/>
              <a:gd name="connsiteY0" fmla="*/ 0 h 1430593"/>
              <a:gd name="connsiteX1" fmla="*/ 147483 w 1386348"/>
              <a:gd name="connsiteY1" fmla="*/ 0 h 1430593"/>
              <a:gd name="connsiteX2" fmla="*/ 353961 w 1386348"/>
              <a:gd name="connsiteY2" fmla="*/ 14748 h 1430593"/>
              <a:gd name="connsiteX3" fmla="*/ 486696 w 1386348"/>
              <a:gd name="connsiteY3" fmla="*/ 58993 h 1430593"/>
              <a:gd name="connsiteX4" fmla="*/ 530942 w 1386348"/>
              <a:gd name="connsiteY4" fmla="*/ 73742 h 1430593"/>
              <a:gd name="connsiteX5" fmla="*/ 796412 w 1386348"/>
              <a:gd name="connsiteY5" fmla="*/ 103238 h 1430593"/>
              <a:gd name="connsiteX6" fmla="*/ 899651 w 1386348"/>
              <a:gd name="connsiteY6" fmla="*/ 117987 h 1430593"/>
              <a:gd name="connsiteX7" fmla="*/ 1386348 w 1386348"/>
              <a:gd name="connsiteY7" fmla="*/ 117987 h 1430593"/>
              <a:gd name="connsiteX8" fmla="*/ 1356851 w 1386348"/>
              <a:gd name="connsiteY8" fmla="*/ 1430593 h 1430593"/>
              <a:gd name="connsiteX9" fmla="*/ 0 w 1386348"/>
              <a:gd name="connsiteY9" fmla="*/ 1430593 h 1430593"/>
              <a:gd name="connsiteX10" fmla="*/ 73742 w 1386348"/>
              <a:gd name="connsiteY10" fmla="*/ 1209368 h 1430593"/>
              <a:gd name="connsiteX11" fmla="*/ 88490 w 1386348"/>
              <a:gd name="connsiteY11" fmla="*/ 943897 h 1430593"/>
              <a:gd name="connsiteX12" fmla="*/ 103238 w 1386348"/>
              <a:gd name="connsiteY12" fmla="*/ 766916 h 1430593"/>
              <a:gd name="connsiteX13" fmla="*/ 117987 w 1386348"/>
              <a:gd name="connsiteY13" fmla="*/ 147484 h 1430593"/>
              <a:gd name="connsiteX14" fmla="*/ 147483 w 1386348"/>
              <a:gd name="connsiteY14" fmla="*/ 0 h 143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6348" h="1430593">
                <a:moveTo>
                  <a:pt x="147483" y="0"/>
                </a:moveTo>
                <a:lnTo>
                  <a:pt x="147483" y="0"/>
                </a:lnTo>
                <a:cubicBezTo>
                  <a:pt x="216309" y="4916"/>
                  <a:pt x="285980" y="2925"/>
                  <a:pt x="353961" y="14748"/>
                </a:cubicBezTo>
                <a:cubicBezTo>
                  <a:pt x="399910" y="22739"/>
                  <a:pt x="442451" y="44245"/>
                  <a:pt x="486696" y="58993"/>
                </a:cubicBezTo>
                <a:cubicBezTo>
                  <a:pt x="501445" y="63909"/>
                  <a:pt x="515473" y="72195"/>
                  <a:pt x="530942" y="73742"/>
                </a:cubicBezTo>
                <a:cubicBezTo>
                  <a:pt x="665796" y="87227"/>
                  <a:pt x="671170" y="86539"/>
                  <a:pt x="796412" y="103238"/>
                </a:cubicBezTo>
                <a:cubicBezTo>
                  <a:pt x="830869" y="107832"/>
                  <a:pt x="864899" y="117118"/>
                  <a:pt x="899651" y="117987"/>
                </a:cubicBezTo>
                <a:cubicBezTo>
                  <a:pt x="1061833" y="122042"/>
                  <a:pt x="1224116" y="117987"/>
                  <a:pt x="1386348" y="117987"/>
                </a:cubicBezTo>
                <a:lnTo>
                  <a:pt x="1356851" y="1430593"/>
                </a:lnTo>
                <a:lnTo>
                  <a:pt x="0" y="1430593"/>
                </a:lnTo>
                <a:lnTo>
                  <a:pt x="73742" y="1209368"/>
                </a:lnTo>
                <a:cubicBezTo>
                  <a:pt x="78658" y="1120878"/>
                  <a:pt x="82595" y="1032327"/>
                  <a:pt x="88490" y="943897"/>
                </a:cubicBezTo>
                <a:cubicBezTo>
                  <a:pt x="92428" y="884830"/>
                  <a:pt x="101047" y="826074"/>
                  <a:pt x="103238" y="766916"/>
                </a:cubicBezTo>
                <a:cubicBezTo>
                  <a:pt x="110882" y="560522"/>
                  <a:pt x="105104" y="353618"/>
                  <a:pt x="117987" y="147484"/>
                </a:cubicBezTo>
                <a:cubicBezTo>
                  <a:pt x="122213" y="79864"/>
                  <a:pt x="142567" y="24581"/>
                  <a:pt x="147483" y="0"/>
                </a:cubicBezTo>
                <a:close/>
              </a:path>
            </a:pathLst>
          </a:custGeom>
          <a:solidFill>
            <a:srgbClr val="FFFF00">
              <a:alpha val="50196"/>
            </a:srgbClr>
          </a:solidFill>
          <a:ln>
            <a:solidFill>
              <a:srgbClr val="4A7EBB">
                <a:alpha val="41176"/>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4" name="3 Forma libre"/>
          <p:cNvSpPr/>
          <p:nvPr/>
        </p:nvSpPr>
        <p:spPr>
          <a:xfrm>
            <a:off x="3878826" y="4793226"/>
            <a:ext cx="1519084" cy="1460090"/>
          </a:xfrm>
          <a:custGeom>
            <a:avLst/>
            <a:gdLst>
              <a:gd name="connsiteX0" fmla="*/ 88490 w 1519084"/>
              <a:gd name="connsiteY0" fmla="*/ 0 h 1460090"/>
              <a:gd name="connsiteX1" fmla="*/ 88490 w 1519084"/>
              <a:gd name="connsiteY1" fmla="*/ 0 h 1460090"/>
              <a:gd name="connsiteX2" fmla="*/ 221226 w 1519084"/>
              <a:gd name="connsiteY2" fmla="*/ 29497 h 1460090"/>
              <a:gd name="connsiteX3" fmla="*/ 412955 w 1519084"/>
              <a:gd name="connsiteY3" fmla="*/ 73742 h 1460090"/>
              <a:gd name="connsiteX4" fmla="*/ 560439 w 1519084"/>
              <a:gd name="connsiteY4" fmla="*/ 88490 h 1460090"/>
              <a:gd name="connsiteX5" fmla="*/ 1474839 w 1519084"/>
              <a:gd name="connsiteY5" fmla="*/ 117987 h 1460090"/>
              <a:gd name="connsiteX6" fmla="*/ 1519084 w 1519084"/>
              <a:gd name="connsiteY6" fmla="*/ 191729 h 1460090"/>
              <a:gd name="connsiteX7" fmla="*/ 1474839 w 1519084"/>
              <a:gd name="connsiteY7" fmla="*/ 309716 h 1460090"/>
              <a:gd name="connsiteX8" fmla="*/ 1460090 w 1519084"/>
              <a:gd name="connsiteY8" fmla="*/ 353961 h 1460090"/>
              <a:gd name="connsiteX9" fmla="*/ 1401097 w 1519084"/>
              <a:gd name="connsiteY9" fmla="*/ 398206 h 1460090"/>
              <a:gd name="connsiteX10" fmla="*/ 1268361 w 1519084"/>
              <a:gd name="connsiteY10" fmla="*/ 501445 h 1460090"/>
              <a:gd name="connsiteX11" fmla="*/ 1253613 w 1519084"/>
              <a:gd name="connsiteY11" fmla="*/ 545690 h 1460090"/>
              <a:gd name="connsiteX12" fmla="*/ 1194619 w 1519084"/>
              <a:gd name="connsiteY12" fmla="*/ 634180 h 1460090"/>
              <a:gd name="connsiteX13" fmla="*/ 1179871 w 1519084"/>
              <a:gd name="connsiteY13" fmla="*/ 678426 h 1460090"/>
              <a:gd name="connsiteX14" fmla="*/ 1120877 w 1519084"/>
              <a:gd name="connsiteY14" fmla="*/ 766916 h 1460090"/>
              <a:gd name="connsiteX15" fmla="*/ 1091380 w 1519084"/>
              <a:gd name="connsiteY15" fmla="*/ 855406 h 1460090"/>
              <a:gd name="connsiteX16" fmla="*/ 1017639 w 1519084"/>
              <a:gd name="connsiteY16" fmla="*/ 943897 h 1460090"/>
              <a:gd name="connsiteX17" fmla="*/ 1002890 w 1519084"/>
              <a:gd name="connsiteY17" fmla="*/ 988142 h 1460090"/>
              <a:gd name="connsiteX18" fmla="*/ 973393 w 1519084"/>
              <a:gd name="connsiteY18" fmla="*/ 1047135 h 1460090"/>
              <a:gd name="connsiteX19" fmla="*/ 958645 w 1519084"/>
              <a:gd name="connsiteY19" fmla="*/ 1091380 h 1460090"/>
              <a:gd name="connsiteX20" fmla="*/ 899651 w 1519084"/>
              <a:gd name="connsiteY20" fmla="*/ 1194619 h 1460090"/>
              <a:gd name="connsiteX21" fmla="*/ 884903 w 1519084"/>
              <a:gd name="connsiteY21" fmla="*/ 1253613 h 1460090"/>
              <a:gd name="connsiteX22" fmla="*/ 825909 w 1519084"/>
              <a:gd name="connsiteY22" fmla="*/ 1342103 h 1460090"/>
              <a:gd name="connsiteX23" fmla="*/ 811161 w 1519084"/>
              <a:gd name="connsiteY23" fmla="*/ 1386348 h 1460090"/>
              <a:gd name="connsiteX24" fmla="*/ 781664 w 1519084"/>
              <a:gd name="connsiteY24" fmla="*/ 1430593 h 1460090"/>
              <a:gd name="connsiteX25" fmla="*/ 766916 w 1519084"/>
              <a:gd name="connsiteY25" fmla="*/ 1460090 h 1460090"/>
              <a:gd name="connsiteX26" fmla="*/ 0 w 1519084"/>
              <a:gd name="connsiteY26" fmla="*/ 1460090 h 1460090"/>
              <a:gd name="connsiteX27" fmla="*/ 58993 w 1519084"/>
              <a:gd name="connsiteY27" fmla="*/ 44245 h 146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19084" h="1460090">
                <a:moveTo>
                  <a:pt x="88490" y="0"/>
                </a:moveTo>
                <a:lnTo>
                  <a:pt x="88490" y="0"/>
                </a:lnTo>
                <a:lnTo>
                  <a:pt x="221226" y="29497"/>
                </a:lnTo>
                <a:cubicBezTo>
                  <a:pt x="264026" y="39568"/>
                  <a:pt x="360990" y="66813"/>
                  <a:pt x="412955" y="73742"/>
                </a:cubicBezTo>
                <a:cubicBezTo>
                  <a:pt x="461928" y="80272"/>
                  <a:pt x="511109" y="85749"/>
                  <a:pt x="560439" y="88490"/>
                </a:cubicBezTo>
                <a:cubicBezTo>
                  <a:pt x="1163714" y="122005"/>
                  <a:pt x="1047618" y="117987"/>
                  <a:pt x="1474839" y="117987"/>
                </a:cubicBezTo>
                <a:lnTo>
                  <a:pt x="1519084" y="191729"/>
                </a:lnTo>
                <a:cubicBezTo>
                  <a:pt x="1504336" y="231058"/>
                  <a:pt x="1489193" y="270242"/>
                  <a:pt x="1474839" y="309716"/>
                </a:cubicBezTo>
                <a:cubicBezTo>
                  <a:pt x="1469526" y="324326"/>
                  <a:pt x="1470042" y="342018"/>
                  <a:pt x="1460090" y="353961"/>
                </a:cubicBezTo>
                <a:cubicBezTo>
                  <a:pt x="1444354" y="372844"/>
                  <a:pt x="1421234" y="384110"/>
                  <a:pt x="1401097" y="398206"/>
                </a:cubicBezTo>
                <a:cubicBezTo>
                  <a:pt x="1283491" y="480531"/>
                  <a:pt x="1344593" y="425213"/>
                  <a:pt x="1268361" y="501445"/>
                </a:cubicBezTo>
                <a:cubicBezTo>
                  <a:pt x="1263445" y="516193"/>
                  <a:pt x="1261163" y="532100"/>
                  <a:pt x="1253613" y="545690"/>
                </a:cubicBezTo>
                <a:cubicBezTo>
                  <a:pt x="1236397" y="576679"/>
                  <a:pt x="1194619" y="634180"/>
                  <a:pt x="1194619" y="634180"/>
                </a:cubicBezTo>
                <a:cubicBezTo>
                  <a:pt x="1189703" y="648929"/>
                  <a:pt x="1187421" y="664836"/>
                  <a:pt x="1179871" y="678426"/>
                </a:cubicBezTo>
                <a:cubicBezTo>
                  <a:pt x="1162655" y="709416"/>
                  <a:pt x="1120877" y="766916"/>
                  <a:pt x="1120877" y="766916"/>
                </a:cubicBezTo>
                <a:cubicBezTo>
                  <a:pt x="1111045" y="796413"/>
                  <a:pt x="1113366" y="833420"/>
                  <a:pt x="1091380" y="855406"/>
                </a:cubicBezTo>
                <a:cubicBezTo>
                  <a:pt x="1058759" y="888027"/>
                  <a:pt x="1038174" y="902827"/>
                  <a:pt x="1017639" y="943897"/>
                </a:cubicBezTo>
                <a:cubicBezTo>
                  <a:pt x="1010687" y="957802"/>
                  <a:pt x="1009014" y="973853"/>
                  <a:pt x="1002890" y="988142"/>
                </a:cubicBezTo>
                <a:cubicBezTo>
                  <a:pt x="994229" y="1008350"/>
                  <a:pt x="982054" y="1026927"/>
                  <a:pt x="973393" y="1047135"/>
                </a:cubicBezTo>
                <a:cubicBezTo>
                  <a:pt x="967269" y="1061424"/>
                  <a:pt x="964769" y="1077091"/>
                  <a:pt x="958645" y="1091380"/>
                </a:cubicBezTo>
                <a:cubicBezTo>
                  <a:pt x="936191" y="1143774"/>
                  <a:pt x="929275" y="1150184"/>
                  <a:pt x="899651" y="1194619"/>
                </a:cubicBezTo>
                <a:cubicBezTo>
                  <a:pt x="894735" y="1214284"/>
                  <a:pt x="893968" y="1235483"/>
                  <a:pt x="884903" y="1253613"/>
                </a:cubicBezTo>
                <a:cubicBezTo>
                  <a:pt x="869049" y="1285321"/>
                  <a:pt x="825909" y="1342103"/>
                  <a:pt x="825909" y="1342103"/>
                </a:cubicBezTo>
                <a:cubicBezTo>
                  <a:pt x="820993" y="1356851"/>
                  <a:pt x="818113" y="1372443"/>
                  <a:pt x="811161" y="1386348"/>
                </a:cubicBezTo>
                <a:cubicBezTo>
                  <a:pt x="803234" y="1402202"/>
                  <a:pt x="790784" y="1415394"/>
                  <a:pt x="781664" y="1430593"/>
                </a:cubicBezTo>
                <a:cubicBezTo>
                  <a:pt x="776008" y="1440019"/>
                  <a:pt x="771832" y="1450258"/>
                  <a:pt x="766916" y="1460090"/>
                </a:cubicBezTo>
                <a:lnTo>
                  <a:pt x="0" y="1460090"/>
                </a:lnTo>
                <a:lnTo>
                  <a:pt x="58993" y="44245"/>
                </a:lnTo>
              </a:path>
            </a:pathLst>
          </a:custGeom>
          <a:solidFill>
            <a:srgbClr val="FFFF00">
              <a:alpha val="50196"/>
            </a:srgbClr>
          </a:solidFill>
          <a:ln>
            <a:solidFill>
              <a:srgbClr val="4A7EBB">
                <a:alpha val="41176"/>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5" name="4 Forma libre"/>
          <p:cNvSpPr/>
          <p:nvPr/>
        </p:nvSpPr>
        <p:spPr>
          <a:xfrm>
            <a:off x="2219381" y="1356852"/>
            <a:ext cx="4682864" cy="5220929"/>
          </a:xfrm>
          <a:custGeom>
            <a:avLst/>
            <a:gdLst>
              <a:gd name="connsiteX0" fmla="*/ 2632838 w 4682864"/>
              <a:gd name="connsiteY0" fmla="*/ 58993 h 5220929"/>
              <a:gd name="connsiteX1" fmla="*/ 2632838 w 4682864"/>
              <a:gd name="connsiteY1" fmla="*/ 58993 h 5220929"/>
              <a:gd name="connsiteX2" fmla="*/ 2470606 w 4682864"/>
              <a:gd name="connsiteY2" fmla="*/ 73742 h 5220929"/>
              <a:gd name="connsiteX3" fmla="*/ 1482464 w 4682864"/>
              <a:gd name="connsiteY3" fmla="*/ 103238 h 5220929"/>
              <a:gd name="connsiteX4" fmla="*/ 1438219 w 4682864"/>
              <a:gd name="connsiteY4" fmla="*/ 117987 h 5220929"/>
              <a:gd name="connsiteX5" fmla="*/ 1349729 w 4682864"/>
              <a:gd name="connsiteY5" fmla="*/ 176980 h 5220929"/>
              <a:gd name="connsiteX6" fmla="*/ 1305484 w 4682864"/>
              <a:gd name="connsiteY6" fmla="*/ 368709 h 5220929"/>
              <a:gd name="connsiteX7" fmla="*/ 1290735 w 4682864"/>
              <a:gd name="connsiteY7" fmla="*/ 457200 h 5220929"/>
              <a:gd name="connsiteX8" fmla="*/ 1275987 w 4682864"/>
              <a:gd name="connsiteY8" fmla="*/ 619432 h 5220929"/>
              <a:gd name="connsiteX9" fmla="*/ 1261238 w 4682864"/>
              <a:gd name="connsiteY9" fmla="*/ 678425 h 5220929"/>
              <a:gd name="connsiteX10" fmla="*/ 1246490 w 4682864"/>
              <a:gd name="connsiteY10" fmla="*/ 752167 h 5220929"/>
              <a:gd name="connsiteX11" fmla="*/ 1231742 w 4682864"/>
              <a:gd name="connsiteY11" fmla="*/ 811161 h 5220929"/>
              <a:gd name="connsiteX12" fmla="*/ 1202245 w 4682864"/>
              <a:gd name="connsiteY12" fmla="*/ 958645 h 5220929"/>
              <a:gd name="connsiteX13" fmla="*/ 1113754 w 4682864"/>
              <a:gd name="connsiteY13" fmla="*/ 1032387 h 5220929"/>
              <a:gd name="connsiteX14" fmla="*/ 1025264 w 4682864"/>
              <a:gd name="connsiteY14" fmla="*/ 1106129 h 5220929"/>
              <a:gd name="connsiteX15" fmla="*/ 966271 w 4682864"/>
              <a:gd name="connsiteY15" fmla="*/ 1135625 h 5220929"/>
              <a:gd name="connsiteX16" fmla="*/ 922025 w 4682864"/>
              <a:gd name="connsiteY16" fmla="*/ 1165122 h 5220929"/>
              <a:gd name="connsiteX17" fmla="*/ 863032 w 4682864"/>
              <a:gd name="connsiteY17" fmla="*/ 1194619 h 5220929"/>
              <a:gd name="connsiteX18" fmla="*/ 759793 w 4682864"/>
              <a:gd name="connsiteY18" fmla="*/ 1253613 h 5220929"/>
              <a:gd name="connsiteX19" fmla="*/ 671303 w 4682864"/>
              <a:gd name="connsiteY19" fmla="*/ 1283109 h 5220929"/>
              <a:gd name="connsiteX20" fmla="*/ 627058 w 4682864"/>
              <a:gd name="connsiteY20" fmla="*/ 1297858 h 5220929"/>
              <a:gd name="connsiteX21" fmla="*/ 538567 w 4682864"/>
              <a:gd name="connsiteY21" fmla="*/ 1342103 h 5220929"/>
              <a:gd name="connsiteX22" fmla="*/ 435329 w 4682864"/>
              <a:gd name="connsiteY22" fmla="*/ 1386348 h 5220929"/>
              <a:gd name="connsiteX23" fmla="*/ 332090 w 4682864"/>
              <a:gd name="connsiteY23" fmla="*/ 1401096 h 5220929"/>
              <a:gd name="connsiteX24" fmla="*/ 287845 w 4682864"/>
              <a:gd name="connsiteY24" fmla="*/ 1430593 h 5220929"/>
              <a:gd name="connsiteX25" fmla="*/ 228851 w 4682864"/>
              <a:gd name="connsiteY25" fmla="*/ 1445342 h 5220929"/>
              <a:gd name="connsiteX26" fmla="*/ 184606 w 4682864"/>
              <a:gd name="connsiteY26" fmla="*/ 1460090 h 5220929"/>
              <a:gd name="connsiteX27" fmla="*/ 140361 w 4682864"/>
              <a:gd name="connsiteY27" fmla="*/ 1504335 h 5220929"/>
              <a:gd name="connsiteX28" fmla="*/ 96116 w 4682864"/>
              <a:gd name="connsiteY28" fmla="*/ 1533832 h 5220929"/>
              <a:gd name="connsiteX29" fmla="*/ 81367 w 4682864"/>
              <a:gd name="connsiteY29" fmla="*/ 1592825 h 5220929"/>
              <a:gd name="connsiteX30" fmla="*/ 37122 w 4682864"/>
              <a:gd name="connsiteY30" fmla="*/ 1651819 h 5220929"/>
              <a:gd name="connsiteX31" fmla="*/ 22374 w 4682864"/>
              <a:gd name="connsiteY31" fmla="*/ 1917290 h 5220929"/>
              <a:gd name="connsiteX32" fmla="*/ 81367 w 4682864"/>
              <a:gd name="connsiteY32" fmla="*/ 2005780 h 5220929"/>
              <a:gd name="connsiteX33" fmla="*/ 125613 w 4682864"/>
              <a:gd name="connsiteY33" fmla="*/ 2109019 h 5220929"/>
              <a:gd name="connsiteX34" fmla="*/ 140361 w 4682864"/>
              <a:gd name="connsiteY34" fmla="*/ 2153264 h 5220929"/>
              <a:gd name="connsiteX35" fmla="*/ 199354 w 4682864"/>
              <a:gd name="connsiteY35" fmla="*/ 2241754 h 5220929"/>
              <a:gd name="connsiteX36" fmla="*/ 228851 w 4682864"/>
              <a:gd name="connsiteY36" fmla="*/ 2286000 h 5220929"/>
              <a:gd name="connsiteX37" fmla="*/ 317342 w 4682864"/>
              <a:gd name="connsiteY37" fmla="*/ 2359742 h 5220929"/>
              <a:gd name="connsiteX38" fmla="*/ 361587 w 4682864"/>
              <a:gd name="connsiteY38" fmla="*/ 2403987 h 5220929"/>
              <a:gd name="connsiteX39" fmla="*/ 405832 w 4682864"/>
              <a:gd name="connsiteY39" fmla="*/ 2433483 h 5220929"/>
              <a:gd name="connsiteX40" fmla="*/ 494322 w 4682864"/>
              <a:gd name="connsiteY40" fmla="*/ 2521974 h 5220929"/>
              <a:gd name="connsiteX41" fmla="*/ 538567 w 4682864"/>
              <a:gd name="connsiteY41" fmla="*/ 2566219 h 5220929"/>
              <a:gd name="connsiteX42" fmla="*/ 582813 w 4682864"/>
              <a:gd name="connsiteY42" fmla="*/ 2595716 h 5220929"/>
              <a:gd name="connsiteX43" fmla="*/ 612309 w 4682864"/>
              <a:gd name="connsiteY43" fmla="*/ 2654709 h 5220929"/>
              <a:gd name="connsiteX44" fmla="*/ 627058 w 4682864"/>
              <a:gd name="connsiteY44" fmla="*/ 2698954 h 5220929"/>
              <a:gd name="connsiteX45" fmla="*/ 671303 w 4682864"/>
              <a:gd name="connsiteY45" fmla="*/ 2757948 h 5220929"/>
              <a:gd name="connsiteX46" fmla="*/ 700800 w 4682864"/>
              <a:gd name="connsiteY46" fmla="*/ 2816942 h 5220929"/>
              <a:gd name="connsiteX47" fmla="*/ 715548 w 4682864"/>
              <a:gd name="connsiteY47" fmla="*/ 2890683 h 5220929"/>
              <a:gd name="connsiteX48" fmla="*/ 730296 w 4682864"/>
              <a:gd name="connsiteY48" fmla="*/ 3008671 h 5220929"/>
              <a:gd name="connsiteX49" fmla="*/ 759793 w 4682864"/>
              <a:gd name="connsiteY49" fmla="*/ 3097161 h 5220929"/>
              <a:gd name="connsiteX50" fmla="*/ 774542 w 4682864"/>
              <a:gd name="connsiteY50" fmla="*/ 3185651 h 5220929"/>
              <a:gd name="connsiteX51" fmla="*/ 789290 w 4682864"/>
              <a:gd name="connsiteY51" fmla="*/ 3259393 h 5220929"/>
              <a:gd name="connsiteX52" fmla="*/ 818787 w 4682864"/>
              <a:gd name="connsiteY52" fmla="*/ 3436374 h 5220929"/>
              <a:gd name="connsiteX53" fmla="*/ 863032 w 4682864"/>
              <a:gd name="connsiteY53" fmla="*/ 3554361 h 5220929"/>
              <a:gd name="connsiteX54" fmla="*/ 877780 w 4682864"/>
              <a:gd name="connsiteY54" fmla="*/ 3672348 h 5220929"/>
              <a:gd name="connsiteX55" fmla="*/ 922025 w 4682864"/>
              <a:gd name="connsiteY55" fmla="*/ 3746090 h 5220929"/>
              <a:gd name="connsiteX56" fmla="*/ 966271 w 4682864"/>
              <a:gd name="connsiteY56" fmla="*/ 4011561 h 5220929"/>
              <a:gd name="connsiteX57" fmla="*/ 981019 w 4682864"/>
              <a:gd name="connsiteY57" fmla="*/ 4070554 h 5220929"/>
              <a:gd name="connsiteX58" fmla="*/ 995767 w 4682864"/>
              <a:gd name="connsiteY58" fmla="*/ 4114800 h 5220929"/>
              <a:gd name="connsiteX59" fmla="*/ 1025264 w 4682864"/>
              <a:gd name="connsiteY59" fmla="*/ 4232787 h 5220929"/>
              <a:gd name="connsiteX60" fmla="*/ 1069509 w 4682864"/>
              <a:gd name="connsiteY60" fmla="*/ 4336025 h 5220929"/>
              <a:gd name="connsiteX61" fmla="*/ 1128503 w 4682864"/>
              <a:gd name="connsiteY61" fmla="*/ 4424516 h 5220929"/>
              <a:gd name="connsiteX62" fmla="*/ 1172748 w 4682864"/>
              <a:gd name="connsiteY62" fmla="*/ 4454013 h 5220929"/>
              <a:gd name="connsiteX63" fmla="*/ 1216993 w 4682864"/>
              <a:gd name="connsiteY63" fmla="*/ 4542503 h 5220929"/>
              <a:gd name="connsiteX64" fmla="*/ 1305484 w 4682864"/>
              <a:gd name="connsiteY64" fmla="*/ 4689987 h 5220929"/>
              <a:gd name="connsiteX65" fmla="*/ 1364477 w 4682864"/>
              <a:gd name="connsiteY65" fmla="*/ 4778477 h 5220929"/>
              <a:gd name="connsiteX66" fmla="*/ 1408722 w 4682864"/>
              <a:gd name="connsiteY66" fmla="*/ 4807974 h 5220929"/>
              <a:gd name="connsiteX67" fmla="*/ 1452967 w 4682864"/>
              <a:gd name="connsiteY67" fmla="*/ 4896464 h 5220929"/>
              <a:gd name="connsiteX68" fmla="*/ 1497213 w 4682864"/>
              <a:gd name="connsiteY68" fmla="*/ 4940709 h 5220929"/>
              <a:gd name="connsiteX69" fmla="*/ 1526709 w 4682864"/>
              <a:gd name="connsiteY69" fmla="*/ 4984954 h 5220929"/>
              <a:gd name="connsiteX70" fmla="*/ 1615200 w 4682864"/>
              <a:gd name="connsiteY70" fmla="*/ 5058696 h 5220929"/>
              <a:gd name="connsiteX71" fmla="*/ 1688942 w 4682864"/>
              <a:gd name="connsiteY71" fmla="*/ 5132438 h 5220929"/>
              <a:gd name="connsiteX72" fmla="*/ 1747935 w 4682864"/>
              <a:gd name="connsiteY72" fmla="*/ 5147187 h 5220929"/>
              <a:gd name="connsiteX73" fmla="*/ 1851174 w 4682864"/>
              <a:gd name="connsiteY73" fmla="*/ 5191432 h 5220929"/>
              <a:gd name="connsiteX74" fmla="*/ 1983909 w 4682864"/>
              <a:gd name="connsiteY74" fmla="*/ 5206180 h 5220929"/>
              <a:gd name="connsiteX75" fmla="*/ 2087148 w 4682864"/>
              <a:gd name="connsiteY75" fmla="*/ 5220929 h 5220929"/>
              <a:gd name="connsiteX76" fmla="*/ 2691832 w 4682864"/>
              <a:gd name="connsiteY76" fmla="*/ 5206180 h 5220929"/>
              <a:gd name="connsiteX77" fmla="*/ 2736077 w 4682864"/>
              <a:gd name="connsiteY77" fmla="*/ 5191432 h 5220929"/>
              <a:gd name="connsiteX78" fmla="*/ 2839316 w 4682864"/>
              <a:gd name="connsiteY78" fmla="*/ 5161935 h 5220929"/>
              <a:gd name="connsiteX79" fmla="*/ 2972051 w 4682864"/>
              <a:gd name="connsiteY79" fmla="*/ 5088193 h 5220929"/>
              <a:gd name="connsiteX80" fmla="*/ 3016296 w 4682864"/>
              <a:gd name="connsiteY80" fmla="*/ 5073445 h 5220929"/>
              <a:gd name="connsiteX81" fmla="*/ 3075290 w 4682864"/>
              <a:gd name="connsiteY81" fmla="*/ 5029200 h 5220929"/>
              <a:gd name="connsiteX82" fmla="*/ 3134284 w 4682864"/>
              <a:gd name="connsiteY82" fmla="*/ 5014451 h 5220929"/>
              <a:gd name="connsiteX83" fmla="*/ 3178529 w 4682864"/>
              <a:gd name="connsiteY83" fmla="*/ 4999703 h 5220929"/>
              <a:gd name="connsiteX84" fmla="*/ 3222774 w 4682864"/>
              <a:gd name="connsiteY84" fmla="*/ 4970206 h 5220929"/>
              <a:gd name="connsiteX85" fmla="*/ 3311264 w 4682864"/>
              <a:gd name="connsiteY85" fmla="*/ 4940709 h 5220929"/>
              <a:gd name="connsiteX86" fmla="*/ 3414503 w 4682864"/>
              <a:gd name="connsiteY86" fmla="*/ 4911213 h 5220929"/>
              <a:gd name="connsiteX87" fmla="*/ 3458748 w 4682864"/>
              <a:gd name="connsiteY87" fmla="*/ 4881716 h 5220929"/>
              <a:gd name="connsiteX88" fmla="*/ 3532490 w 4682864"/>
              <a:gd name="connsiteY88" fmla="*/ 4866967 h 5220929"/>
              <a:gd name="connsiteX89" fmla="*/ 3665225 w 4682864"/>
              <a:gd name="connsiteY89" fmla="*/ 4837471 h 5220929"/>
              <a:gd name="connsiteX90" fmla="*/ 3783213 w 4682864"/>
              <a:gd name="connsiteY90" fmla="*/ 4793225 h 5220929"/>
              <a:gd name="connsiteX91" fmla="*/ 3901200 w 4682864"/>
              <a:gd name="connsiteY91" fmla="*/ 4763729 h 5220929"/>
              <a:gd name="connsiteX92" fmla="*/ 3989690 w 4682864"/>
              <a:gd name="connsiteY92" fmla="*/ 4704735 h 5220929"/>
              <a:gd name="connsiteX93" fmla="*/ 4033935 w 4682864"/>
              <a:gd name="connsiteY93" fmla="*/ 4675238 h 5220929"/>
              <a:gd name="connsiteX94" fmla="*/ 4092929 w 4682864"/>
              <a:gd name="connsiteY94" fmla="*/ 4660490 h 5220929"/>
              <a:gd name="connsiteX95" fmla="*/ 4196167 w 4682864"/>
              <a:gd name="connsiteY95" fmla="*/ 4616245 h 5220929"/>
              <a:gd name="connsiteX96" fmla="*/ 4314154 w 4682864"/>
              <a:gd name="connsiteY96" fmla="*/ 4572000 h 5220929"/>
              <a:gd name="connsiteX97" fmla="*/ 4358400 w 4682864"/>
              <a:gd name="connsiteY97" fmla="*/ 4542503 h 5220929"/>
              <a:gd name="connsiteX98" fmla="*/ 4446890 w 4682864"/>
              <a:gd name="connsiteY98" fmla="*/ 4513006 h 5220929"/>
              <a:gd name="connsiteX99" fmla="*/ 4579625 w 4682864"/>
              <a:gd name="connsiteY99" fmla="*/ 4395019 h 5220929"/>
              <a:gd name="connsiteX100" fmla="*/ 4609122 w 4682864"/>
              <a:gd name="connsiteY100" fmla="*/ 4350774 h 5220929"/>
              <a:gd name="connsiteX101" fmla="*/ 4623871 w 4682864"/>
              <a:gd name="connsiteY101" fmla="*/ 4306529 h 5220929"/>
              <a:gd name="connsiteX102" fmla="*/ 4653367 w 4682864"/>
              <a:gd name="connsiteY102" fmla="*/ 4262283 h 5220929"/>
              <a:gd name="connsiteX103" fmla="*/ 4682864 w 4682864"/>
              <a:gd name="connsiteY103" fmla="*/ 4159045 h 5220929"/>
              <a:gd name="connsiteX104" fmla="*/ 4668116 w 4682864"/>
              <a:gd name="connsiteY104" fmla="*/ 3746090 h 5220929"/>
              <a:gd name="connsiteX105" fmla="*/ 4638619 w 4682864"/>
              <a:gd name="connsiteY105" fmla="*/ 3657600 h 5220929"/>
              <a:gd name="connsiteX106" fmla="*/ 4609122 w 4682864"/>
              <a:gd name="connsiteY106" fmla="*/ 3495367 h 5220929"/>
              <a:gd name="connsiteX107" fmla="*/ 4594374 w 4682864"/>
              <a:gd name="connsiteY107" fmla="*/ 3451122 h 5220929"/>
              <a:gd name="connsiteX108" fmla="*/ 4579625 w 4682864"/>
              <a:gd name="connsiteY108" fmla="*/ 3362632 h 5220929"/>
              <a:gd name="connsiteX109" fmla="*/ 4520632 w 4682864"/>
              <a:gd name="connsiteY109" fmla="*/ 3274142 h 5220929"/>
              <a:gd name="connsiteX110" fmla="*/ 4505884 w 4682864"/>
              <a:gd name="connsiteY110" fmla="*/ 3229896 h 5220929"/>
              <a:gd name="connsiteX111" fmla="*/ 4417393 w 4682864"/>
              <a:gd name="connsiteY111" fmla="*/ 3111909 h 5220929"/>
              <a:gd name="connsiteX112" fmla="*/ 4328903 w 4682864"/>
              <a:gd name="connsiteY112" fmla="*/ 3023419 h 5220929"/>
              <a:gd name="connsiteX113" fmla="*/ 4284658 w 4682864"/>
              <a:gd name="connsiteY113" fmla="*/ 2979174 h 5220929"/>
              <a:gd name="connsiteX114" fmla="*/ 4255161 w 4682864"/>
              <a:gd name="connsiteY114" fmla="*/ 2934929 h 5220929"/>
              <a:gd name="connsiteX115" fmla="*/ 4240413 w 4682864"/>
              <a:gd name="connsiteY115" fmla="*/ 2846438 h 5220929"/>
              <a:gd name="connsiteX116" fmla="*/ 4181419 w 4682864"/>
              <a:gd name="connsiteY116" fmla="*/ 2743200 h 5220929"/>
              <a:gd name="connsiteX117" fmla="*/ 4151922 w 4682864"/>
              <a:gd name="connsiteY117" fmla="*/ 2654709 h 5220929"/>
              <a:gd name="connsiteX118" fmla="*/ 4048684 w 4682864"/>
              <a:gd name="connsiteY118" fmla="*/ 2492477 h 5220929"/>
              <a:gd name="connsiteX119" fmla="*/ 4019187 w 4682864"/>
              <a:gd name="connsiteY119" fmla="*/ 2448232 h 5220929"/>
              <a:gd name="connsiteX120" fmla="*/ 4004438 w 4682864"/>
              <a:gd name="connsiteY120" fmla="*/ 2403987 h 5220929"/>
              <a:gd name="connsiteX121" fmla="*/ 3974942 w 4682864"/>
              <a:gd name="connsiteY121" fmla="*/ 2359742 h 5220929"/>
              <a:gd name="connsiteX122" fmla="*/ 3960193 w 4682864"/>
              <a:gd name="connsiteY122" fmla="*/ 2315496 h 5220929"/>
              <a:gd name="connsiteX123" fmla="*/ 3930696 w 4682864"/>
              <a:gd name="connsiteY123" fmla="*/ 2256503 h 5220929"/>
              <a:gd name="connsiteX124" fmla="*/ 3901200 w 4682864"/>
              <a:gd name="connsiteY124" fmla="*/ 2168013 h 5220929"/>
              <a:gd name="connsiteX125" fmla="*/ 3871703 w 4682864"/>
              <a:gd name="connsiteY125" fmla="*/ 2109019 h 5220929"/>
              <a:gd name="connsiteX126" fmla="*/ 3856954 w 4682864"/>
              <a:gd name="connsiteY126" fmla="*/ 2050025 h 5220929"/>
              <a:gd name="connsiteX127" fmla="*/ 3827458 w 4682864"/>
              <a:gd name="connsiteY127" fmla="*/ 2005780 h 5220929"/>
              <a:gd name="connsiteX128" fmla="*/ 3797961 w 4682864"/>
              <a:gd name="connsiteY128" fmla="*/ 1902542 h 5220929"/>
              <a:gd name="connsiteX129" fmla="*/ 3768464 w 4682864"/>
              <a:gd name="connsiteY129" fmla="*/ 1814051 h 5220929"/>
              <a:gd name="connsiteX130" fmla="*/ 3724219 w 4682864"/>
              <a:gd name="connsiteY130" fmla="*/ 1784554 h 5220929"/>
              <a:gd name="connsiteX131" fmla="*/ 3694722 w 4682864"/>
              <a:gd name="connsiteY131" fmla="*/ 1607574 h 5220929"/>
              <a:gd name="connsiteX132" fmla="*/ 3665225 w 4682864"/>
              <a:gd name="connsiteY132" fmla="*/ 1519083 h 5220929"/>
              <a:gd name="connsiteX133" fmla="*/ 3620980 w 4682864"/>
              <a:gd name="connsiteY133" fmla="*/ 1356851 h 5220929"/>
              <a:gd name="connsiteX134" fmla="*/ 3635729 w 4682864"/>
              <a:gd name="connsiteY134" fmla="*/ 973393 h 5220929"/>
              <a:gd name="connsiteX135" fmla="*/ 3650477 w 4682864"/>
              <a:gd name="connsiteY135" fmla="*/ 899651 h 5220929"/>
              <a:gd name="connsiteX136" fmla="*/ 3679974 w 4682864"/>
              <a:gd name="connsiteY136" fmla="*/ 840658 h 5220929"/>
              <a:gd name="connsiteX137" fmla="*/ 3694722 w 4682864"/>
              <a:gd name="connsiteY137" fmla="*/ 796413 h 5220929"/>
              <a:gd name="connsiteX138" fmla="*/ 3724219 w 4682864"/>
              <a:gd name="connsiteY138" fmla="*/ 737419 h 5220929"/>
              <a:gd name="connsiteX139" fmla="*/ 3738967 w 4682864"/>
              <a:gd name="connsiteY139" fmla="*/ 693174 h 5220929"/>
              <a:gd name="connsiteX140" fmla="*/ 3783213 w 4682864"/>
              <a:gd name="connsiteY140" fmla="*/ 648929 h 5220929"/>
              <a:gd name="connsiteX141" fmla="*/ 3812709 w 4682864"/>
              <a:gd name="connsiteY141" fmla="*/ 560438 h 5220929"/>
              <a:gd name="connsiteX142" fmla="*/ 3827458 w 4682864"/>
              <a:gd name="connsiteY142" fmla="*/ 516193 h 5220929"/>
              <a:gd name="connsiteX143" fmla="*/ 3812709 w 4682864"/>
              <a:gd name="connsiteY143" fmla="*/ 221225 h 5220929"/>
              <a:gd name="connsiteX144" fmla="*/ 3768464 w 4682864"/>
              <a:gd name="connsiteY144" fmla="*/ 132735 h 5220929"/>
              <a:gd name="connsiteX145" fmla="*/ 3724219 w 4682864"/>
              <a:gd name="connsiteY145" fmla="*/ 103238 h 5220929"/>
              <a:gd name="connsiteX146" fmla="*/ 3665225 w 4682864"/>
              <a:gd name="connsiteY146" fmla="*/ 58993 h 5220929"/>
              <a:gd name="connsiteX147" fmla="*/ 3547238 w 4682864"/>
              <a:gd name="connsiteY147" fmla="*/ 29496 h 5220929"/>
              <a:gd name="connsiteX148" fmla="*/ 3444000 w 4682864"/>
              <a:gd name="connsiteY148" fmla="*/ 0 h 5220929"/>
              <a:gd name="connsiteX149" fmla="*/ 2618090 w 4682864"/>
              <a:gd name="connsiteY149" fmla="*/ 14748 h 5220929"/>
              <a:gd name="connsiteX150" fmla="*/ 2514851 w 4682864"/>
              <a:gd name="connsiteY150" fmla="*/ 44245 h 5220929"/>
              <a:gd name="connsiteX151" fmla="*/ 2470606 w 4682864"/>
              <a:gd name="connsiteY151" fmla="*/ 44245 h 5220929"/>
              <a:gd name="connsiteX152" fmla="*/ 2470606 w 4682864"/>
              <a:gd name="connsiteY152" fmla="*/ 88490 h 522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4682864" h="5220929">
                <a:moveTo>
                  <a:pt x="2632838" y="58993"/>
                </a:moveTo>
                <a:lnTo>
                  <a:pt x="2632838" y="58993"/>
                </a:lnTo>
                <a:cubicBezTo>
                  <a:pt x="2578761" y="63909"/>
                  <a:pt x="2524884" y="72169"/>
                  <a:pt x="2470606" y="73742"/>
                </a:cubicBezTo>
                <a:lnTo>
                  <a:pt x="1482464" y="103238"/>
                </a:lnTo>
                <a:cubicBezTo>
                  <a:pt x="1467716" y="108154"/>
                  <a:pt x="1451809" y="110437"/>
                  <a:pt x="1438219" y="117987"/>
                </a:cubicBezTo>
                <a:cubicBezTo>
                  <a:pt x="1407230" y="135203"/>
                  <a:pt x="1349729" y="176980"/>
                  <a:pt x="1349729" y="176980"/>
                </a:cubicBezTo>
                <a:cubicBezTo>
                  <a:pt x="1291003" y="265068"/>
                  <a:pt x="1327077" y="195966"/>
                  <a:pt x="1305484" y="368709"/>
                </a:cubicBezTo>
                <a:cubicBezTo>
                  <a:pt x="1301775" y="398382"/>
                  <a:pt x="1294229" y="427501"/>
                  <a:pt x="1290735" y="457200"/>
                </a:cubicBezTo>
                <a:cubicBezTo>
                  <a:pt x="1284390" y="511128"/>
                  <a:pt x="1283164" y="565608"/>
                  <a:pt x="1275987" y="619432"/>
                </a:cubicBezTo>
                <a:cubicBezTo>
                  <a:pt x="1273308" y="639524"/>
                  <a:pt x="1265635" y="658638"/>
                  <a:pt x="1261238" y="678425"/>
                </a:cubicBezTo>
                <a:cubicBezTo>
                  <a:pt x="1255800" y="702895"/>
                  <a:pt x="1251928" y="727696"/>
                  <a:pt x="1246490" y="752167"/>
                </a:cubicBezTo>
                <a:cubicBezTo>
                  <a:pt x="1242093" y="771954"/>
                  <a:pt x="1235368" y="791218"/>
                  <a:pt x="1231742" y="811161"/>
                </a:cubicBezTo>
                <a:cubicBezTo>
                  <a:pt x="1223979" y="853859"/>
                  <a:pt x="1223878" y="915378"/>
                  <a:pt x="1202245" y="958645"/>
                </a:cubicBezTo>
                <a:cubicBezTo>
                  <a:pt x="1172128" y="1018878"/>
                  <a:pt x="1174244" y="997822"/>
                  <a:pt x="1113754" y="1032387"/>
                </a:cubicBezTo>
                <a:cubicBezTo>
                  <a:pt x="996713" y="1099267"/>
                  <a:pt x="1147281" y="1018973"/>
                  <a:pt x="1025264" y="1106129"/>
                </a:cubicBezTo>
                <a:cubicBezTo>
                  <a:pt x="1007374" y="1118908"/>
                  <a:pt x="985360" y="1124717"/>
                  <a:pt x="966271" y="1135625"/>
                </a:cubicBezTo>
                <a:cubicBezTo>
                  <a:pt x="950881" y="1144419"/>
                  <a:pt x="937415" y="1156328"/>
                  <a:pt x="922025" y="1165122"/>
                </a:cubicBezTo>
                <a:cubicBezTo>
                  <a:pt x="902936" y="1176030"/>
                  <a:pt x="882121" y="1183711"/>
                  <a:pt x="863032" y="1194619"/>
                </a:cubicBezTo>
                <a:cubicBezTo>
                  <a:pt x="800953" y="1230093"/>
                  <a:pt x="834072" y="1223902"/>
                  <a:pt x="759793" y="1253613"/>
                </a:cubicBezTo>
                <a:cubicBezTo>
                  <a:pt x="730925" y="1265160"/>
                  <a:pt x="700800" y="1273277"/>
                  <a:pt x="671303" y="1283109"/>
                </a:cubicBezTo>
                <a:cubicBezTo>
                  <a:pt x="656555" y="1288025"/>
                  <a:pt x="639993" y="1289235"/>
                  <a:pt x="627058" y="1297858"/>
                </a:cubicBezTo>
                <a:cubicBezTo>
                  <a:pt x="542028" y="1354544"/>
                  <a:pt x="624055" y="1305465"/>
                  <a:pt x="538567" y="1342103"/>
                </a:cubicBezTo>
                <a:cubicBezTo>
                  <a:pt x="496592" y="1360092"/>
                  <a:pt x="478565" y="1377701"/>
                  <a:pt x="435329" y="1386348"/>
                </a:cubicBezTo>
                <a:cubicBezTo>
                  <a:pt x="401242" y="1393165"/>
                  <a:pt x="366503" y="1396180"/>
                  <a:pt x="332090" y="1401096"/>
                </a:cubicBezTo>
                <a:cubicBezTo>
                  <a:pt x="317342" y="1410928"/>
                  <a:pt x="304137" y="1423611"/>
                  <a:pt x="287845" y="1430593"/>
                </a:cubicBezTo>
                <a:cubicBezTo>
                  <a:pt x="269214" y="1438578"/>
                  <a:pt x="248341" y="1439773"/>
                  <a:pt x="228851" y="1445342"/>
                </a:cubicBezTo>
                <a:cubicBezTo>
                  <a:pt x="213903" y="1449613"/>
                  <a:pt x="199354" y="1455174"/>
                  <a:pt x="184606" y="1460090"/>
                </a:cubicBezTo>
                <a:cubicBezTo>
                  <a:pt x="169858" y="1474838"/>
                  <a:pt x="156384" y="1490982"/>
                  <a:pt x="140361" y="1504335"/>
                </a:cubicBezTo>
                <a:cubicBezTo>
                  <a:pt x="126744" y="1515683"/>
                  <a:pt x="105948" y="1519084"/>
                  <a:pt x="96116" y="1533832"/>
                </a:cubicBezTo>
                <a:cubicBezTo>
                  <a:pt x="84872" y="1550697"/>
                  <a:pt x="90432" y="1574695"/>
                  <a:pt x="81367" y="1592825"/>
                </a:cubicBezTo>
                <a:cubicBezTo>
                  <a:pt x="70374" y="1614811"/>
                  <a:pt x="51870" y="1632154"/>
                  <a:pt x="37122" y="1651819"/>
                </a:cubicBezTo>
                <a:cubicBezTo>
                  <a:pt x="489" y="1761716"/>
                  <a:pt x="-17014" y="1775494"/>
                  <a:pt x="22374" y="1917290"/>
                </a:cubicBezTo>
                <a:cubicBezTo>
                  <a:pt x="31862" y="1951447"/>
                  <a:pt x="70156" y="1972149"/>
                  <a:pt x="81367" y="2005780"/>
                </a:cubicBezTo>
                <a:cubicBezTo>
                  <a:pt x="115959" y="2109551"/>
                  <a:pt x="70934" y="1981434"/>
                  <a:pt x="125613" y="2109019"/>
                </a:cubicBezTo>
                <a:cubicBezTo>
                  <a:pt x="131737" y="2123308"/>
                  <a:pt x="132811" y="2139674"/>
                  <a:pt x="140361" y="2153264"/>
                </a:cubicBezTo>
                <a:cubicBezTo>
                  <a:pt x="157577" y="2184253"/>
                  <a:pt x="179690" y="2212257"/>
                  <a:pt x="199354" y="2241754"/>
                </a:cubicBezTo>
                <a:cubicBezTo>
                  <a:pt x="209186" y="2256503"/>
                  <a:pt x="216317" y="2273466"/>
                  <a:pt x="228851" y="2286000"/>
                </a:cubicBezTo>
                <a:cubicBezTo>
                  <a:pt x="358112" y="2415261"/>
                  <a:pt x="194143" y="2257077"/>
                  <a:pt x="317342" y="2359742"/>
                </a:cubicBezTo>
                <a:cubicBezTo>
                  <a:pt x="333365" y="2373094"/>
                  <a:pt x="345564" y="2390635"/>
                  <a:pt x="361587" y="2403987"/>
                </a:cubicBezTo>
                <a:cubicBezTo>
                  <a:pt x="375204" y="2415334"/>
                  <a:pt x="392584" y="2421707"/>
                  <a:pt x="405832" y="2433483"/>
                </a:cubicBezTo>
                <a:cubicBezTo>
                  <a:pt x="437010" y="2461197"/>
                  <a:pt x="464825" y="2492477"/>
                  <a:pt x="494322" y="2521974"/>
                </a:cubicBezTo>
                <a:cubicBezTo>
                  <a:pt x="509070" y="2536722"/>
                  <a:pt x="521213" y="2554650"/>
                  <a:pt x="538567" y="2566219"/>
                </a:cubicBezTo>
                <a:lnTo>
                  <a:pt x="582813" y="2595716"/>
                </a:lnTo>
                <a:cubicBezTo>
                  <a:pt x="592645" y="2615380"/>
                  <a:pt x="603649" y="2634501"/>
                  <a:pt x="612309" y="2654709"/>
                </a:cubicBezTo>
                <a:cubicBezTo>
                  <a:pt x="618433" y="2668998"/>
                  <a:pt x="619345" y="2685456"/>
                  <a:pt x="627058" y="2698954"/>
                </a:cubicBezTo>
                <a:cubicBezTo>
                  <a:pt x="639254" y="2720296"/>
                  <a:pt x="658275" y="2737104"/>
                  <a:pt x="671303" y="2757948"/>
                </a:cubicBezTo>
                <a:cubicBezTo>
                  <a:pt x="682955" y="2776592"/>
                  <a:pt x="690968" y="2797277"/>
                  <a:pt x="700800" y="2816942"/>
                </a:cubicBezTo>
                <a:cubicBezTo>
                  <a:pt x="705716" y="2841522"/>
                  <a:pt x="711736" y="2865907"/>
                  <a:pt x="715548" y="2890683"/>
                </a:cubicBezTo>
                <a:cubicBezTo>
                  <a:pt x="721575" y="2929858"/>
                  <a:pt x="721991" y="2969915"/>
                  <a:pt x="730296" y="3008671"/>
                </a:cubicBezTo>
                <a:cubicBezTo>
                  <a:pt x="736811" y="3039073"/>
                  <a:pt x="752252" y="3066997"/>
                  <a:pt x="759793" y="3097161"/>
                </a:cubicBezTo>
                <a:cubicBezTo>
                  <a:pt x="767046" y="3126172"/>
                  <a:pt x="769193" y="3156230"/>
                  <a:pt x="774542" y="3185651"/>
                </a:cubicBezTo>
                <a:cubicBezTo>
                  <a:pt x="779026" y="3210314"/>
                  <a:pt x="785169" y="3234667"/>
                  <a:pt x="789290" y="3259393"/>
                </a:cubicBezTo>
                <a:cubicBezTo>
                  <a:pt x="801779" y="3334330"/>
                  <a:pt x="801406" y="3366849"/>
                  <a:pt x="818787" y="3436374"/>
                </a:cubicBezTo>
                <a:cubicBezTo>
                  <a:pt x="826495" y="3467206"/>
                  <a:pt x="854007" y="3531798"/>
                  <a:pt x="863032" y="3554361"/>
                </a:cubicBezTo>
                <a:cubicBezTo>
                  <a:pt x="867948" y="3593690"/>
                  <a:pt x="866124" y="3634466"/>
                  <a:pt x="877780" y="3672348"/>
                </a:cubicBezTo>
                <a:cubicBezTo>
                  <a:pt x="886210" y="3699746"/>
                  <a:pt x="913937" y="3718589"/>
                  <a:pt x="922025" y="3746090"/>
                </a:cubicBezTo>
                <a:cubicBezTo>
                  <a:pt x="971166" y="3913170"/>
                  <a:pt x="934325" y="3883776"/>
                  <a:pt x="966271" y="4011561"/>
                </a:cubicBezTo>
                <a:cubicBezTo>
                  <a:pt x="971187" y="4031225"/>
                  <a:pt x="975451" y="4051064"/>
                  <a:pt x="981019" y="4070554"/>
                </a:cubicBezTo>
                <a:cubicBezTo>
                  <a:pt x="985290" y="4085502"/>
                  <a:pt x="991677" y="4099801"/>
                  <a:pt x="995767" y="4114800"/>
                </a:cubicBezTo>
                <a:cubicBezTo>
                  <a:pt x="1006434" y="4153911"/>
                  <a:pt x="1014597" y="4193676"/>
                  <a:pt x="1025264" y="4232787"/>
                </a:cubicBezTo>
                <a:cubicBezTo>
                  <a:pt x="1035435" y="4270079"/>
                  <a:pt x="1049368" y="4302456"/>
                  <a:pt x="1069509" y="4336025"/>
                </a:cubicBezTo>
                <a:cubicBezTo>
                  <a:pt x="1087748" y="4366424"/>
                  <a:pt x="1099006" y="4404851"/>
                  <a:pt x="1128503" y="4424516"/>
                </a:cubicBezTo>
                <a:lnTo>
                  <a:pt x="1172748" y="4454013"/>
                </a:lnTo>
                <a:cubicBezTo>
                  <a:pt x="1199787" y="4535132"/>
                  <a:pt x="1171249" y="4462453"/>
                  <a:pt x="1216993" y="4542503"/>
                </a:cubicBezTo>
                <a:cubicBezTo>
                  <a:pt x="1307703" y="4701243"/>
                  <a:pt x="1161155" y="4473492"/>
                  <a:pt x="1305484" y="4689987"/>
                </a:cubicBezTo>
                <a:lnTo>
                  <a:pt x="1364477" y="4778477"/>
                </a:lnTo>
                <a:lnTo>
                  <a:pt x="1408722" y="4807974"/>
                </a:lnTo>
                <a:cubicBezTo>
                  <a:pt x="1423503" y="4852315"/>
                  <a:pt x="1421202" y="4858346"/>
                  <a:pt x="1452967" y="4896464"/>
                </a:cubicBezTo>
                <a:cubicBezTo>
                  <a:pt x="1466320" y="4912487"/>
                  <a:pt x="1483860" y="4924686"/>
                  <a:pt x="1497213" y="4940709"/>
                </a:cubicBezTo>
                <a:cubicBezTo>
                  <a:pt x="1508560" y="4954326"/>
                  <a:pt x="1515362" y="4971337"/>
                  <a:pt x="1526709" y="4984954"/>
                </a:cubicBezTo>
                <a:cubicBezTo>
                  <a:pt x="1562198" y="5027541"/>
                  <a:pt x="1571692" y="5029692"/>
                  <a:pt x="1615200" y="5058696"/>
                </a:cubicBezTo>
                <a:cubicBezTo>
                  <a:pt x="1641420" y="5098028"/>
                  <a:pt x="1643055" y="5112772"/>
                  <a:pt x="1688942" y="5132438"/>
                </a:cubicBezTo>
                <a:cubicBezTo>
                  <a:pt x="1707573" y="5140423"/>
                  <a:pt x="1728956" y="5140070"/>
                  <a:pt x="1747935" y="5147187"/>
                </a:cubicBezTo>
                <a:cubicBezTo>
                  <a:pt x="1790907" y="5163301"/>
                  <a:pt x="1807233" y="5184108"/>
                  <a:pt x="1851174" y="5191432"/>
                </a:cubicBezTo>
                <a:cubicBezTo>
                  <a:pt x="1895086" y="5198751"/>
                  <a:pt x="1939736" y="5200658"/>
                  <a:pt x="1983909" y="5206180"/>
                </a:cubicBezTo>
                <a:cubicBezTo>
                  <a:pt x="2018403" y="5210492"/>
                  <a:pt x="2052735" y="5216013"/>
                  <a:pt x="2087148" y="5220929"/>
                </a:cubicBezTo>
                <a:cubicBezTo>
                  <a:pt x="2288709" y="5216013"/>
                  <a:pt x="2490419" y="5215335"/>
                  <a:pt x="2691832" y="5206180"/>
                </a:cubicBezTo>
                <a:cubicBezTo>
                  <a:pt x="2707362" y="5205474"/>
                  <a:pt x="2721129" y="5195703"/>
                  <a:pt x="2736077" y="5191432"/>
                </a:cubicBezTo>
                <a:cubicBezTo>
                  <a:pt x="2865709" y="5154394"/>
                  <a:pt x="2733232" y="5197295"/>
                  <a:pt x="2839316" y="5161935"/>
                </a:cubicBezTo>
                <a:cubicBezTo>
                  <a:pt x="2905546" y="5095705"/>
                  <a:pt x="2863775" y="5124285"/>
                  <a:pt x="2972051" y="5088193"/>
                </a:cubicBezTo>
                <a:lnTo>
                  <a:pt x="3016296" y="5073445"/>
                </a:lnTo>
                <a:cubicBezTo>
                  <a:pt x="3035961" y="5058697"/>
                  <a:pt x="3053304" y="5040193"/>
                  <a:pt x="3075290" y="5029200"/>
                </a:cubicBezTo>
                <a:cubicBezTo>
                  <a:pt x="3093420" y="5020135"/>
                  <a:pt x="3114794" y="5020020"/>
                  <a:pt x="3134284" y="5014451"/>
                </a:cubicBezTo>
                <a:cubicBezTo>
                  <a:pt x="3149232" y="5010180"/>
                  <a:pt x="3163781" y="5004619"/>
                  <a:pt x="3178529" y="4999703"/>
                </a:cubicBezTo>
                <a:cubicBezTo>
                  <a:pt x="3193277" y="4989871"/>
                  <a:pt x="3206576" y="4977405"/>
                  <a:pt x="3222774" y="4970206"/>
                </a:cubicBezTo>
                <a:cubicBezTo>
                  <a:pt x="3251186" y="4957578"/>
                  <a:pt x="3281767" y="4950541"/>
                  <a:pt x="3311264" y="4940709"/>
                </a:cubicBezTo>
                <a:cubicBezTo>
                  <a:pt x="3374733" y="4919553"/>
                  <a:pt x="3340435" y="4929729"/>
                  <a:pt x="3414503" y="4911213"/>
                </a:cubicBezTo>
                <a:cubicBezTo>
                  <a:pt x="3429251" y="4901381"/>
                  <a:pt x="3442151" y="4887940"/>
                  <a:pt x="3458748" y="4881716"/>
                </a:cubicBezTo>
                <a:cubicBezTo>
                  <a:pt x="3482219" y="4872914"/>
                  <a:pt x="3507827" y="4871451"/>
                  <a:pt x="3532490" y="4866967"/>
                </a:cubicBezTo>
                <a:cubicBezTo>
                  <a:pt x="3646701" y="4846201"/>
                  <a:pt x="3587211" y="4863475"/>
                  <a:pt x="3665225" y="4837471"/>
                </a:cubicBezTo>
                <a:cubicBezTo>
                  <a:pt x="3734876" y="4791038"/>
                  <a:pt x="3685659" y="4815737"/>
                  <a:pt x="3783213" y="4793225"/>
                </a:cubicBezTo>
                <a:cubicBezTo>
                  <a:pt x="3822714" y="4784109"/>
                  <a:pt x="3901200" y="4763729"/>
                  <a:pt x="3901200" y="4763729"/>
                </a:cubicBezTo>
                <a:lnTo>
                  <a:pt x="3989690" y="4704735"/>
                </a:lnTo>
                <a:cubicBezTo>
                  <a:pt x="4004438" y="4694903"/>
                  <a:pt x="4016739" y="4679537"/>
                  <a:pt x="4033935" y="4675238"/>
                </a:cubicBezTo>
                <a:lnTo>
                  <a:pt x="4092929" y="4660490"/>
                </a:lnTo>
                <a:cubicBezTo>
                  <a:pt x="4288572" y="4562667"/>
                  <a:pt x="4044271" y="4681343"/>
                  <a:pt x="4196167" y="4616245"/>
                </a:cubicBezTo>
                <a:cubicBezTo>
                  <a:pt x="4304141" y="4569971"/>
                  <a:pt x="4205390" y="4599191"/>
                  <a:pt x="4314154" y="4572000"/>
                </a:cubicBezTo>
                <a:cubicBezTo>
                  <a:pt x="4328903" y="4562168"/>
                  <a:pt x="4342202" y="4549702"/>
                  <a:pt x="4358400" y="4542503"/>
                </a:cubicBezTo>
                <a:cubicBezTo>
                  <a:pt x="4386812" y="4529875"/>
                  <a:pt x="4446890" y="4513006"/>
                  <a:pt x="4446890" y="4513006"/>
                </a:cubicBezTo>
                <a:cubicBezTo>
                  <a:pt x="4500087" y="4477541"/>
                  <a:pt x="4539215" y="4455633"/>
                  <a:pt x="4579625" y="4395019"/>
                </a:cubicBezTo>
                <a:cubicBezTo>
                  <a:pt x="4589457" y="4380271"/>
                  <a:pt x="4601195" y="4366628"/>
                  <a:pt x="4609122" y="4350774"/>
                </a:cubicBezTo>
                <a:cubicBezTo>
                  <a:pt x="4616075" y="4336869"/>
                  <a:pt x="4616919" y="4320434"/>
                  <a:pt x="4623871" y="4306529"/>
                </a:cubicBezTo>
                <a:cubicBezTo>
                  <a:pt x="4631798" y="4290675"/>
                  <a:pt x="4645440" y="4278137"/>
                  <a:pt x="4653367" y="4262283"/>
                </a:cubicBezTo>
                <a:cubicBezTo>
                  <a:pt x="4663948" y="4241120"/>
                  <a:pt x="4678137" y="4177954"/>
                  <a:pt x="4682864" y="4159045"/>
                </a:cubicBezTo>
                <a:cubicBezTo>
                  <a:pt x="4677948" y="4021393"/>
                  <a:pt x="4680222" y="3883296"/>
                  <a:pt x="4668116" y="3746090"/>
                </a:cubicBezTo>
                <a:cubicBezTo>
                  <a:pt x="4665383" y="3715118"/>
                  <a:pt x="4638619" y="3657600"/>
                  <a:pt x="4638619" y="3657600"/>
                </a:cubicBezTo>
                <a:cubicBezTo>
                  <a:pt x="4632042" y="3618137"/>
                  <a:pt x="4619432" y="3536606"/>
                  <a:pt x="4609122" y="3495367"/>
                </a:cubicBezTo>
                <a:cubicBezTo>
                  <a:pt x="4605351" y="3480285"/>
                  <a:pt x="4597746" y="3466298"/>
                  <a:pt x="4594374" y="3451122"/>
                </a:cubicBezTo>
                <a:cubicBezTo>
                  <a:pt x="4587887" y="3421931"/>
                  <a:pt x="4591126" y="3390235"/>
                  <a:pt x="4579625" y="3362632"/>
                </a:cubicBezTo>
                <a:cubicBezTo>
                  <a:pt x="4565990" y="3329908"/>
                  <a:pt x="4520632" y="3274142"/>
                  <a:pt x="4520632" y="3274142"/>
                </a:cubicBezTo>
                <a:cubicBezTo>
                  <a:pt x="4515716" y="3259393"/>
                  <a:pt x="4514230" y="3243012"/>
                  <a:pt x="4505884" y="3229896"/>
                </a:cubicBezTo>
                <a:cubicBezTo>
                  <a:pt x="4479490" y="3188420"/>
                  <a:pt x="4452155" y="3146671"/>
                  <a:pt x="4417393" y="3111909"/>
                </a:cubicBezTo>
                <a:lnTo>
                  <a:pt x="4328903" y="3023419"/>
                </a:lnTo>
                <a:cubicBezTo>
                  <a:pt x="4314155" y="3008671"/>
                  <a:pt x="4296228" y="2996528"/>
                  <a:pt x="4284658" y="2979174"/>
                </a:cubicBezTo>
                <a:lnTo>
                  <a:pt x="4255161" y="2934929"/>
                </a:lnTo>
                <a:cubicBezTo>
                  <a:pt x="4250245" y="2905432"/>
                  <a:pt x="4249006" y="2875081"/>
                  <a:pt x="4240413" y="2846438"/>
                </a:cubicBezTo>
                <a:cubicBezTo>
                  <a:pt x="4230207" y="2812418"/>
                  <a:pt x="4201167" y="2772822"/>
                  <a:pt x="4181419" y="2743200"/>
                </a:cubicBezTo>
                <a:cubicBezTo>
                  <a:pt x="4171587" y="2713703"/>
                  <a:pt x="4173908" y="2676695"/>
                  <a:pt x="4151922" y="2654709"/>
                </a:cubicBezTo>
                <a:cubicBezTo>
                  <a:pt x="4044174" y="2546961"/>
                  <a:pt x="4185332" y="2697447"/>
                  <a:pt x="4048684" y="2492477"/>
                </a:cubicBezTo>
                <a:cubicBezTo>
                  <a:pt x="4038852" y="2477729"/>
                  <a:pt x="4027114" y="2464086"/>
                  <a:pt x="4019187" y="2448232"/>
                </a:cubicBezTo>
                <a:cubicBezTo>
                  <a:pt x="4012234" y="2434327"/>
                  <a:pt x="4011390" y="2417892"/>
                  <a:pt x="4004438" y="2403987"/>
                </a:cubicBezTo>
                <a:cubicBezTo>
                  <a:pt x="3996511" y="2388133"/>
                  <a:pt x="3982869" y="2375596"/>
                  <a:pt x="3974942" y="2359742"/>
                </a:cubicBezTo>
                <a:cubicBezTo>
                  <a:pt x="3967989" y="2345837"/>
                  <a:pt x="3966317" y="2329785"/>
                  <a:pt x="3960193" y="2315496"/>
                </a:cubicBezTo>
                <a:cubicBezTo>
                  <a:pt x="3951532" y="2295288"/>
                  <a:pt x="3938861" y="2276916"/>
                  <a:pt x="3930696" y="2256503"/>
                </a:cubicBezTo>
                <a:cubicBezTo>
                  <a:pt x="3919149" y="2227635"/>
                  <a:pt x="3915105" y="2195823"/>
                  <a:pt x="3901200" y="2168013"/>
                </a:cubicBezTo>
                <a:cubicBezTo>
                  <a:pt x="3891368" y="2148348"/>
                  <a:pt x="3879423" y="2129605"/>
                  <a:pt x="3871703" y="2109019"/>
                </a:cubicBezTo>
                <a:cubicBezTo>
                  <a:pt x="3864586" y="2090040"/>
                  <a:pt x="3864939" y="2068656"/>
                  <a:pt x="3856954" y="2050025"/>
                </a:cubicBezTo>
                <a:cubicBezTo>
                  <a:pt x="3849972" y="2033733"/>
                  <a:pt x="3835385" y="2021634"/>
                  <a:pt x="3827458" y="2005780"/>
                </a:cubicBezTo>
                <a:cubicBezTo>
                  <a:pt x="3815064" y="1980992"/>
                  <a:pt x="3805052" y="1926177"/>
                  <a:pt x="3797961" y="1902542"/>
                </a:cubicBezTo>
                <a:cubicBezTo>
                  <a:pt x="3789027" y="1872761"/>
                  <a:pt x="3794334" y="1831298"/>
                  <a:pt x="3768464" y="1814051"/>
                </a:cubicBezTo>
                <a:lnTo>
                  <a:pt x="3724219" y="1784554"/>
                </a:lnTo>
                <a:cubicBezTo>
                  <a:pt x="3717887" y="1740228"/>
                  <a:pt x="3707663" y="1655025"/>
                  <a:pt x="3694722" y="1607574"/>
                </a:cubicBezTo>
                <a:cubicBezTo>
                  <a:pt x="3686541" y="1577577"/>
                  <a:pt x="3672766" y="1549247"/>
                  <a:pt x="3665225" y="1519083"/>
                </a:cubicBezTo>
                <a:cubicBezTo>
                  <a:pt x="3631959" y="1386014"/>
                  <a:pt x="3648549" y="1439555"/>
                  <a:pt x="3620980" y="1356851"/>
                </a:cubicBezTo>
                <a:cubicBezTo>
                  <a:pt x="3625896" y="1229032"/>
                  <a:pt x="3627494" y="1101041"/>
                  <a:pt x="3635729" y="973393"/>
                </a:cubicBezTo>
                <a:cubicBezTo>
                  <a:pt x="3637343" y="948378"/>
                  <a:pt x="3642550" y="923432"/>
                  <a:pt x="3650477" y="899651"/>
                </a:cubicBezTo>
                <a:cubicBezTo>
                  <a:pt x="3657429" y="878794"/>
                  <a:pt x="3671313" y="860866"/>
                  <a:pt x="3679974" y="840658"/>
                </a:cubicBezTo>
                <a:cubicBezTo>
                  <a:pt x="3686098" y="826369"/>
                  <a:pt x="3688598" y="810702"/>
                  <a:pt x="3694722" y="796413"/>
                </a:cubicBezTo>
                <a:cubicBezTo>
                  <a:pt x="3703383" y="776205"/>
                  <a:pt x="3715558" y="757627"/>
                  <a:pt x="3724219" y="737419"/>
                </a:cubicBezTo>
                <a:cubicBezTo>
                  <a:pt x="3730343" y="723130"/>
                  <a:pt x="3730344" y="706109"/>
                  <a:pt x="3738967" y="693174"/>
                </a:cubicBezTo>
                <a:cubicBezTo>
                  <a:pt x="3750537" y="675820"/>
                  <a:pt x="3768464" y="663677"/>
                  <a:pt x="3783213" y="648929"/>
                </a:cubicBezTo>
                <a:lnTo>
                  <a:pt x="3812709" y="560438"/>
                </a:lnTo>
                <a:lnTo>
                  <a:pt x="3827458" y="516193"/>
                </a:lnTo>
                <a:cubicBezTo>
                  <a:pt x="3822542" y="417870"/>
                  <a:pt x="3821237" y="319300"/>
                  <a:pt x="3812709" y="221225"/>
                </a:cubicBezTo>
                <a:cubicBezTo>
                  <a:pt x="3810424" y="194949"/>
                  <a:pt x="3785983" y="150254"/>
                  <a:pt x="3768464" y="132735"/>
                </a:cubicBezTo>
                <a:cubicBezTo>
                  <a:pt x="3755930" y="120201"/>
                  <a:pt x="3738643" y="113541"/>
                  <a:pt x="3724219" y="103238"/>
                </a:cubicBezTo>
                <a:cubicBezTo>
                  <a:pt x="3704217" y="88951"/>
                  <a:pt x="3686567" y="71188"/>
                  <a:pt x="3665225" y="58993"/>
                </a:cubicBezTo>
                <a:cubicBezTo>
                  <a:pt x="3640071" y="44619"/>
                  <a:pt x="3567095" y="33909"/>
                  <a:pt x="3547238" y="29496"/>
                </a:cubicBezTo>
                <a:cubicBezTo>
                  <a:pt x="3491679" y="17149"/>
                  <a:pt x="3493273" y="16424"/>
                  <a:pt x="3444000" y="0"/>
                </a:cubicBezTo>
                <a:lnTo>
                  <a:pt x="2618090" y="14748"/>
                </a:lnTo>
                <a:cubicBezTo>
                  <a:pt x="2560926" y="16653"/>
                  <a:pt x="2565355" y="35827"/>
                  <a:pt x="2514851" y="44245"/>
                </a:cubicBezTo>
                <a:cubicBezTo>
                  <a:pt x="2500303" y="46670"/>
                  <a:pt x="2485354" y="44245"/>
                  <a:pt x="2470606" y="44245"/>
                </a:cubicBezTo>
                <a:lnTo>
                  <a:pt x="2470606" y="88490"/>
                </a:lnTo>
              </a:path>
            </a:pathLst>
          </a:cu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1" name="Text Box 1057"/>
          <p:cNvSpPr txBox="1">
            <a:spLocks noChangeArrowheads="1"/>
          </p:cNvSpPr>
          <p:nvPr/>
        </p:nvSpPr>
        <p:spPr bwMode="auto">
          <a:xfrm>
            <a:off x="1348707" y="1388961"/>
            <a:ext cx="1893887" cy="45243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defPPr>
              <a:defRPr lang="es-MX"/>
            </a:defPPr>
            <a:lvl1pPr algn="ctr">
              <a:lnSpc>
                <a:spcPct val="80000"/>
              </a:lnSpc>
              <a:spcBef>
                <a:spcPct val="50000"/>
              </a:spcBef>
              <a:defRPr sz="1400" b="1">
                <a:solidFill>
                  <a:srgbClr val="000099"/>
                </a:solidFill>
              </a:defRPr>
            </a:lvl1pPr>
          </a:lstStyle>
          <a:p>
            <a:r>
              <a:rPr lang="es-CO" altLang="es-CO" dirty="0"/>
              <a:t>Institución Educativa</a:t>
            </a:r>
          </a:p>
          <a:p>
            <a:r>
              <a:rPr lang="es-CO" altLang="es-CO" dirty="0"/>
              <a:t>Don Bosco</a:t>
            </a:r>
            <a:endParaRPr lang="es-ES" altLang="es-CO" dirty="0"/>
          </a:p>
        </p:txBody>
      </p:sp>
      <p:sp>
        <p:nvSpPr>
          <p:cNvPr id="35" name="Text Box 33"/>
          <p:cNvSpPr txBox="1">
            <a:spLocks noChangeArrowheads="1"/>
          </p:cNvSpPr>
          <p:nvPr/>
        </p:nvSpPr>
        <p:spPr bwMode="auto">
          <a:xfrm>
            <a:off x="3744811" y="1602146"/>
            <a:ext cx="2076450" cy="45672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lnSpc>
                <a:spcPct val="80000"/>
              </a:lnSpc>
              <a:spcBef>
                <a:spcPct val="50000"/>
              </a:spcBef>
            </a:pPr>
            <a:r>
              <a:rPr lang="es-CO" altLang="es-CO" sz="1400" b="1" dirty="0">
                <a:solidFill>
                  <a:srgbClr val="000099"/>
                </a:solidFill>
              </a:rPr>
              <a:t>IE. Don Bosco</a:t>
            </a:r>
          </a:p>
          <a:p>
            <a:pPr algn="ctr">
              <a:lnSpc>
                <a:spcPct val="80000"/>
              </a:lnSpc>
              <a:spcBef>
                <a:spcPct val="50000"/>
              </a:spcBef>
            </a:pPr>
            <a:r>
              <a:rPr lang="es-CO" altLang="es-CO" sz="1400" b="1" dirty="0" smtClean="0">
                <a:solidFill>
                  <a:srgbClr val="000099"/>
                </a:solidFill>
              </a:rPr>
              <a:t>Sede María </a:t>
            </a:r>
            <a:r>
              <a:rPr lang="es-CO" altLang="es-CO" sz="1400" b="1" dirty="0">
                <a:solidFill>
                  <a:srgbClr val="000099"/>
                </a:solidFill>
              </a:rPr>
              <a:t>Auxiliadora</a:t>
            </a:r>
            <a:endParaRPr lang="es-ES" altLang="es-CO" sz="1400" b="1" dirty="0">
              <a:solidFill>
                <a:srgbClr val="000099"/>
              </a:solidFill>
            </a:endParaRPr>
          </a:p>
        </p:txBody>
      </p:sp>
      <p:sp>
        <p:nvSpPr>
          <p:cNvPr id="12" name="11 Forma libre"/>
          <p:cNvSpPr/>
          <p:nvPr/>
        </p:nvSpPr>
        <p:spPr>
          <a:xfrm>
            <a:off x="1474839" y="4660490"/>
            <a:ext cx="589935" cy="589936"/>
          </a:xfrm>
          <a:custGeom>
            <a:avLst/>
            <a:gdLst>
              <a:gd name="connsiteX0" fmla="*/ 58993 w 589935"/>
              <a:gd name="connsiteY0" fmla="*/ 0 h 589936"/>
              <a:gd name="connsiteX1" fmla="*/ 58993 w 589935"/>
              <a:gd name="connsiteY1" fmla="*/ 0 h 589936"/>
              <a:gd name="connsiteX2" fmla="*/ 206477 w 589935"/>
              <a:gd name="connsiteY2" fmla="*/ 14749 h 589936"/>
              <a:gd name="connsiteX3" fmla="*/ 412955 w 589935"/>
              <a:gd name="connsiteY3" fmla="*/ 29497 h 589936"/>
              <a:gd name="connsiteX4" fmla="*/ 516193 w 589935"/>
              <a:gd name="connsiteY4" fmla="*/ 58994 h 589936"/>
              <a:gd name="connsiteX5" fmla="*/ 589935 w 589935"/>
              <a:gd name="connsiteY5" fmla="*/ 73742 h 589936"/>
              <a:gd name="connsiteX6" fmla="*/ 575187 w 589935"/>
              <a:gd name="connsiteY6" fmla="*/ 442452 h 589936"/>
              <a:gd name="connsiteX7" fmla="*/ 545690 w 589935"/>
              <a:gd name="connsiteY7" fmla="*/ 530942 h 589936"/>
              <a:gd name="connsiteX8" fmla="*/ 530942 w 589935"/>
              <a:gd name="connsiteY8" fmla="*/ 589936 h 589936"/>
              <a:gd name="connsiteX9" fmla="*/ 235974 w 589935"/>
              <a:gd name="connsiteY9" fmla="*/ 575187 h 589936"/>
              <a:gd name="connsiteX10" fmla="*/ 147484 w 589935"/>
              <a:gd name="connsiteY10" fmla="*/ 545691 h 589936"/>
              <a:gd name="connsiteX11" fmla="*/ 0 w 589935"/>
              <a:gd name="connsiteY11" fmla="*/ 530942 h 589936"/>
              <a:gd name="connsiteX12" fmla="*/ 29496 w 589935"/>
              <a:gd name="connsiteY12" fmla="*/ 191729 h 589936"/>
              <a:gd name="connsiteX13" fmla="*/ 58993 w 589935"/>
              <a:gd name="connsiteY13" fmla="*/ 103239 h 589936"/>
              <a:gd name="connsiteX14" fmla="*/ 73742 w 589935"/>
              <a:gd name="connsiteY14" fmla="*/ 58994 h 589936"/>
              <a:gd name="connsiteX15" fmla="*/ 58993 w 589935"/>
              <a:gd name="connsiteY15" fmla="*/ 0 h 58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935" h="589936">
                <a:moveTo>
                  <a:pt x="58993" y="0"/>
                </a:moveTo>
                <a:lnTo>
                  <a:pt x="58993" y="0"/>
                </a:lnTo>
                <a:lnTo>
                  <a:pt x="206477" y="14749"/>
                </a:lnTo>
                <a:cubicBezTo>
                  <a:pt x="275240" y="20479"/>
                  <a:pt x="344376" y="21877"/>
                  <a:pt x="412955" y="29497"/>
                </a:cubicBezTo>
                <a:cubicBezTo>
                  <a:pt x="462620" y="35015"/>
                  <a:pt x="471441" y="47806"/>
                  <a:pt x="516193" y="58994"/>
                </a:cubicBezTo>
                <a:cubicBezTo>
                  <a:pt x="540512" y="65074"/>
                  <a:pt x="565354" y="68826"/>
                  <a:pt x="589935" y="73742"/>
                </a:cubicBezTo>
                <a:cubicBezTo>
                  <a:pt x="585019" y="196645"/>
                  <a:pt x="587035" y="320022"/>
                  <a:pt x="575187" y="442452"/>
                </a:cubicBezTo>
                <a:cubicBezTo>
                  <a:pt x="572192" y="473400"/>
                  <a:pt x="553231" y="500778"/>
                  <a:pt x="545690" y="530942"/>
                </a:cubicBezTo>
                <a:lnTo>
                  <a:pt x="530942" y="589936"/>
                </a:lnTo>
                <a:cubicBezTo>
                  <a:pt x="432619" y="585020"/>
                  <a:pt x="333771" y="586471"/>
                  <a:pt x="235974" y="575187"/>
                </a:cubicBezTo>
                <a:cubicBezTo>
                  <a:pt x="205087" y="571623"/>
                  <a:pt x="178422" y="548785"/>
                  <a:pt x="147484" y="545691"/>
                </a:cubicBezTo>
                <a:lnTo>
                  <a:pt x="0" y="530942"/>
                </a:lnTo>
                <a:cubicBezTo>
                  <a:pt x="50782" y="378593"/>
                  <a:pt x="-17079" y="595376"/>
                  <a:pt x="29496" y="191729"/>
                </a:cubicBezTo>
                <a:cubicBezTo>
                  <a:pt x="33060" y="160842"/>
                  <a:pt x="49161" y="132736"/>
                  <a:pt x="58993" y="103239"/>
                </a:cubicBezTo>
                <a:cubicBezTo>
                  <a:pt x="63909" y="88491"/>
                  <a:pt x="73742" y="74540"/>
                  <a:pt x="73742" y="58994"/>
                </a:cubicBezTo>
                <a:lnTo>
                  <a:pt x="58993" y="0"/>
                </a:lnTo>
                <a:close/>
              </a:path>
            </a:pathLst>
          </a:custGeom>
          <a:solidFill>
            <a:srgbClr val="FF0000">
              <a:alpha val="47451"/>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3" name="12 Forma libre"/>
          <p:cNvSpPr/>
          <p:nvPr/>
        </p:nvSpPr>
        <p:spPr>
          <a:xfrm>
            <a:off x="1155890" y="3034761"/>
            <a:ext cx="363194" cy="445858"/>
          </a:xfrm>
          <a:custGeom>
            <a:avLst/>
            <a:gdLst>
              <a:gd name="connsiteX0" fmla="*/ 318949 w 363194"/>
              <a:gd name="connsiteY0" fmla="*/ 32904 h 445858"/>
              <a:gd name="connsiteX1" fmla="*/ 318949 w 363194"/>
              <a:gd name="connsiteY1" fmla="*/ 32904 h 445858"/>
              <a:gd name="connsiteX2" fmla="*/ 363194 w 363194"/>
              <a:gd name="connsiteY2" fmla="*/ 357368 h 445858"/>
              <a:gd name="connsiteX3" fmla="*/ 348445 w 363194"/>
              <a:gd name="connsiteY3" fmla="*/ 445858 h 445858"/>
              <a:gd name="connsiteX4" fmla="*/ 97723 w 363194"/>
              <a:gd name="connsiteY4" fmla="*/ 431110 h 445858"/>
              <a:gd name="connsiteX5" fmla="*/ 68226 w 363194"/>
              <a:gd name="connsiteY5" fmla="*/ 32904 h 445858"/>
              <a:gd name="connsiteX6" fmla="*/ 318949 w 363194"/>
              <a:gd name="connsiteY6" fmla="*/ 32904 h 44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194" h="445858">
                <a:moveTo>
                  <a:pt x="318949" y="32904"/>
                </a:moveTo>
                <a:lnTo>
                  <a:pt x="318949" y="32904"/>
                </a:lnTo>
                <a:cubicBezTo>
                  <a:pt x="349462" y="170217"/>
                  <a:pt x="363194" y="202464"/>
                  <a:pt x="363194" y="357368"/>
                </a:cubicBezTo>
                <a:cubicBezTo>
                  <a:pt x="363194" y="387272"/>
                  <a:pt x="353361" y="416361"/>
                  <a:pt x="348445" y="445858"/>
                </a:cubicBezTo>
                <a:cubicBezTo>
                  <a:pt x="264871" y="440942"/>
                  <a:pt x="181026" y="439440"/>
                  <a:pt x="97723" y="431110"/>
                </a:cubicBezTo>
                <a:cubicBezTo>
                  <a:pt x="-62565" y="415082"/>
                  <a:pt x="9217" y="109615"/>
                  <a:pt x="68226" y="32904"/>
                </a:cubicBezTo>
                <a:cubicBezTo>
                  <a:pt x="125177" y="-41132"/>
                  <a:pt x="277162" y="32904"/>
                  <a:pt x="318949" y="32904"/>
                </a:cubicBezTo>
                <a:close/>
              </a:path>
            </a:pathLst>
          </a:custGeom>
          <a:solidFill>
            <a:srgbClr val="FF0000">
              <a:alpha val="47451"/>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4" name="13 Forma libre"/>
          <p:cNvSpPr/>
          <p:nvPr/>
        </p:nvSpPr>
        <p:spPr>
          <a:xfrm>
            <a:off x="6740013" y="2610465"/>
            <a:ext cx="798222" cy="693174"/>
          </a:xfrm>
          <a:custGeom>
            <a:avLst/>
            <a:gdLst>
              <a:gd name="connsiteX0" fmla="*/ 324464 w 798222"/>
              <a:gd name="connsiteY0" fmla="*/ 0 h 693174"/>
              <a:gd name="connsiteX1" fmla="*/ 324464 w 798222"/>
              <a:gd name="connsiteY1" fmla="*/ 0 h 693174"/>
              <a:gd name="connsiteX2" fmla="*/ 457200 w 798222"/>
              <a:gd name="connsiteY2" fmla="*/ 29496 h 693174"/>
              <a:gd name="connsiteX3" fmla="*/ 575187 w 798222"/>
              <a:gd name="connsiteY3" fmla="*/ 88490 h 693174"/>
              <a:gd name="connsiteX4" fmla="*/ 619432 w 798222"/>
              <a:gd name="connsiteY4" fmla="*/ 147483 h 693174"/>
              <a:gd name="connsiteX5" fmla="*/ 707922 w 798222"/>
              <a:gd name="connsiteY5" fmla="*/ 206477 h 693174"/>
              <a:gd name="connsiteX6" fmla="*/ 752168 w 798222"/>
              <a:gd name="connsiteY6" fmla="*/ 250722 h 693174"/>
              <a:gd name="connsiteX7" fmla="*/ 781664 w 798222"/>
              <a:gd name="connsiteY7" fmla="*/ 309716 h 693174"/>
              <a:gd name="connsiteX8" fmla="*/ 781664 w 798222"/>
              <a:gd name="connsiteY8" fmla="*/ 471948 h 693174"/>
              <a:gd name="connsiteX9" fmla="*/ 737419 w 798222"/>
              <a:gd name="connsiteY9" fmla="*/ 486696 h 693174"/>
              <a:gd name="connsiteX10" fmla="*/ 678426 w 798222"/>
              <a:gd name="connsiteY10" fmla="*/ 560438 h 693174"/>
              <a:gd name="connsiteX11" fmla="*/ 604684 w 798222"/>
              <a:gd name="connsiteY11" fmla="*/ 663677 h 693174"/>
              <a:gd name="connsiteX12" fmla="*/ 560439 w 798222"/>
              <a:gd name="connsiteY12" fmla="*/ 693174 h 693174"/>
              <a:gd name="connsiteX13" fmla="*/ 324464 w 798222"/>
              <a:gd name="connsiteY13" fmla="*/ 663677 h 693174"/>
              <a:gd name="connsiteX14" fmla="*/ 280219 w 798222"/>
              <a:gd name="connsiteY14" fmla="*/ 634180 h 693174"/>
              <a:gd name="connsiteX15" fmla="*/ 235974 w 798222"/>
              <a:gd name="connsiteY15" fmla="*/ 619432 h 693174"/>
              <a:gd name="connsiteX16" fmla="*/ 103239 w 798222"/>
              <a:gd name="connsiteY16" fmla="*/ 545690 h 693174"/>
              <a:gd name="connsiteX17" fmla="*/ 29497 w 798222"/>
              <a:gd name="connsiteY17" fmla="*/ 442451 h 693174"/>
              <a:gd name="connsiteX18" fmla="*/ 0 w 798222"/>
              <a:gd name="connsiteY18" fmla="*/ 353961 h 693174"/>
              <a:gd name="connsiteX19" fmla="*/ 44245 w 798222"/>
              <a:gd name="connsiteY19" fmla="*/ 250722 h 693174"/>
              <a:gd name="connsiteX20" fmla="*/ 103239 w 798222"/>
              <a:gd name="connsiteY20" fmla="*/ 162232 h 693174"/>
              <a:gd name="connsiteX21" fmla="*/ 117987 w 798222"/>
              <a:gd name="connsiteY21" fmla="*/ 117987 h 693174"/>
              <a:gd name="connsiteX22" fmla="*/ 206477 w 798222"/>
              <a:gd name="connsiteY22" fmla="*/ 73741 h 693174"/>
              <a:gd name="connsiteX23" fmla="*/ 324464 w 798222"/>
              <a:gd name="connsiteY23" fmla="*/ 0 h 69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8222" h="693174">
                <a:moveTo>
                  <a:pt x="324464" y="0"/>
                </a:moveTo>
                <a:lnTo>
                  <a:pt x="324464" y="0"/>
                </a:lnTo>
                <a:cubicBezTo>
                  <a:pt x="368709" y="9832"/>
                  <a:pt x="414459" y="14411"/>
                  <a:pt x="457200" y="29496"/>
                </a:cubicBezTo>
                <a:cubicBezTo>
                  <a:pt x="498664" y="44130"/>
                  <a:pt x="575187" y="88490"/>
                  <a:pt x="575187" y="88490"/>
                </a:cubicBezTo>
                <a:cubicBezTo>
                  <a:pt x="589935" y="108154"/>
                  <a:pt x="601060" y="131153"/>
                  <a:pt x="619432" y="147483"/>
                </a:cubicBezTo>
                <a:cubicBezTo>
                  <a:pt x="645928" y="171035"/>
                  <a:pt x="682854" y="181410"/>
                  <a:pt x="707922" y="206477"/>
                </a:cubicBezTo>
                <a:lnTo>
                  <a:pt x="752168" y="250722"/>
                </a:lnTo>
                <a:cubicBezTo>
                  <a:pt x="762000" y="270387"/>
                  <a:pt x="773944" y="289130"/>
                  <a:pt x="781664" y="309716"/>
                </a:cubicBezTo>
                <a:cubicBezTo>
                  <a:pt x="800462" y="359844"/>
                  <a:pt x="806796" y="421685"/>
                  <a:pt x="781664" y="471948"/>
                </a:cubicBezTo>
                <a:cubicBezTo>
                  <a:pt x="774712" y="485853"/>
                  <a:pt x="752167" y="481780"/>
                  <a:pt x="737419" y="486696"/>
                </a:cubicBezTo>
                <a:cubicBezTo>
                  <a:pt x="662833" y="536421"/>
                  <a:pt x="714045" y="489200"/>
                  <a:pt x="678426" y="560438"/>
                </a:cubicBezTo>
                <a:cubicBezTo>
                  <a:pt x="670053" y="577185"/>
                  <a:pt x="611362" y="656999"/>
                  <a:pt x="604684" y="663677"/>
                </a:cubicBezTo>
                <a:cubicBezTo>
                  <a:pt x="592150" y="676211"/>
                  <a:pt x="575187" y="683342"/>
                  <a:pt x="560439" y="693174"/>
                </a:cubicBezTo>
                <a:cubicBezTo>
                  <a:pt x="481781" y="683342"/>
                  <a:pt x="402034" y="680008"/>
                  <a:pt x="324464" y="663677"/>
                </a:cubicBezTo>
                <a:cubicBezTo>
                  <a:pt x="307119" y="660025"/>
                  <a:pt x="296073" y="642107"/>
                  <a:pt x="280219" y="634180"/>
                </a:cubicBezTo>
                <a:cubicBezTo>
                  <a:pt x="266314" y="627228"/>
                  <a:pt x="250722" y="624348"/>
                  <a:pt x="235974" y="619432"/>
                </a:cubicBezTo>
                <a:cubicBezTo>
                  <a:pt x="134549" y="551815"/>
                  <a:pt x="181116" y="571648"/>
                  <a:pt x="103239" y="545690"/>
                </a:cubicBezTo>
                <a:cubicBezTo>
                  <a:pt x="55722" y="498174"/>
                  <a:pt x="55381" y="507161"/>
                  <a:pt x="29497" y="442451"/>
                </a:cubicBezTo>
                <a:cubicBezTo>
                  <a:pt x="17950" y="413583"/>
                  <a:pt x="0" y="353961"/>
                  <a:pt x="0" y="353961"/>
                </a:cubicBezTo>
                <a:cubicBezTo>
                  <a:pt x="15257" y="308188"/>
                  <a:pt x="16908" y="296284"/>
                  <a:pt x="44245" y="250722"/>
                </a:cubicBezTo>
                <a:cubicBezTo>
                  <a:pt x="62484" y="220323"/>
                  <a:pt x="103239" y="162232"/>
                  <a:pt x="103239" y="162232"/>
                </a:cubicBezTo>
                <a:cubicBezTo>
                  <a:pt x="108155" y="147484"/>
                  <a:pt x="108276" y="130126"/>
                  <a:pt x="117987" y="117987"/>
                </a:cubicBezTo>
                <a:cubicBezTo>
                  <a:pt x="146163" y="82766"/>
                  <a:pt x="170854" y="91552"/>
                  <a:pt x="206477" y="73741"/>
                </a:cubicBezTo>
                <a:cubicBezTo>
                  <a:pt x="243689" y="55135"/>
                  <a:pt x="304800" y="12290"/>
                  <a:pt x="324464" y="0"/>
                </a:cubicBezTo>
                <a:close/>
              </a:path>
            </a:pathLst>
          </a:custGeom>
          <a:solidFill>
            <a:srgbClr val="FF7C80">
              <a:alpha val="49020"/>
            </a:srgbClr>
          </a:solidFill>
          <a:ln>
            <a:solidFill>
              <a:srgbClr val="FF7C8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5" name="14 Forma libre"/>
          <p:cNvSpPr/>
          <p:nvPr/>
        </p:nvSpPr>
        <p:spPr>
          <a:xfrm>
            <a:off x="6946490" y="1401097"/>
            <a:ext cx="664323" cy="471948"/>
          </a:xfrm>
          <a:custGeom>
            <a:avLst/>
            <a:gdLst>
              <a:gd name="connsiteX0" fmla="*/ 162233 w 664323"/>
              <a:gd name="connsiteY0" fmla="*/ 0 h 471948"/>
              <a:gd name="connsiteX1" fmla="*/ 162233 w 664323"/>
              <a:gd name="connsiteY1" fmla="*/ 0 h 471948"/>
              <a:gd name="connsiteX2" fmla="*/ 368710 w 664323"/>
              <a:gd name="connsiteY2" fmla="*/ 14748 h 471948"/>
              <a:gd name="connsiteX3" fmla="*/ 412955 w 664323"/>
              <a:gd name="connsiteY3" fmla="*/ 29497 h 471948"/>
              <a:gd name="connsiteX4" fmla="*/ 560439 w 664323"/>
              <a:gd name="connsiteY4" fmla="*/ 73742 h 471948"/>
              <a:gd name="connsiteX5" fmla="*/ 604684 w 664323"/>
              <a:gd name="connsiteY5" fmla="*/ 103238 h 471948"/>
              <a:gd name="connsiteX6" fmla="*/ 663678 w 664323"/>
              <a:gd name="connsiteY6" fmla="*/ 235974 h 471948"/>
              <a:gd name="connsiteX7" fmla="*/ 648929 w 664323"/>
              <a:gd name="connsiteY7" fmla="*/ 471948 h 471948"/>
              <a:gd name="connsiteX8" fmla="*/ 265471 w 664323"/>
              <a:gd name="connsiteY8" fmla="*/ 457200 h 471948"/>
              <a:gd name="connsiteX9" fmla="*/ 206478 w 664323"/>
              <a:gd name="connsiteY9" fmla="*/ 442451 h 471948"/>
              <a:gd name="connsiteX10" fmla="*/ 0 w 664323"/>
              <a:gd name="connsiteY10" fmla="*/ 412955 h 471948"/>
              <a:gd name="connsiteX11" fmla="*/ 44245 w 664323"/>
              <a:gd name="connsiteY11" fmla="*/ 221226 h 471948"/>
              <a:gd name="connsiteX12" fmla="*/ 58994 w 664323"/>
              <a:gd name="connsiteY12" fmla="*/ 117987 h 471948"/>
              <a:gd name="connsiteX13" fmla="*/ 88491 w 664323"/>
              <a:gd name="connsiteY13" fmla="*/ 29497 h 471948"/>
              <a:gd name="connsiteX14" fmla="*/ 368710 w 664323"/>
              <a:gd name="connsiteY14" fmla="*/ 0 h 47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4323" h="471948">
                <a:moveTo>
                  <a:pt x="162233" y="0"/>
                </a:moveTo>
                <a:lnTo>
                  <a:pt x="162233" y="0"/>
                </a:lnTo>
                <a:cubicBezTo>
                  <a:pt x="231059" y="4916"/>
                  <a:pt x="300182" y="6686"/>
                  <a:pt x="368710" y="14748"/>
                </a:cubicBezTo>
                <a:cubicBezTo>
                  <a:pt x="384150" y="16564"/>
                  <a:pt x="398007" y="25226"/>
                  <a:pt x="412955" y="29497"/>
                </a:cubicBezTo>
                <a:cubicBezTo>
                  <a:pt x="449028" y="39804"/>
                  <a:pt x="534147" y="56215"/>
                  <a:pt x="560439" y="73742"/>
                </a:cubicBezTo>
                <a:lnTo>
                  <a:pt x="604684" y="103238"/>
                </a:lnTo>
                <a:cubicBezTo>
                  <a:pt x="615567" y="125003"/>
                  <a:pt x="662687" y="215161"/>
                  <a:pt x="663678" y="235974"/>
                </a:cubicBezTo>
                <a:cubicBezTo>
                  <a:pt x="667427" y="314696"/>
                  <a:pt x="653845" y="393290"/>
                  <a:pt x="648929" y="471948"/>
                </a:cubicBezTo>
                <a:cubicBezTo>
                  <a:pt x="521110" y="467032"/>
                  <a:pt x="393102" y="465709"/>
                  <a:pt x="265471" y="457200"/>
                </a:cubicBezTo>
                <a:cubicBezTo>
                  <a:pt x="245246" y="455852"/>
                  <a:pt x="226354" y="446426"/>
                  <a:pt x="206478" y="442451"/>
                </a:cubicBezTo>
                <a:cubicBezTo>
                  <a:pt x="135605" y="428276"/>
                  <a:pt x="72491" y="422016"/>
                  <a:pt x="0" y="412955"/>
                </a:cubicBezTo>
                <a:cubicBezTo>
                  <a:pt x="28081" y="328715"/>
                  <a:pt x="19835" y="359550"/>
                  <a:pt x="44245" y="221226"/>
                </a:cubicBezTo>
                <a:cubicBezTo>
                  <a:pt x="50286" y="186993"/>
                  <a:pt x="51177" y="151859"/>
                  <a:pt x="58994" y="117987"/>
                </a:cubicBezTo>
                <a:cubicBezTo>
                  <a:pt x="65986" y="87691"/>
                  <a:pt x="88491" y="29497"/>
                  <a:pt x="88491" y="29497"/>
                </a:cubicBezTo>
                <a:lnTo>
                  <a:pt x="368710" y="0"/>
                </a:lnTo>
              </a:path>
            </a:pathLst>
          </a:custGeom>
          <a:solidFill>
            <a:srgbClr val="FF7C80">
              <a:alpha val="49020"/>
            </a:srgbClr>
          </a:solidFill>
          <a:ln>
            <a:solidFill>
              <a:srgbClr val="FF7C8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6" name="5 Forma libre"/>
          <p:cNvSpPr/>
          <p:nvPr/>
        </p:nvSpPr>
        <p:spPr>
          <a:xfrm>
            <a:off x="781665" y="2919642"/>
            <a:ext cx="1696064" cy="2571938"/>
          </a:xfrm>
          <a:custGeom>
            <a:avLst/>
            <a:gdLst>
              <a:gd name="connsiteX0" fmla="*/ 634180 w 1696064"/>
              <a:gd name="connsiteY0" fmla="*/ 30035 h 2571938"/>
              <a:gd name="connsiteX1" fmla="*/ 634180 w 1696064"/>
              <a:gd name="connsiteY1" fmla="*/ 30035 h 2571938"/>
              <a:gd name="connsiteX2" fmla="*/ 353961 w 1696064"/>
              <a:gd name="connsiteY2" fmla="*/ 44784 h 2571938"/>
              <a:gd name="connsiteX3" fmla="*/ 294967 w 1696064"/>
              <a:gd name="connsiteY3" fmla="*/ 59532 h 2571938"/>
              <a:gd name="connsiteX4" fmla="*/ 191729 w 1696064"/>
              <a:gd name="connsiteY4" fmla="*/ 133274 h 2571938"/>
              <a:gd name="connsiteX5" fmla="*/ 147483 w 1696064"/>
              <a:gd name="connsiteY5" fmla="*/ 162771 h 2571938"/>
              <a:gd name="connsiteX6" fmla="*/ 103238 w 1696064"/>
              <a:gd name="connsiteY6" fmla="*/ 251261 h 2571938"/>
              <a:gd name="connsiteX7" fmla="*/ 88490 w 1696064"/>
              <a:gd name="connsiteY7" fmla="*/ 295506 h 2571938"/>
              <a:gd name="connsiteX8" fmla="*/ 58993 w 1696064"/>
              <a:gd name="connsiteY8" fmla="*/ 354500 h 2571938"/>
              <a:gd name="connsiteX9" fmla="*/ 29496 w 1696064"/>
              <a:gd name="connsiteY9" fmla="*/ 457739 h 2571938"/>
              <a:gd name="connsiteX10" fmla="*/ 0 w 1696064"/>
              <a:gd name="connsiteY10" fmla="*/ 531481 h 2571938"/>
              <a:gd name="connsiteX11" fmla="*/ 14748 w 1696064"/>
              <a:gd name="connsiteY11" fmla="*/ 826448 h 2571938"/>
              <a:gd name="connsiteX12" fmla="*/ 29496 w 1696064"/>
              <a:gd name="connsiteY12" fmla="*/ 870693 h 2571938"/>
              <a:gd name="connsiteX13" fmla="*/ 58993 w 1696064"/>
              <a:gd name="connsiteY13" fmla="*/ 944435 h 2571938"/>
              <a:gd name="connsiteX14" fmla="*/ 73741 w 1696064"/>
              <a:gd name="connsiteY14" fmla="*/ 1047674 h 2571938"/>
              <a:gd name="connsiteX15" fmla="*/ 117987 w 1696064"/>
              <a:gd name="connsiteY15" fmla="*/ 1195158 h 2571938"/>
              <a:gd name="connsiteX16" fmla="*/ 162232 w 1696064"/>
              <a:gd name="connsiteY16" fmla="*/ 1416384 h 2571938"/>
              <a:gd name="connsiteX17" fmla="*/ 191729 w 1696064"/>
              <a:gd name="connsiteY17" fmla="*/ 1490126 h 2571938"/>
              <a:gd name="connsiteX18" fmla="*/ 206477 w 1696064"/>
              <a:gd name="connsiteY18" fmla="*/ 1534371 h 2571938"/>
              <a:gd name="connsiteX19" fmla="*/ 235974 w 1696064"/>
              <a:gd name="connsiteY19" fmla="*/ 1608113 h 2571938"/>
              <a:gd name="connsiteX20" fmla="*/ 265470 w 1696064"/>
              <a:gd name="connsiteY20" fmla="*/ 1696603 h 2571938"/>
              <a:gd name="connsiteX21" fmla="*/ 280219 w 1696064"/>
              <a:gd name="connsiteY21" fmla="*/ 1755597 h 2571938"/>
              <a:gd name="connsiteX22" fmla="*/ 309716 w 1696064"/>
              <a:gd name="connsiteY22" fmla="*/ 1829339 h 2571938"/>
              <a:gd name="connsiteX23" fmla="*/ 368709 w 1696064"/>
              <a:gd name="connsiteY23" fmla="*/ 1976823 h 2571938"/>
              <a:gd name="connsiteX24" fmla="*/ 412954 w 1696064"/>
              <a:gd name="connsiteY24" fmla="*/ 2021068 h 2571938"/>
              <a:gd name="connsiteX25" fmla="*/ 442451 w 1696064"/>
              <a:gd name="connsiteY25" fmla="*/ 2080061 h 2571938"/>
              <a:gd name="connsiteX26" fmla="*/ 501445 w 1696064"/>
              <a:gd name="connsiteY26" fmla="*/ 2168552 h 2571938"/>
              <a:gd name="connsiteX27" fmla="*/ 530941 w 1696064"/>
              <a:gd name="connsiteY27" fmla="*/ 2212797 h 2571938"/>
              <a:gd name="connsiteX28" fmla="*/ 575187 w 1696064"/>
              <a:gd name="connsiteY28" fmla="*/ 2242293 h 2571938"/>
              <a:gd name="connsiteX29" fmla="*/ 678425 w 1696064"/>
              <a:gd name="connsiteY29" fmla="*/ 2360281 h 2571938"/>
              <a:gd name="connsiteX30" fmla="*/ 811161 w 1696064"/>
              <a:gd name="connsiteY30" fmla="*/ 2463519 h 2571938"/>
              <a:gd name="connsiteX31" fmla="*/ 899651 w 1696064"/>
              <a:gd name="connsiteY31" fmla="*/ 2522513 h 2571938"/>
              <a:gd name="connsiteX32" fmla="*/ 943896 w 1696064"/>
              <a:gd name="connsiteY32" fmla="*/ 2552010 h 2571938"/>
              <a:gd name="connsiteX33" fmla="*/ 1430593 w 1696064"/>
              <a:gd name="connsiteY33" fmla="*/ 2493016 h 2571938"/>
              <a:gd name="connsiteX34" fmla="*/ 1474838 w 1696064"/>
              <a:gd name="connsiteY34" fmla="*/ 2463519 h 2571938"/>
              <a:gd name="connsiteX35" fmla="*/ 1533832 w 1696064"/>
              <a:gd name="connsiteY35" fmla="*/ 2375029 h 2571938"/>
              <a:gd name="connsiteX36" fmla="*/ 1578077 w 1696064"/>
              <a:gd name="connsiteY36" fmla="*/ 2271790 h 2571938"/>
              <a:gd name="connsiteX37" fmla="*/ 1607574 w 1696064"/>
              <a:gd name="connsiteY37" fmla="*/ 2168552 h 2571938"/>
              <a:gd name="connsiteX38" fmla="*/ 1637070 w 1696064"/>
              <a:gd name="connsiteY38" fmla="*/ 2109558 h 2571938"/>
              <a:gd name="connsiteX39" fmla="*/ 1666567 w 1696064"/>
              <a:gd name="connsiteY39" fmla="*/ 1976823 h 2571938"/>
              <a:gd name="connsiteX40" fmla="*/ 1681316 w 1696064"/>
              <a:gd name="connsiteY40" fmla="*/ 1932577 h 2571938"/>
              <a:gd name="connsiteX41" fmla="*/ 1696064 w 1696064"/>
              <a:gd name="connsiteY41" fmla="*/ 1858835 h 2571938"/>
              <a:gd name="connsiteX42" fmla="*/ 1681316 w 1696064"/>
              <a:gd name="connsiteY42" fmla="*/ 1578616 h 2571938"/>
              <a:gd name="connsiteX43" fmla="*/ 1651819 w 1696064"/>
              <a:gd name="connsiteY43" fmla="*/ 1534371 h 2571938"/>
              <a:gd name="connsiteX44" fmla="*/ 1592825 w 1696064"/>
              <a:gd name="connsiteY44" fmla="*/ 1416384 h 2571938"/>
              <a:gd name="connsiteX45" fmla="*/ 1519083 w 1696064"/>
              <a:gd name="connsiteY45" fmla="*/ 1283648 h 2571938"/>
              <a:gd name="connsiteX46" fmla="*/ 1445341 w 1696064"/>
              <a:gd name="connsiteY46" fmla="*/ 1165661 h 2571938"/>
              <a:gd name="connsiteX47" fmla="*/ 1371600 w 1696064"/>
              <a:gd name="connsiteY47" fmla="*/ 1032926 h 2571938"/>
              <a:gd name="connsiteX48" fmla="*/ 1342103 w 1696064"/>
              <a:gd name="connsiteY48" fmla="*/ 929687 h 2571938"/>
              <a:gd name="connsiteX49" fmla="*/ 1312606 w 1696064"/>
              <a:gd name="connsiteY49" fmla="*/ 855945 h 2571938"/>
              <a:gd name="connsiteX50" fmla="*/ 1297858 w 1696064"/>
              <a:gd name="connsiteY50" fmla="*/ 723210 h 2571938"/>
              <a:gd name="connsiteX51" fmla="*/ 1283109 w 1696064"/>
              <a:gd name="connsiteY51" fmla="*/ 678964 h 2571938"/>
              <a:gd name="connsiteX52" fmla="*/ 1253612 w 1696064"/>
              <a:gd name="connsiteY52" fmla="*/ 605223 h 2571938"/>
              <a:gd name="connsiteX53" fmla="*/ 1150374 w 1696064"/>
              <a:gd name="connsiteY53" fmla="*/ 457739 h 2571938"/>
              <a:gd name="connsiteX54" fmla="*/ 1106129 w 1696064"/>
              <a:gd name="connsiteY54" fmla="*/ 413493 h 2571938"/>
              <a:gd name="connsiteX55" fmla="*/ 1061883 w 1696064"/>
              <a:gd name="connsiteY55" fmla="*/ 354500 h 2571938"/>
              <a:gd name="connsiteX56" fmla="*/ 973393 w 1696064"/>
              <a:gd name="connsiteY56" fmla="*/ 295506 h 2571938"/>
              <a:gd name="connsiteX57" fmla="*/ 929148 w 1696064"/>
              <a:gd name="connsiteY57" fmla="*/ 266010 h 2571938"/>
              <a:gd name="connsiteX58" fmla="*/ 840658 w 1696064"/>
              <a:gd name="connsiteY58" fmla="*/ 177519 h 2571938"/>
              <a:gd name="connsiteX59" fmla="*/ 707922 w 1696064"/>
              <a:gd name="connsiteY59" fmla="*/ 74281 h 2571938"/>
              <a:gd name="connsiteX60" fmla="*/ 663677 w 1696064"/>
              <a:gd name="connsiteY60" fmla="*/ 59532 h 2571938"/>
              <a:gd name="connsiteX61" fmla="*/ 575187 w 1696064"/>
              <a:gd name="connsiteY61" fmla="*/ 15287 h 2571938"/>
              <a:gd name="connsiteX62" fmla="*/ 309716 w 1696064"/>
              <a:gd name="connsiteY62" fmla="*/ 539 h 2571938"/>
              <a:gd name="connsiteX63" fmla="*/ 339212 w 1696064"/>
              <a:gd name="connsiteY63" fmla="*/ 74281 h 25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696064" h="2571938">
                <a:moveTo>
                  <a:pt x="634180" y="30035"/>
                </a:moveTo>
                <a:lnTo>
                  <a:pt x="634180" y="30035"/>
                </a:lnTo>
                <a:cubicBezTo>
                  <a:pt x="540774" y="34951"/>
                  <a:pt x="447145" y="36681"/>
                  <a:pt x="353961" y="44784"/>
                </a:cubicBezTo>
                <a:cubicBezTo>
                  <a:pt x="333767" y="46540"/>
                  <a:pt x="313598" y="51547"/>
                  <a:pt x="294967" y="59532"/>
                </a:cubicBezTo>
                <a:cubicBezTo>
                  <a:pt x="277589" y="66979"/>
                  <a:pt x="199282" y="127879"/>
                  <a:pt x="191729" y="133274"/>
                </a:cubicBezTo>
                <a:cubicBezTo>
                  <a:pt x="177305" y="143577"/>
                  <a:pt x="162232" y="152939"/>
                  <a:pt x="147483" y="162771"/>
                </a:cubicBezTo>
                <a:cubicBezTo>
                  <a:pt x="110414" y="273982"/>
                  <a:pt x="160418" y="136901"/>
                  <a:pt x="103238" y="251261"/>
                </a:cubicBezTo>
                <a:cubicBezTo>
                  <a:pt x="96286" y="265166"/>
                  <a:pt x="94614" y="281217"/>
                  <a:pt x="88490" y="295506"/>
                </a:cubicBezTo>
                <a:cubicBezTo>
                  <a:pt x="79829" y="315714"/>
                  <a:pt x="67654" y="334292"/>
                  <a:pt x="58993" y="354500"/>
                </a:cubicBezTo>
                <a:cubicBezTo>
                  <a:pt x="37693" y="404201"/>
                  <a:pt x="48202" y="401622"/>
                  <a:pt x="29496" y="457739"/>
                </a:cubicBezTo>
                <a:cubicBezTo>
                  <a:pt x="21124" y="482855"/>
                  <a:pt x="9832" y="506900"/>
                  <a:pt x="0" y="531481"/>
                </a:cubicBezTo>
                <a:cubicBezTo>
                  <a:pt x="4916" y="629803"/>
                  <a:pt x="6220" y="728373"/>
                  <a:pt x="14748" y="826448"/>
                </a:cubicBezTo>
                <a:cubicBezTo>
                  <a:pt x="16095" y="841936"/>
                  <a:pt x="24037" y="856137"/>
                  <a:pt x="29496" y="870693"/>
                </a:cubicBezTo>
                <a:cubicBezTo>
                  <a:pt x="38792" y="895482"/>
                  <a:pt x="49161" y="919854"/>
                  <a:pt x="58993" y="944435"/>
                </a:cubicBezTo>
                <a:cubicBezTo>
                  <a:pt x="63909" y="978848"/>
                  <a:pt x="65924" y="1013802"/>
                  <a:pt x="73741" y="1047674"/>
                </a:cubicBezTo>
                <a:cubicBezTo>
                  <a:pt x="106722" y="1190594"/>
                  <a:pt x="97604" y="1083052"/>
                  <a:pt x="117987" y="1195158"/>
                </a:cubicBezTo>
                <a:cubicBezTo>
                  <a:pt x="132449" y="1274696"/>
                  <a:pt x="131324" y="1339114"/>
                  <a:pt x="162232" y="1416384"/>
                </a:cubicBezTo>
                <a:cubicBezTo>
                  <a:pt x="172064" y="1440965"/>
                  <a:pt x="182433" y="1465337"/>
                  <a:pt x="191729" y="1490126"/>
                </a:cubicBezTo>
                <a:cubicBezTo>
                  <a:pt x="197188" y="1504682"/>
                  <a:pt x="201018" y="1519815"/>
                  <a:pt x="206477" y="1534371"/>
                </a:cubicBezTo>
                <a:cubicBezTo>
                  <a:pt x="215773" y="1559160"/>
                  <a:pt x="226927" y="1583233"/>
                  <a:pt x="235974" y="1608113"/>
                </a:cubicBezTo>
                <a:cubicBezTo>
                  <a:pt x="246599" y="1637333"/>
                  <a:pt x="257929" y="1666439"/>
                  <a:pt x="265470" y="1696603"/>
                </a:cubicBezTo>
                <a:cubicBezTo>
                  <a:pt x="270386" y="1716268"/>
                  <a:pt x="273809" y="1736367"/>
                  <a:pt x="280219" y="1755597"/>
                </a:cubicBezTo>
                <a:cubicBezTo>
                  <a:pt x="288591" y="1780713"/>
                  <a:pt x="300669" y="1804459"/>
                  <a:pt x="309716" y="1829339"/>
                </a:cubicBezTo>
                <a:cubicBezTo>
                  <a:pt x="325636" y="1873120"/>
                  <a:pt x="339823" y="1936382"/>
                  <a:pt x="368709" y="1976823"/>
                </a:cubicBezTo>
                <a:cubicBezTo>
                  <a:pt x="380832" y="1993795"/>
                  <a:pt x="400831" y="2004096"/>
                  <a:pt x="412954" y="2021068"/>
                </a:cubicBezTo>
                <a:cubicBezTo>
                  <a:pt x="425733" y="2038958"/>
                  <a:pt x="431140" y="2061209"/>
                  <a:pt x="442451" y="2080061"/>
                </a:cubicBezTo>
                <a:cubicBezTo>
                  <a:pt x="460690" y="2110460"/>
                  <a:pt x="481780" y="2139055"/>
                  <a:pt x="501445" y="2168552"/>
                </a:cubicBezTo>
                <a:cubicBezTo>
                  <a:pt x="511277" y="2183300"/>
                  <a:pt x="516193" y="2202965"/>
                  <a:pt x="530941" y="2212797"/>
                </a:cubicBezTo>
                <a:lnTo>
                  <a:pt x="575187" y="2242293"/>
                </a:lnTo>
                <a:cubicBezTo>
                  <a:pt x="697637" y="2425971"/>
                  <a:pt x="577871" y="2270900"/>
                  <a:pt x="678425" y="2360281"/>
                </a:cubicBezTo>
                <a:cubicBezTo>
                  <a:pt x="797804" y="2466395"/>
                  <a:pt x="719927" y="2433108"/>
                  <a:pt x="811161" y="2463519"/>
                </a:cubicBezTo>
                <a:lnTo>
                  <a:pt x="899651" y="2522513"/>
                </a:lnTo>
                <a:lnTo>
                  <a:pt x="943896" y="2552010"/>
                </a:lnTo>
                <a:cubicBezTo>
                  <a:pt x="1626204" y="2529265"/>
                  <a:pt x="1251048" y="2642638"/>
                  <a:pt x="1430593" y="2493016"/>
                </a:cubicBezTo>
                <a:cubicBezTo>
                  <a:pt x="1444210" y="2481668"/>
                  <a:pt x="1460090" y="2473351"/>
                  <a:pt x="1474838" y="2463519"/>
                </a:cubicBezTo>
                <a:cubicBezTo>
                  <a:pt x="1494503" y="2434022"/>
                  <a:pt x="1522622" y="2408661"/>
                  <a:pt x="1533832" y="2375029"/>
                </a:cubicBezTo>
                <a:cubicBezTo>
                  <a:pt x="1568419" y="2271267"/>
                  <a:pt x="1523403" y="2399362"/>
                  <a:pt x="1578077" y="2271790"/>
                </a:cubicBezTo>
                <a:cubicBezTo>
                  <a:pt x="1613723" y="2188615"/>
                  <a:pt x="1570164" y="2268313"/>
                  <a:pt x="1607574" y="2168552"/>
                </a:cubicBezTo>
                <a:cubicBezTo>
                  <a:pt x="1615294" y="2147966"/>
                  <a:pt x="1629350" y="2130144"/>
                  <a:pt x="1637070" y="2109558"/>
                </a:cubicBezTo>
                <a:cubicBezTo>
                  <a:pt x="1648428" y="2079269"/>
                  <a:pt x="1659556" y="2004868"/>
                  <a:pt x="1666567" y="1976823"/>
                </a:cubicBezTo>
                <a:cubicBezTo>
                  <a:pt x="1670338" y="1961741"/>
                  <a:pt x="1677545" y="1947659"/>
                  <a:pt x="1681316" y="1932577"/>
                </a:cubicBezTo>
                <a:cubicBezTo>
                  <a:pt x="1687396" y="1908258"/>
                  <a:pt x="1691148" y="1883416"/>
                  <a:pt x="1696064" y="1858835"/>
                </a:cubicBezTo>
                <a:cubicBezTo>
                  <a:pt x="1691148" y="1765429"/>
                  <a:pt x="1693954" y="1671294"/>
                  <a:pt x="1681316" y="1578616"/>
                </a:cubicBezTo>
                <a:cubicBezTo>
                  <a:pt x="1678921" y="1561053"/>
                  <a:pt x="1658801" y="1550663"/>
                  <a:pt x="1651819" y="1534371"/>
                </a:cubicBezTo>
                <a:cubicBezTo>
                  <a:pt x="1596591" y="1405508"/>
                  <a:pt x="1691089" y="1547402"/>
                  <a:pt x="1592825" y="1416384"/>
                </a:cubicBezTo>
                <a:cubicBezTo>
                  <a:pt x="1552040" y="1294027"/>
                  <a:pt x="1620510" y="1486506"/>
                  <a:pt x="1519083" y="1283648"/>
                </a:cubicBezTo>
                <a:cubicBezTo>
                  <a:pt x="1478594" y="1202669"/>
                  <a:pt x="1502778" y="1242243"/>
                  <a:pt x="1445341" y="1165661"/>
                </a:cubicBezTo>
                <a:cubicBezTo>
                  <a:pt x="1416230" y="1049216"/>
                  <a:pt x="1453704" y="1164292"/>
                  <a:pt x="1371600" y="1032926"/>
                </a:cubicBezTo>
                <a:cubicBezTo>
                  <a:pt x="1361452" y="1016689"/>
                  <a:pt x="1346265" y="942173"/>
                  <a:pt x="1342103" y="929687"/>
                </a:cubicBezTo>
                <a:cubicBezTo>
                  <a:pt x="1333731" y="904571"/>
                  <a:pt x="1322438" y="880526"/>
                  <a:pt x="1312606" y="855945"/>
                </a:cubicBezTo>
                <a:cubicBezTo>
                  <a:pt x="1307690" y="811700"/>
                  <a:pt x="1305177" y="767122"/>
                  <a:pt x="1297858" y="723210"/>
                </a:cubicBezTo>
                <a:cubicBezTo>
                  <a:pt x="1295302" y="707875"/>
                  <a:pt x="1288568" y="693521"/>
                  <a:pt x="1283109" y="678964"/>
                </a:cubicBezTo>
                <a:cubicBezTo>
                  <a:pt x="1273813" y="654176"/>
                  <a:pt x="1266289" y="628464"/>
                  <a:pt x="1253612" y="605223"/>
                </a:cubicBezTo>
                <a:cubicBezTo>
                  <a:pt x="1240916" y="581947"/>
                  <a:pt x="1174335" y="485693"/>
                  <a:pt x="1150374" y="457739"/>
                </a:cubicBezTo>
                <a:cubicBezTo>
                  <a:pt x="1136800" y="441903"/>
                  <a:pt x="1119703" y="429329"/>
                  <a:pt x="1106129" y="413493"/>
                </a:cubicBezTo>
                <a:cubicBezTo>
                  <a:pt x="1090132" y="394830"/>
                  <a:pt x="1080255" y="370830"/>
                  <a:pt x="1061883" y="354500"/>
                </a:cubicBezTo>
                <a:cubicBezTo>
                  <a:pt x="1035387" y="330948"/>
                  <a:pt x="1002890" y="315171"/>
                  <a:pt x="973393" y="295506"/>
                </a:cubicBezTo>
                <a:cubicBezTo>
                  <a:pt x="958645" y="285674"/>
                  <a:pt x="941682" y="278544"/>
                  <a:pt x="929148" y="266010"/>
                </a:cubicBezTo>
                <a:lnTo>
                  <a:pt x="840658" y="177519"/>
                </a:lnTo>
                <a:cubicBezTo>
                  <a:pt x="802483" y="139344"/>
                  <a:pt x="760842" y="91922"/>
                  <a:pt x="707922" y="74281"/>
                </a:cubicBezTo>
                <a:cubicBezTo>
                  <a:pt x="693174" y="69365"/>
                  <a:pt x="677582" y="66485"/>
                  <a:pt x="663677" y="59532"/>
                </a:cubicBezTo>
                <a:cubicBezTo>
                  <a:pt x="612717" y="34051"/>
                  <a:pt x="630793" y="24554"/>
                  <a:pt x="575187" y="15287"/>
                </a:cubicBezTo>
                <a:cubicBezTo>
                  <a:pt x="457380" y="-4347"/>
                  <a:pt x="428426" y="539"/>
                  <a:pt x="309716" y="539"/>
                </a:cubicBezTo>
                <a:lnTo>
                  <a:pt x="339212" y="74281"/>
                </a:lnTo>
              </a:path>
            </a:pathLst>
          </a:cu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7" name="6 Forma libre"/>
          <p:cNvSpPr/>
          <p:nvPr/>
        </p:nvSpPr>
        <p:spPr>
          <a:xfrm>
            <a:off x="6459794" y="1249650"/>
            <a:ext cx="1478462" cy="2319460"/>
          </a:xfrm>
          <a:custGeom>
            <a:avLst/>
            <a:gdLst>
              <a:gd name="connsiteX0" fmla="*/ 1032387 w 1478462"/>
              <a:gd name="connsiteY0" fmla="*/ 33460 h 2319460"/>
              <a:gd name="connsiteX1" fmla="*/ 1032387 w 1478462"/>
              <a:gd name="connsiteY1" fmla="*/ 33460 h 2319460"/>
              <a:gd name="connsiteX2" fmla="*/ 693174 w 1478462"/>
              <a:gd name="connsiteY2" fmla="*/ 18711 h 2319460"/>
              <a:gd name="connsiteX3" fmla="*/ 634180 w 1478462"/>
              <a:gd name="connsiteY3" fmla="*/ 48208 h 2319460"/>
              <a:gd name="connsiteX4" fmla="*/ 545690 w 1478462"/>
              <a:gd name="connsiteY4" fmla="*/ 136698 h 2319460"/>
              <a:gd name="connsiteX5" fmla="*/ 501445 w 1478462"/>
              <a:gd name="connsiteY5" fmla="*/ 151447 h 2319460"/>
              <a:gd name="connsiteX6" fmla="*/ 412954 w 1478462"/>
              <a:gd name="connsiteY6" fmla="*/ 210440 h 2319460"/>
              <a:gd name="connsiteX7" fmla="*/ 294967 w 1478462"/>
              <a:gd name="connsiteY7" fmla="*/ 372673 h 2319460"/>
              <a:gd name="connsiteX8" fmla="*/ 235974 w 1478462"/>
              <a:gd name="connsiteY8" fmla="*/ 461163 h 2319460"/>
              <a:gd name="connsiteX9" fmla="*/ 206477 w 1478462"/>
              <a:gd name="connsiteY9" fmla="*/ 505408 h 2319460"/>
              <a:gd name="connsiteX10" fmla="*/ 162232 w 1478462"/>
              <a:gd name="connsiteY10" fmla="*/ 608647 h 2319460"/>
              <a:gd name="connsiteX11" fmla="*/ 103238 w 1478462"/>
              <a:gd name="connsiteY11" fmla="*/ 682389 h 2319460"/>
              <a:gd name="connsiteX12" fmla="*/ 73741 w 1478462"/>
              <a:gd name="connsiteY12" fmla="*/ 756131 h 2319460"/>
              <a:gd name="connsiteX13" fmla="*/ 44245 w 1478462"/>
              <a:gd name="connsiteY13" fmla="*/ 888866 h 2319460"/>
              <a:gd name="connsiteX14" fmla="*/ 14748 w 1478462"/>
              <a:gd name="connsiteY14" fmla="*/ 977356 h 2319460"/>
              <a:gd name="connsiteX15" fmla="*/ 0 w 1478462"/>
              <a:gd name="connsiteY15" fmla="*/ 1095344 h 2319460"/>
              <a:gd name="connsiteX16" fmla="*/ 14748 w 1478462"/>
              <a:gd name="connsiteY16" fmla="*/ 1759021 h 2319460"/>
              <a:gd name="connsiteX17" fmla="*/ 44245 w 1478462"/>
              <a:gd name="connsiteY17" fmla="*/ 1847511 h 2319460"/>
              <a:gd name="connsiteX18" fmla="*/ 162232 w 1478462"/>
              <a:gd name="connsiteY18" fmla="*/ 2053989 h 2319460"/>
              <a:gd name="connsiteX19" fmla="*/ 250722 w 1478462"/>
              <a:gd name="connsiteY19" fmla="*/ 2142479 h 2319460"/>
              <a:gd name="connsiteX20" fmla="*/ 324464 w 1478462"/>
              <a:gd name="connsiteY20" fmla="*/ 2216221 h 2319460"/>
              <a:gd name="connsiteX21" fmla="*/ 412954 w 1478462"/>
              <a:gd name="connsiteY21" fmla="*/ 2260466 h 2319460"/>
              <a:gd name="connsiteX22" fmla="*/ 457200 w 1478462"/>
              <a:gd name="connsiteY22" fmla="*/ 2289963 h 2319460"/>
              <a:gd name="connsiteX23" fmla="*/ 589935 w 1478462"/>
              <a:gd name="connsiteY23" fmla="*/ 2319460 h 2319460"/>
              <a:gd name="connsiteX24" fmla="*/ 988141 w 1478462"/>
              <a:gd name="connsiteY24" fmla="*/ 2304711 h 2319460"/>
              <a:gd name="connsiteX25" fmla="*/ 1076632 w 1478462"/>
              <a:gd name="connsiteY25" fmla="*/ 2216221 h 2319460"/>
              <a:gd name="connsiteX26" fmla="*/ 1135625 w 1478462"/>
              <a:gd name="connsiteY26" fmla="*/ 2127731 h 2319460"/>
              <a:gd name="connsiteX27" fmla="*/ 1179871 w 1478462"/>
              <a:gd name="connsiteY27" fmla="*/ 2009744 h 2319460"/>
              <a:gd name="connsiteX28" fmla="*/ 1209367 w 1478462"/>
              <a:gd name="connsiteY28" fmla="*/ 1773769 h 2319460"/>
              <a:gd name="connsiteX29" fmla="*/ 1238864 w 1478462"/>
              <a:gd name="connsiteY29" fmla="*/ 1714776 h 2319460"/>
              <a:gd name="connsiteX30" fmla="*/ 1283109 w 1478462"/>
              <a:gd name="connsiteY30" fmla="*/ 1567292 h 2319460"/>
              <a:gd name="connsiteX31" fmla="*/ 1312606 w 1478462"/>
              <a:gd name="connsiteY31" fmla="*/ 1508298 h 2319460"/>
              <a:gd name="connsiteX32" fmla="*/ 1371600 w 1478462"/>
              <a:gd name="connsiteY32" fmla="*/ 1405060 h 2319460"/>
              <a:gd name="connsiteX33" fmla="*/ 1386348 w 1478462"/>
              <a:gd name="connsiteY33" fmla="*/ 1331318 h 2319460"/>
              <a:gd name="connsiteX34" fmla="*/ 1401096 w 1478462"/>
              <a:gd name="connsiteY34" fmla="*/ 1287073 h 2319460"/>
              <a:gd name="connsiteX35" fmla="*/ 1445341 w 1478462"/>
              <a:gd name="connsiteY35" fmla="*/ 1036350 h 2319460"/>
              <a:gd name="connsiteX36" fmla="*/ 1460090 w 1478462"/>
              <a:gd name="connsiteY36" fmla="*/ 770879 h 2319460"/>
              <a:gd name="connsiteX37" fmla="*/ 1445341 w 1478462"/>
              <a:gd name="connsiteY37" fmla="*/ 446415 h 2319460"/>
              <a:gd name="connsiteX38" fmla="*/ 1386348 w 1478462"/>
              <a:gd name="connsiteY38" fmla="*/ 387421 h 2319460"/>
              <a:gd name="connsiteX39" fmla="*/ 1312606 w 1478462"/>
              <a:gd name="connsiteY39" fmla="*/ 298931 h 2319460"/>
              <a:gd name="connsiteX40" fmla="*/ 1179871 w 1478462"/>
              <a:gd name="connsiteY40" fmla="*/ 180944 h 2319460"/>
              <a:gd name="connsiteX41" fmla="*/ 1061883 w 1478462"/>
              <a:gd name="connsiteY41" fmla="*/ 77705 h 2319460"/>
              <a:gd name="connsiteX42" fmla="*/ 1017638 w 1478462"/>
              <a:gd name="connsiteY42" fmla="*/ 33460 h 2319460"/>
              <a:gd name="connsiteX43" fmla="*/ 973393 w 1478462"/>
              <a:gd name="connsiteY43" fmla="*/ 33460 h 2319460"/>
              <a:gd name="connsiteX44" fmla="*/ 973393 w 1478462"/>
              <a:gd name="connsiteY44" fmla="*/ 33460 h 2319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78462" h="2319460">
                <a:moveTo>
                  <a:pt x="1032387" y="33460"/>
                </a:moveTo>
                <a:lnTo>
                  <a:pt x="1032387" y="33460"/>
                </a:lnTo>
                <a:cubicBezTo>
                  <a:pt x="872781" y="-2008"/>
                  <a:pt x="883222" y="-12964"/>
                  <a:pt x="693174" y="18711"/>
                </a:cubicBezTo>
                <a:cubicBezTo>
                  <a:pt x="671487" y="22325"/>
                  <a:pt x="651348" y="34474"/>
                  <a:pt x="634180" y="48208"/>
                </a:cubicBezTo>
                <a:cubicBezTo>
                  <a:pt x="601606" y="74267"/>
                  <a:pt x="585264" y="123506"/>
                  <a:pt x="545690" y="136698"/>
                </a:cubicBezTo>
                <a:cubicBezTo>
                  <a:pt x="530942" y="141614"/>
                  <a:pt x="515035" y="143897"/>
                  <a:pt x="501445" y="151447"/>
                </a:cubicBezTo>
                <a:cubicBezTo>
                  <a:pt x="470455" y="168663"/>
                  <a:pt x="412954" y="210440"/>
                  <a:pt x="412954" y="210440"/>
                </a:cubicBezTo>
                <a:cubicBezTo>
                  <a:pt x="245135" y="462172"/>
                  <a:pt x="457235" y="149555"/>
                  <a:pt x="294967" y="372673"/>
                </a:cubicBezTo>
                <a:cubicBezTo>
                  <a:pt x="274116" y="401343"/>
                  <a:pt x="255638" y="431666"/>
                  <a:pt x="235974" y="461163"/>
                </a:cubicBezTo>
                <a:lnTo>
                  <a:pt x="206477" y="505408"/>
                </a:lnTo>
                <a:cubicBezTo>
                  <a:pt x="193367" y="544738"/>
                  <a:pt x="186532" y="572197"/>
                  <a:pt x="162232" y="608647"/>
                </a:cubicBezTo>
                <a:cubicBezTo>
                  <a:pt x="144771" y="634839"/>
                  <a:pt x="119434" y="655396"/>
                  <a:pt x="103238" y="682389"/>
                </a:cubicBezTo>
                <a:cubicBezTo>
                  <a:pt x="89617" y="705090"/>
                  <a:pt x="83573" y="731550"/>
                  <a:pt x="73741" y="756131"/>
                </a:cubicBezTo>
                <a:cubicBezTo>
                  <a:pt x="65321" y="798231"/>
                  <a:pt x="56741" y="847212"/>
                  <a:pt x="44245" y="888866"/>
                </a:cubicBezTo>
                <a:cubicBezTo>
                  <a:pt x="35311" y="918647"/>
                  <a:pt x="14748" y="977356"/>
                  <a:pt x="14748" y="977356"/>
                </a:cubicBezTo>
                <a:cubicBezTo>
                  <a:pt x="9832" y="1016685"/>
                  <a:pt x="0" y="1055709"/>
                  <a:pt x="0" y="1095344"/>
                </a:cubicBezTo>
                <a:cubicBezTo>
                  <a:pt x="0" y="1316624"/>
                  <a:pt x="1754" y="1538123"/>
                  <a:pt x="14748" y="1759021"/>
                </a:cubicBezTo>
                <a:cubicBezTo>
                  <a:pt x="16574" y="1790060"/>
                  <a:pt x="30340" y="1819701"/>
                  <a:pt x="44245" y="1847511"/>
                </a:cubicBezTo>
                <a:cubicBezTo>
                  <a:pt x="67380" y="1893782"/>
                  <a:pt x="120539" y="2012296"/>
                  <a:pt x="162232" y="2053989"/>
                </a:cubicBezTo>
                <a:cubicBezTo>
                  <a:pt x="191729" y="2083486"/>
                  <a:pt x="232067" y="2105168"/>
                  <a:pt x="250722" y="2142479"/>
                </a:cubicBezTo>
                <a:cubicBezTo>
                  <a:pt x="287171" y="2215378"/>
                  <a:pt x="259361" y="2194521"/>
                  <a:pt x="324464" y="2216221"/>
                </a:cubicBezTo>
                <a:cubicBezTo>
                  <a:pt x="451260" y="2300752"/>
                  <a:pt x="290837" y="2199408"/>
                  <a:pt x="412954" y="2260466"/>
                </a:cubicBezTo>
                <a:cubicBezTo>
                  <a:pt x="428808" y="2268393"/>
                  <a:pt x="441346" y="2282036"/>
                  <a:pt x="457200" y="2289963"/>
                </a:cubicBezTo>
                <a:cubicBezTo>
                  <a:pt x="493505" y="2308115"/>
                  <a:pt x="555952" y="2313796"/>
                  <a:pt x="589935" y="2319460"/>
                </a:cubicBezTo>
                <a:cubicBezTo>
                  <a:pt x="722670" y="2314544"/>
                  <a:pt x="855974" y="2317928"/>
                  <a:pt x="988141" y="2304711"/>
                </a:cubicBezTo>
                <a:cubicBezTo>
                  <a:pt x="1022409" y="2301284"/>
                  <a:pt x="1063951" y="2234336"/>
                  <a:pt x="1076632" y="2216221"/>
                </a:cubicBezTo>
                <a:cubicBezTo>
                  <a:pt x="1096961" y="2187179"/>
                  <a:pt x="1124414" y="2161362"/>
                  <a:pt x="1135625" y="2127731"/>
                </a:cubicBezTo>
                <a:cubicBezTo>
                  <a:pt x="1158746" y="2058370"/>
                  <a:pt x="1144600" y="2097920"/>
                  <a:pt x="1179871" y="2009744"/>
                </a:cubicBezTo>
                <a:cubicBezTo>
                  <a:pt x="1186786" y="1919841"/>
                  <a:pt x="1176539" y="1850368"/>
                  <a:pt x="1209367" y="1773769"/>
                </a:cubicBezTo>
                <a:cubicBezTo>
                  <a:pt x="1218027" y="1753561"/>
                  <a:pt x="1229032" y="1734440"/>
                  <a:pt x="1238864" y="1714776"/>
                </a:cubicBezTo>
                <a:cubicBezTo>
                  <a:pt x="1249450" y="1672432"/>
                  <a:pt x="1265154" y="1603203"/>
                  <a:pt x="1283109" y="1567292"/>
                </a:cubicBezTo>
                <a:cubicBezTo>
                  <a:pt x="1292941" y="1547627"/>
                  <a:pt x="1301698" y="1527387"/>
                  <a:pt x="1312606" y="1508298"/>
                </a:cubicBezTo>
                <a:cubicBezTo>
                  <a:pt x="1395997" y="1362365"/>
                  <a:pt x="1282456" y="1583345"/>
                  <a:pt x="1371600" y="1405060"/>
                </a:cubicBezTo>
                <a:cubicBezTo>
                  <a:pt x="1376516" y="1380479"/>
                  <a:pt x="1380268" y="1355637"/>
                  <a:pt x="1386348" y="1331318"/>
                </a:cubicBezTo>
                <a:cubicBezTo>
                  <a:pt x="1390118" y="1316236"/>
                  <a:pt x="1398897" y="1302463"/>
                  <a:pt x="1401096" y="1287073"/>
                </a:cubicBezTo>
                <a:cubicBezTo>
                  <a:pt x="1436223" y="1041186"/>
                  <a:pt x="1388618" y="1206524"/>
                  <a:pt x="1445341" y="1036350"/>
                </a:cubicBezTo>
                <a:cubicBezTo>
                  <a:pt x="1450257" y="947860"/>
                  <a:pt x="1453293" y="859245"/>
                  <a:pt x="1460090" y="770879"/>
                </a:cubicBezTo>
                <a:cubicBezTo>
                  <a:pt x="1471155" y="627031"/>
                  <a:pt x="1502029" y="616480"/>
                  <a:pt x="1445341" y="446415"/>
                </a:cubicBezTo>
                <a:cubicBezTo>
                  <a:pt x="1436547" y="420032"/>
                  <a:pt x="1404446" y="408536"/>
                  <a:pt x="1386348" y="387421"/>
                </a:cubicBezTo>
                <a:cubicBezTo>
                  <a:pt x="1328344" y="319749"/>
                  <a:pt x="1389315" y="362855"/>
                  <a:pt x="1312606" y="298931"/>
                </a:cubicBezTo>
                <a:cubicBezTo>
                  <a:pt x="1246111" y="243518"/>
                  <a:pt x="1251576" y="288503"/>
                  <a:pt x="1179871" y="180944"/>
                </a:cubicBezTo>
                <a:cubicBezTo>
                  <a:pt x="1096296" y="55580"/>
                  <a:pt x="1233949" y="249771"/>
                  <a:pt x="1061883" y="77705"/>
                </a:cubicBezTo>
                <a:cubicBezTo>
                  <a:pt x="1047135" y="62957"/>
                  <a:pt x="1036293" y="42788"/>
                  <a:pt x="1017638" y="33460"/>
                </a:cubicBezTo>
                <a:cubicBezTo>
                  <a:pt x="1004447" y="26864"/>
                  <a:pt x="988141" y="33460"/>
                  <a:pt x="973393" y="33460"/>
                </a:cubicBezTo>
                <a:lnTo>
                  <a:pt x="973393" y="33460"/>
                </a:lnTo>
              </a:path>
            </a:pathLst>
          </a:custGeom>
          <a:noFill/>
          <a:ln w="76200">
            <a:solidFill>
              <a:srgbClr val="FF7C8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8" name="Text Box 42"/>
          <p:cNvSpPr txBox="1">
            <a:spLocks noChangeArrowheads="1"/>
          </p:cNvSpPr>
          <p:nvPr/>
        </p:nvSpPr>
        <p:spPr bwMode="auto">
          <a:xfrm>
            <a:off x="67074" y="5642419"/>
            <a:ext cx="1893887" cy="116955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80000"/>
              </a:lnSpc>
              <a:spcBef>
                <a:spcPct val="50000"/>
              </a:spcBef>
            </a:pPr>
            <a:r>
              <a:rPr lang="es-CO" altLang="es-CO" sz="1400" b="1" dirty="0" smtClean="0">
                <a:solidFill>
                  <a:srgbClr val="000099"/>
                </a:solidFill>
              </a:rPr>
              <a:t>Establecimientos Principales </a:t>
            </a:r>
            <a:r>
              <a:rPr lang="es-CO" altLang="es-CO" sz="1400" b="1" dirty="0">
                <a:solidFill>
                  <a:srgbClr val="000099"/>
                </a:solidFill>
                <a:sym typeface="Wingdings" pitchFamily="2" charset="2"/>
              </a:rPr>
              <a:t> </a:t>
            </a:r>
            <a:r>
              <a:rPr lang="es-CO" altLang="es-CO" sz="1400" b="1" dirty="0" smtClean="0">
                <a:solidFill>
                  <a:srgbClr val="000099"/>
                </a:solidFill>
                <a:sym typeface="Wingdings" pitchFamily="2" charset="2"/>
              </a:rPr>
              <a:t>3</a:t>
            </a:r>
            <a:endParaRPr lang="es-CO" altLang="es-CO" sz="1400" b="1" dirty="0">
              <a:solidFill>
                <a:srgbClr val="000099"/>
              </a:solidFill>
              <a:sym typeface="Wingdings" pitchFamily="2" charset="2"/>
            </a:endParaRPr>
          </a:p>
          <a:p>
            <a:pPr>
              <a:lnSpc>
                <a:spcPct val="80000"/>
              </a:lnSpc>
              <a:spcBef>
                <a:spcPct val="50000"/>
              </a:spcBef>
            </a:pPr>
            <a:r>
              <a:rPr lang="es-CO" altLang="es-CO" sz="1400" b="1" dirty="0" smtClean="0">
                <a:solidFill>
                  <a:srgbClr val="000099"/>
                </a:solidFill>
                <a:sym typeface="Wingdings" pitchFamily="2" charset="2"/>
              </a:rPr>
              <a:t>Establecimientos Secundarios </a:t>
            </a:r>
            <a:r>
              <a:rPr lang="es-CO" altLang="es-CO" sz="1400" b="1" dirty="0">
                <a:solidFill>
                  <a:srgbClr val="000099"/>
                </a:solidFill>
                <a:sym typeface="Wingdings" pitchFamily="2" charset="2"/>
              </a:rPr>
              <a:t> </a:t>
            </a:r>
            <a:r>
              <a:rPr lang="es-CO" altLang="es-CO" sz="1400" b="1" dirty="0" smtClean="0">
                <a:solidFill>
                  <a:srgbClr val="000099"/>
                </a:solidFill>
                <a:sym typeface="Wingdings" pitchFamily="2" charset="2"/>
              </a:rPr>
              <a:t>7</a:t>
            </a:r>
          </a:p>
          <a:p>
            <a:pPr>
              <a:lnSpc>
                <a:spcPct val="80000"/>
              </a:lnSpc>
              <a:spcBef>
                <a:spcPct val="50000"/>
              </a:spcBef>
            </a:pPr>
            <a:r>
              <a:rPr lang="es-CO" altLang="es-CO" sz="1400" b="1" dirty="0" smtClean="0">
                <a:solidFill>
                  <a:srgbClr val="000099"/>
                </a:solidFill>
                <a:sym typeface="Wingdings" pitchFamily="2" charset="2"/>
              </a:rPr>
              <a:t>Predios  9</a:t>
            </a:r>
            <a:endParaRPr lang="es-ES" altLang="es-CO" sz="1400" b="1" dirty="0">
              <a:solidFill>
                <a:srgbClr val="000099"/>
              </a:solidFill>
            </a:endParaRPr>
          </a:p>
        </p:txBody>
      </p:sp>
      <p:sp>
        <p:nvSpPr>
          <p:cNvPr id="8" name="7 Forma libre"/>
          <p:cNvSpPr/>
          <p:nvPr/>
        </p:nvSpPr>
        <p:spPr>
          <a:xfrm>
            <a:off x="3376145" y="3864077"/>
            <a:ext cx="474614" cy="486697"/>
          </a:xfrm>
          <a:custGeom>
            <a:avLst/>
            <a:gdLst>
              <a:gd name="connsiteX0" fmla="*/ 384694 w 474614"/>
              <a:gd name="connsiteY0" fmla="*/ 14749 h 486697"/>
              <a:gd name="connsiteX1" fmla="*/ 384694 w 474614"/>
              <a:gd name="connsiteY1" fmla="*/ 14749 h 486697"/>
              <a:gd name="connsiteX2" fmla="*/ 237210 w 474614"/>
              <a:gd name="connsiteY2" fmla="*/ 29497 h 486697"/>
              <a:gd name="connsiteX3" fmla="*/ 192965 w 474614"/>
              <a:gd name="connsiteY3" fmla="*/ 44246 h 486697"/>
              <a:gd name="connsiteX4" fmla="*/ 30732 w 474614"/>
              <a:gd name="connsiteY4" fmla="*/ 73742 h 486697"/>
              <a:gd name="connsiteX5" fmla="*/ 1236 w 474614"/>
              <a:gd name="connsiteY5" fmla="*/ 117988 h 486697"/>
              <a:gd name="connsiteX6" fmla="*/ 15984 w 474614"/>
              <a:gd name="connsiteY6" fmla="*/ 353962 h 486697"/>
              <a:gd name="connsiteX7" fmla="*/ 45481 w 474614"/>
              <a:gd name="connsiteY7" fmla="*/ 398207 h 486697"/>
              <a:gd name="connsiteX8" fmla="*/ 89726 w 474614"/>
              <a:gd name="connsiteY8" fmla="*/ 442452 h 486697"/>
              <a:gd name="connsiteX9" fmla="*/ 251958 w 474614"/>
              <a:gd name="connsiteY9" fmla="*/ 486697 h 486697"/>
              <a:gd name="connsiteX10" fmla="*/ 428939 w 474614"/>
              <a:gd name="connsiteY10" fmla="*/ 471949 h 486697"/>
              <a:gd name="connsiteX11" fmla="*/ 458436 w 474614"/>
              <a:gd name="connsiteY11" fmla="*/ 427704 h 486697"/>
              <a:gd name="connsiteX12" fmla="*/ 473184 w 474614"/>
              <a:gd name="connsiteY12" fmla="*/ 280220 h 486697"/>
              <a:gd name="connsiteX13" fmla="*/ 473184 w 474614"/>
              <a:gd name="connsiteY13" fmla="*/ 0 h 486697"/>
              <a:gd name="connsiteX14" fmla="*/ 384694 w 474614"/>
              <a:gd name="connsiteY14" fmla="*/ 14749 h 48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614" h="486697">
                <a:moveTo>
                  <a:pt x="384694" y="14749"/>
                </a:moveTo>
                <a:lnTo>
                  <a:pt x="384694" y="14749"/>
                </a:lnTo>
                <a:cubicBezTo>
                  <a:pt x="335533" y="19665"/>
                  <a:pt x="286042" y="21984"/>
                  <a:pt x="237210" y="29497"/>
                </a:cubicBezTo>
                <a:cubicBezTo>
                  <a:pt x="221845" y="31861"/>
                  <a:pt x="208209" y="41197"/>
                  <a:pt x="192965" y="44246"/>
                </a:cubicBezTo>
                <a:cubicBezTo>
                  <a:pt x="-71302" y="97100"/>
                  <a:pt x="205645" y="30015"/>
                  <a:pt x="30732" y="73742"/>
                </a:cubicBezTo>
                <a:cubicBezTo>
                  <a:pt x="20900" y="88491"/>
                  <a:pt x="2168" y="100287"/>
                  <a:pt x="1236" y="117988"/>
                </a:cubicBezTo>
                <a:cubicBezTo>
                  <a:pt x="-2906" y="196691"/>
                  <a:pt x="3692" y="276115"/>
                  <a:pt x="15984" y="353962"/>
                </a:cubicBezTo>
                <a:cubicBezTo>
                  <a:pt x="18748" y="371470"/>
                  <a:pt x="34133" y="384590"/>
                  <a:pt x="45481" y="398207"/>
                </a:cubicBezTo>
                <a:cubicBezTo>
                  <a:pt x="58834" y="414230"/>
                  <a:pt x="71493" y="432323"/>
                  <a:pt x="89726" y="442452"/>
                </a:cubicBezTo>
                <a:cubicBezTo>
                  <a:pt x="131830" y="465843"/>
                  <a:pt x="204298" y="477165"/>
                  <a:pt x="251958" y="486697"/>
                </a:cubicBezTo>
                <a:cubicBezTo>
                  <a:pt x="310952" y="481781"/>
                  <a:pt x="372019" y="488212"/>
                  <a:pt x="428939" y="471949"/>
                </a:cubicBezTo>
                <a:cubicBezTo>
                  <a:pt x="445982" y="467080"/>
                  <a:pt x="454450" y="444975"/>
                  <a:pt x="458436" y="427704"/>
                </a:cubicBezTo>
                <a:cubicBezTo>
                  <a:pt x="469545" y="379563"/>
                  <a:pt x="471481" y="329597"/>
                  <a:pt x="473184" y="280220"/>
                </a:cubicBezTo>
                <a:cubicBezTo>
                  <a:pt x="476403" y="186869"/>
                  <a:pt x="473184" y="93407"/>
                  <a:pt x="473184" y="0"/>
                </a:cubicBezTo>
                <a:lnTo>
                  <a:pt x="384694" y="14749"/>
                </a:lnTo>
                <a:close/>
              </a:path>
            </a:pathLst>
          </a:cu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9" name="8 Forma libre"/>
          <p:cNvSpPr/>
          <p:nvPr/>
        </p:nvSpPr>
        <p:spPr>
          <a:xfrm>
            <a:off x="3390206" y="4707586"/>
            <a:ext cx="392634" cy="395356"/>
          </a:xfrm>
          <a:custGeom>
            <a:avLst/>
            <a:gdLst>
              <a:gd name="connsiteX0" fmla="*/ 341136 w 392634"/>
              <a:gd name="connsiteY0" fmla="*/ 11898 h 395356"/>
              <a:gd name="connsiteX1" fmla="*/ 341136 w 392634"/>
              <a:gd name="connsiteY1" fmla="*/ 11898 h 395356"/>
              <a:gd name="connsiteX2" fmla="*/ 31420 w 392634"/>
              <a:gd name="connsiteY2" fmla="*/ 41395 h 395356"/>
              <a:gd name="connsiteX3" fmla="*/ 46168 w 392634"/>
              <a:gd name="connsiteY3" fmla="*/ 351111 h 395356"/>
              <a:gd name="connsiteX4" fmla="*/ 105162 w 392634"/>
              <a:gd name="connsiteY4" fmla="*/ 365859 h 395356"/>
              <a:gd name="connsiteX5" fmla="*/ 267394 w 392634"/>
              <a:gd name="connsiteY5" fmla="*/ 380608 h 395356"/>
              <a:gd name="connsiteX6" fmla="*/ 355884 w 392634"/>
              <a:gd name="connsiteY6" fmla="*/ 395356 h 395356"/>
              <a:gd name="connsiteX7" fmla="*/ 341136 w 392634"/>
              <a:gd name="connsiteY7" fmla="*/ 11898 h 395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634" h="395356">
                <a:moveTo>
                  <a:pt x="341136" y="11898"/>
                </a:moveTo>
                <a:lnTo>
                  <a:pt x="341136" y="11898"/>
                </a:lnTo>
                <a:cubicBezTo>
                  <a:pt x="237897" y="21730"/>
                  <a:pt x="99470" y="-36862"/>
                  <a:pt x="31420" y="41395"/>
                </a:cubicBezTo>
                <a:cubicBezTo>
                  <a:pt x="-36400" y="119388"/>
                  <a:pt x="23262" y="250326"/>
                  <a:pt x="46168" y="351111"/>
                </a:cubicBezTo>
                <a:cubicBezTo>
                  <a:pt x="50660" y="370877"/>
                  <a:pt x="85070" y="363180"/>
                  <a:pt x="105162" y="365859"/>
                </a:cubicBezTo>
                <a:cubicBezTo>
                  <a:pt x="158986" y="373036"/>
                  <a:pt x="213466" y="374263"/>
                  <a:pt x="267394" y="380608"/>
                </a:cubicBezTo>
                <a:cubicBezTo>
                  <a:pt x="297093" y="384102"/>
                  <a:pt x="326387" y="390440"/>
                  <a:pt x="355884" y="395356"/>
                </a:cubicBezTo>
                <a:cubicBezTo>
                  <a:pt x="445375" y="261121"/>
                  <a:pt x="343594" y="75808"/>
                  <a:pt x="341136" y="11898"/>
                </a:cubicBezTo>
                <a:close/>
              </a:path>
            </a:pathLst>
          </a:cu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grpSp>
        <p:nvGrpSpPr>
          <p:cNvPr id="21" name="20 Grupo"/>
          <p:cNvGrpSpPr/>
          <p:nvPr/>
        </p:nvGrpSpPr>
        <p:grpSpPr>
          <a:xfrm>
            <a:off x="0" y="0"/>
            <a:ext cx="9144000" cy="1037230"/>
            <a:chOff x="0" y="0"/>
            <a:chExt cx="9144000" cy="1037230"/>
          </a:xfrm>
        </p:grpSpPr>
        <p:grpSp>
          <p:nvGrpSpPr>
            <p:cNvPr id="22" name="3 Grupo"/>
            <p:cNvGrpSpPr/>
            <p:nvPr/>
          </p:nvGrpSpPr>
          <p:grpSpPr>
            <a:xfrm>
              <a:off x="0" y="0"/>
              <a:ext cx="9144000" cy="1037230"/>
              <a:chOff x="0" y="0"/>
              <a:chExt cx="9144000" cy="1037230"/>
            </a:xfrm>
          </p:grpSpPr>
          <p:pic>
            <p:nvPicPr>
              <p:cNvPr id="24" name="Picture 2"/>
              <p:cNvPicPr>
                <a:picLocks noChangeAspect="1" noChangeArrowheads="1"/>
              </p:cNvPicPr>
              <p:nvPr/>
            </p:nvPicPr>
            <p:blipFill>
              <a:blip r:embed="rId3" cstate="print"/>
              <a:srcRect/>
              <a:stretch>
                <a:fillRect/>
              </a:stretch>
            </p:blipFill>
            <p:spPr bwMode="auto">
              <a:xfrm>
                <a:off x="0" y="0"/>
                <a:ext cx="9144000" cy="1037230"/>
              </a:xfrm>
              <a:prstGeom prst="rect">
                <a:avLst/>
              </a:prstGeom>
              <a:noFill/>
              <a:ln w="9525">
                <a:noFill/>
                <a:miter lim="800000"/>
                <a:headEnd/>
                <a:tailEnd/>
              </a:ln>
            </p:spPr>
          </p:pic>
          <p:sp>
            <p:nvSpPr>
              <p:cNvPr id="25" name="24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23" name="22 Rectángulo"/>
            <p:cNvSpPr/>
            <p:nvPr/>
          </p:nvSpPr>
          <p:spPr bwMode="auto">
            <a:xfrm>
              <a:off x="1063366" y="298711"/>
              <a:ext cx="3579812"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CO" sz="2800" b="1" dirty="0" smtClean="0">
                  <a:solidFill>
                    <a:schemeClr val="accent4">
                      <a:lumMod val="75000"/>
                    </a:schemeClr>
                  </a:solidFill>
                  <a:latin typeface="Arial" pitchFamily="34" charset="0"/>
                  <a:cs typeface="Arial" pitchFamily="34" charset="0"/>
                </a:rPr>
                <a:t>Antecedentes</a:t>
              </a:r>
              <a:endParaRPr lang="en-US" sz="2800" b="1" dirty="0">
                <a:solidFill>
                  <a:schemeClr val="accent4">
                    <a:lumMod val="75000"/>
                  </a:schemeClr>
                </a:solidFill>
                <a:latin typeface="Arial" pitchFamily="34" charset="0"/>
                <a:cs typeface="Arial" pitchFamily="34" charset="0"/>
              </a:endParaRPr>
            </a:p>
          </p:txBody>
        </p:sp>
      </p:grpSp>
    </p:spTree>
    <p:extLst>
      <p:ext uri="{BB962C8B-B14F-4D97-AF65-F5344CB8AC3E}">
        <p14:creationId xmlns:p14="http://schemas.microsoft.com/office/powerpoint/2010/main" val="2662318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 name="31 CuadroTexto"/>
          <p:cNvSpPr txBox="1"/>
          <p:nvPr/>
        </p:nvSpPr>
        <p:spPr>
          <a:xfrm>
            <a:off x="132735" y="57700"/>
            <a:ext cx="6415549" cy="782958"/>
          </a:xfrm>
          <a:prstGeom prst="rect">
            <a:avLst/>
          </a:prstGeom>
          <a:noFill/>
        </p:spPr>
        <p:txBody>
          <a:bodyPr wrap="square" rtlCol="0" anchor="ctr" anchorCtr="0">
            <a:noAutofit/>
          </a:bodyPr>
          <a:lstStyle/>
          <a:p>
            <a:r>
              <a:rPr lang="es-CO" sz="2800" b="1" dirty="0">
                <a:solidFill>
                  <a:schemeClr val="bg1"/>
                </a:solidFill>
              </a:rPr>
              <a:t>METODOLOGIA: </a:t>
            </a:r>
            <a:r>
              <a:rPr lang="es-CO" sz="2800" b="1" dirty="0" smtClean="0">
                <a:solidFill>
                  <a:schemeClr val="bg1"/>
                </a:solidFill>
              </a:rPr>
              <a:t>FASE 4</a:t>
            </a:r>
          </a:p>
          <a:p>
            <a:r>
              <a:rPr lang="es-CO" sz="2800" b="1" dirty="0" smtClean="0">
                <a:solidFill>
                  <a:schemeClr val="bg1"/>
                </a:solidFill>
              </a:rPr>
              <a:t>PREMISAS: </a:t>
            </a:r>
            <a:r>
              <a:rPr lang="es-CO" sz="2800" b="1" dirty="0">
                <a:solidFill>
                  <a:schemeClr val="bg1"/>
                </a:solidFill>
              </a:rPr>
              <a:t>LOGICA BASICA</a:t>
            </a:r>
          </a:p>
        </p:txBody>
      </p:sp>
      <p:pic>
        <p:nvPicPr>
          <p:cNvPr id="1157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773" y="2388357"/>
            <a:ext cx="4476466" cy="4094553"/>
          </a:xfrm>
          <a:prstGeom prst="rect">
            <a:avLst/>
          </a:prstGeom>
          <a:solidFill>
            <a:srgbClr val="7030A0">
              <a:alpha val="61176"/>
            </a:srgbClr>
          </a:solidFill>
          <a:ln>
            <a:solidFill>
              <a:srgbClr val="4A7EBB">
                <a:alpha val="41176"/>
              </a:srgbClr>
            </a:solidFill>
          </a:ln>
          <a:extLst/>
        </p:spPr>
      </p:pic>
      <p:sp>
        <p:nvSpPr>
          <p:cNvPr id="3" name="2 Forma libre"/>
          <p:cNvSpPr/>
          <p:nvPr/>
        </p:nvSpPr>
        <p:spPr>
          <a:xfrm rot="10800000">
            <a:off x="1992552" y="4995080"/>
            <a:ext cx="887125" cy="1255596"/>
          </a:xfrm>
          <a:custGeom>
            <a:avLst/>
            <a:gdLst>
              <a:gd name="connsiteX0" fmla="*/ 147483 w 1386348"/>
              <a:gd name="connsiteY0" fmla="*/ 0 h 1430593"/>
              <a:gd name="connsiteX1" fmla="*/ 147483 w 1386348"/>
              <a:gd name="connsiteY1" fmla="*/ 0 h 1430593"/>
              <a:gd name="connsiteX2" fmla="*/ 353961 w 1386348"/>
              <a:gd name="connsiteY2" fmla="*/ 14748 h 1430593"/>
              <a:gd name="connsiteX3" fmla="*/ 486696 w 1386348"/>
              <a:gd name="connsiteY3" fmla="*/ 58993 h 1430593"/>
              <a:gd name="connsiteX4" fmla="*/ 530942 w 1386348"/>
              <a:gd name="connsiteY4" fmla="*/ 73742 h 1430593"/>
              <a:gd name="connsiteX5" fmla="*/ 796412 w 1386348"/>
              <a:gd name="connsiteY5" fmla="*/ 103238 h 1430593"/>
              <a:gd name="connsiteX6" fmla="*/ 899651 w 1386348"/>
              <a:gd name="connsiteY6" fmla="*/ 117987 h 1430593"/>
              <a:gd name="connsiteX7" fmla="*/ 1386348 w 1386348"/>
              <a:gd name="connsiteY7" fmla="*/ 117987 h 1430593"/>
              <a:gd name="connsiteX8" fmla="*/ 1356851 w 1386348"/>
              <a:gd name="connsiteY8" fmla="*/ 1430593 h 1430593"/>
              <a:gd name="connsiteX9" fmla="*/ 0 w 1386348"/>
              <a:gd name="connsiteY9" fmla="*/ 1430593 h 1430593"/>
              <a:gd name="connsiteX10" fmla="*/ 73742 w 1386348"/>
              <a:gd name="connsiteY10" fmla="*/ 1209368 h 1430593"/>
              <a:gd name="connsiteX11" fmla="*/ 88490 w 1386348"/>
              <a:gd name="connsiteY11" fmla="*/ 943897 h 1430593"/>
              <a:gd name="connsiteX12" fmla="*/ 103238 w 1386348"/>
              <a:gd name="connsiteY12" fmla="*/ 766916 h 1430593"/>
              <a:gd name="connsiteX13" fmla="*/ 117987 w 1386348"/>
              <a:gd name="connsiteY13" fmla="*/ 147484 h 1430593"/>
              <a:gd name="connsiteX14" fmla="*/ 147483 w 1386348"/>
              <a:gd name="connsiteY14" fmla="*/ 0 h 143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6348" h="1430593">
                <a:moveTo>
                  <a:pt x="147483" y="0"/>
                </a:moveTo>
                <a:lnTo>
                  <a:pt x="147483" y="0"/>
                </a:lnTo>
                <a:cubicBezTo>
                  <a:pt x="216309" y="4916"/>
                  <a:pt x="285980" y="2925"/>
                  <a:pt x="353961" y="14748"/>
                </a:cubicBezTo>
                <a:cubicBezTo>
                  <a:pt x="399910" y="22739"/>
                  <a:pt x="442451" y="44245"/>
                  <a:pt x="486696" y="58993"/>
                </a:cubicBezTo>
                <a:cubicBezTo>
                  <a:pt x="501445" y="63909"/>
                  <a:pt x="515473" y="72195"/>
                  <a:pt x="530942" y="73742"/>
                </a:cubicBezTo>
                <a:cubicBezTo>
                  <a:pt x="665796" y="87227"/>
                  <a:pt x="671170" y="86539"/>
                  <a:pt x="796412" y="103238"/>
                </a:cubicBezTo>
                <a:cubicBezTo>
                  <a:pt x="830869" y="107832"/>
                  <a:pt x="864899" y="117118"/>
                  <a:pt x="899651" y="117987"/>
                </a:cubicBezTo>
                <a:cubicBezTo>
                  <a:pt x="1061833" y="122042"/>
                  <a:pt x="1224116" y="117987"/>
                  <a:pt x="1386348" y="117987"/>
                </a:cubicBezTo>
                <a:lnTo>
                  <a:pt x="1356851" y="1430593"/>
                </a:lnTo>
                <a:lnTo>
                  <a:pt x="0" y="1430593"/>
                </a:lnTo>
                <a:lnTo>
                  <a:pt x="73742" y="1209368"/>
                </a:lnTo>
                <a:cubicBezTo>
                  <a:pt x="78658" y="1120878"/>
                  <a:pt x="82595" y="1032327"/>
                  <a:pt x="88490" y="943897"/>
                </a:cubicBezTo>
                <a:cubicBezTo>
                  <a:pt x="92428" y="884830"/>
                  <a:pt x="101047" y="826074"/>
                  <a:pt x="103238" y="766916"/>
                </a:cubicBezTo>
                <a:cubicBezTo>
                  <a:pt x="110882" y="560522"/>
                  <a:pt x="105104" y="353618"/>
                  <a:pt x="117987" y="147484"/>
                </a:cubicBezTo>
                <a:cubicBezTo>
                  <a:pt x="122213" y="79864"/>
                  <a:pt x="142567" y="24581"/>
                  <a:pt x="147483" y="0"/>
                </a:cubicBezTo>
                <a:close/>
              </a:path>
            </a:pathLst>
          </a:custGeom>
          <a:solidFill>
            <a:srgbClr val="FFFF00">
              <a:alpha val="50196"/>
            </a:srgbClr>
          </a:solidFill>
          <a:ln>
            <a:solidFill>
              <a:srgbClr val="4A7EBB">
                <a:alpha val="41176"/>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8" name="Text Box 42"/>
          <p:cNvSpPr txBox="1">
            <a:spLocks noChangeArrowheads="1"/>
          </p:cNvSpPr>
          <p:nvPr/>
        </p:nvSpPr>
        <p:spPr bwMode="auto">
          <a:xfrm>
            <a:off x="6931883" y="1670920"/>
            <a:ext cx="1893887" cy="54476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80000"/>
              </a:lnSpc>
              <a:spcBef>
                <a:spcPct val="50000"/>
              </a:spcBef>
            </a:pPr>
            <a:r>
              <a:rPr lang="es-CO" altLang="es-CO" sz="1400" b="1" dirty="0">
                <a:solidFill>
                  <a:srgbClr val="000099"/>
                </a:solidFill>
              </a:rPr>
              <a:t>Instituciones </a:t>
            </a:r>
            <a:r>
              <a:rPr lang="es-CO" altLang="es-CO" sz="1400" b="1" dirty="0">
                <a:solidFill>
                  <a:srgbClr val="000099"/>
                </a:solidFill>
                <a:sym typeface="Wingdings" pitchFamily="2" charset="2"/>
              </a:rPr>
              <a:t> </a:t>
            </a:r>
            <a:r>
              <a:rPr lang="es-CO" altLang="es-CO" sz="1400" b="1" dirty="0" smtClean="0">
                <a:solidFill>
                  <a:srgbClr val="000099"/>
                </a:solidFill>
                <a:sym typeface="Wingdings" pitchFamily="2" charset="2"/>
              </a:rPr>
              <a:t>3</a:t>
            </a:r>
            <a:endParaRPr lang="es-CO" altLang="es-CO" sz="1400" b="1" dirty="0">
              <a:solidFill>
                <a:srgbClr val="000099"/>
              </a:solidFill>
              <a:sym typeface="Wingdings" pitchFamily="2" charset="2"/>
            </a:endParaRPr>
          </a:p>
          <a:p>
            <a:pPr>
              <a:lnSpc>
                <a:spcPct val="80000"/>
              </a:lnSpc>
              <a:spcBef>
                <a:spcPct val="50000"/>
              </a:spcBef>
            </a:pPr>
            <a:r>
              <a:rPr lang="es-CO" altLang="es-CO" sz="1400" b="1" dirty="0" smtClean="0">
                <a:solidFill>
                  <a:srgbClr val="000099"/>
                </a:solidFill>
                <a:sym typeface="Wingdings" pitchFamily="2" charset="2"/>
              </a:rPr>
              <a:t>Predios  1</a:t>
            </a:r>
            <a:endParaRPr lang="es-ES" altLang="es-CO" sz="1400" b="1" dirty="0">
              <a:solidFill>
                <a:srgbClr val="000099"/>
              </a:solidFill>
            </a:endParaRPr>
          </a:p>
        </p:txBody>
      </p:sp>
      <p:grpSp>
        <p:nvGrpSpPr>
          <p:cNvPr id="22" name="21 Grupo"/>
          <p:cNvGrpSpPr/>
          <p:nvPr/>
        </p:nvGrpSpPr>
        <p:grpSpPr>
          <a:xfrm>
            <a:off x="0" y="0"/>
            <a:ext cx="9144000" cy="1037230"/>
            <a:chOff x="0" y="0"/>
            <a:chExt cx="9144000" cy="1037230"/>
          </a:xfrm>
        </p:grpSpPr>
        <p:grpSp>
          <p:nvGrpSpPr>
            <p:cNvPr id="23" name="3 Grupo"/>
            <p:cNvGrpSpPr/>
            <p:nvPr/>
          </p:nvGrpSpPr>
          <p:grpSpPr>
            <a:xfrm>
              <a:off x="0" y="0"/>
              <a:ext cx="9144000" cy="1037230"/>
              <a:chOff x="0" y="0"/>
              <a:chExt cx="9144000" cy="1037230"/>
            </a:xfrm>
          </p:grpSpPr>
          <p:pic>
            <p:nvPicPr>
              <p:cNvPr id="25" name="Picture 2"/>
              <p:cNvPicPr>
                <a:picLocks noChangeAspect="1" noChangeArrowheads="1"/>
              </p:cNvPicPr>
              <p:nvPr/>
            </p:nvPicPr>
            <p:blipFill>
              <a:blip r:embed="rId3" cstate="print"/>
              <a:srcRect/>
              <a:stretch>
                <a:fillRect/>
              </a:stretch>
            </p:blipFill>
            <p:spPr bwMode="auto">
              <a:xfrm>
                <a:off x="0" y="0"/>
                <a:ext cx="9144000" cy="1037230"/>
              </a:xfrm>
              <a:prstGeom prst="rect">
                <a:avLst/>
              </a:prstGeom>
              <a:noFill/>
              <a:ln w="9525">
                <a:noFill/>
                <a:miter lim="800000"/>
                <a:headEnd/>
                <a:tailEnd/>
              </a:ln>
            </p:spPr>
          </p:pic>
          <p:sp>
            <p:nvSpPr>
              <p:cNvPr id="26" name="25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24" name="23 Rectángulo"/>
            <p:cNvSpPr/>
            <p:nvPr/>
          </p:nvSpPr>
          <p:spPr bwMode="auto">
            <a:xfrm>
              <a:off x="1063366" y="298711"/>
              <a:ext cx="3579812"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CO" sz="2800" b="1" dirty="0" smtClean="0">
                  <a:solidFill>
                    <a:schemeClr val="accent4">
                      <a:lumMod val="75000"/>
                    </a:schemeClr>
                  </a:solidFill>
                  <a:latin typeface="Arial" pitchFamily="34" charset="0"/>
                  <a:cs typeface="Arial" pitchFamily="34" charset="0"/>
                </a:rPr>
                <a:t>Antecedentes</a:t>
              </a:r>
              <a:endParaRPr lang="en-US" sz="2800" b="1" dirty="0">
                <a:solidFill>
                  <a:schemeClr val="accent4">
                    <a:lumMod val="75000"/>
                  </a:schemeClr>
                </a:solidFill>
                <a:latin typeface="Arial" pitchFamily="34" charset="0"/>
                <a:cs typeface="Arial" pitchFamily="34" charset="0"/>
              </a:endParaRPr>
            </a:p>
          </p:txBody>
        </p:sp>
      </p:grpSp>
      <p:sp>
        <p:nvSpPr>
          <p:cNvPr id="2" name="1 CuadroTexto"/>
          <p:cNvSpPr txBox="1"/>
          <p:nvPr/>
        </p:nvSpPr>
        <p:spPr>
          <a:xfrm>
            <a:off x="1596767" y="1624077"/>
            <a:ext cx="982641" cy="369332"/>
          </a:xfrm>
          <a:prstGeom prst="rect">
            <a:avLst/>
          </a:prstGeom>
          <a:solidFill>
            <a:schemeClr val="bg1"/>
          </a:solidFill>
        </p:spPr>
        <p:txBody>
          <a:bodyPr wrap="square" rtlCol="0">
            <a:spAutoFit/>
          </a:bodyPr>
          <a:lstStyle/>
          <a:p>
            <a:r>
              <a:rPr lang="es-CO" dirty="0" smtClean="0"/>
              <a:t>Predio 1</a:t>
            </a:r>
            <a:endParaRPr lang="es-CO" dirty="0"/>
          </a:p>
        </p:txBody>
      </p:sp>
      <p:sp>
        <p:nvSpPr>
          <p:cNvPr id="21" name="20 CuadroTexto"/>
          <p:cNvSpPr txBox="1"/>
          <p:nvPr/>
        </p:nvSpPr>
        <p:spPr>
          <a:xfrm>
            <a:off x="2756829" y="4383198"/>
            <a:ext cx="1924334" cy="307777"/>
          </a:xfrm>
          <a:prstGeom prst="rect">
            <a:avLst/>
          </a:prstGeom>
          <a:solidFill>
            <a:schemeClr val="bg1"/>
          </a:solidFill>
        </p:spPr>
        <p:txBody>
          <a:bodyPr wrap="square" rtlCol="0">
            <a:spAutoFit/>
          </a:bodyPr>
          <a:lstStyle/>
          <a:p>
            <a:r>
              <a:rPr lang="es-CO" sz="1400" dirty="0" smtClean="0"/>
              <a:t>Establecimiento </a:t>
            </a:r>
            <a:r>
              <a:rPr lang="es-CO" sz="1400" dirty="0"/>
              <a:t>B</a:t>
            </a:r>
          </a:p>
        </p:txBody>
      </p:sp>
      <p:sp>
        <p:nvSpPr>
          <p:cNvPr id="29" name="28 CuadroTexto"/>
          <p:cNvSpPr txBox="1"/>
          <p:nvPr/>
        </p:nvSpPr>
        <p:spPr>
          <a:xfrm>
            <a:off x="259288" y="4835851"/>
            <a:ext cx="1951631" cy="307777"/>
          </a:xfrm>
          <a:prstGeom prst="rect">
            <a:avLst/>
          </a:prstGeom>
          <a:solidFill>
            <a:schemeClr val="bg1"/>
          </a:solidFill>
        </p:spPr>
        <p:txBody>
          <a:bodyPr wrap="square" rtlCol="0">
            <a:spAutoFit/>
          </a:bodyPr>
          <a:lstStyle/>
          <a:p>
            <a:r>
              <a:rPr lang="es-CO" sz="1400" dirty="0" smtClean="0"/>
              <a:t>Establecimiento A</a:t>
            </a:r>
            <a:endParaRPr lang="es-CO" sz="1400" dirty="0"/>
          </a:p>
        </p:txBody>
      </p:sp>
      <p:graphicFrame>
        <p:nvGraphicFramePr>
          <p:cNvPr id="7" name="6 Tabla"/>
          <p:cNvGraphicFramePr>
            <a:graphicFrameLocks noGrp="1"/>
          </p:cNvGraphicFramePr>
          <p:nvPr>
            <p:extLst>
              <p:ext uri="{D42A27DB-BD31-4B8C-83A1-F6EECF244321}">
                <p14:modId xmlns:p14="http://schemas.microsoft.com/office/powerpoint/2010/main" val="2701828685"/>
              </p:ext>
            </p:extLst>
          </p:nvPr>
        </p:nvGraphicFramePr>
        <p:xfrm>
          <a:off x="4653956" y="2947537"/>
          <a:ext cx="4435452" cy="2214880"/>
        </p:xfrm>
        <a:graphic>
          <a:graphicData uri="http://schemas.openxmlformats.org/drawingml/2006/table">
            <a:tbl>
              <a:tblPr firstRow="1" bandRow="1">
                <a:tableStyleId>{5C22544A-7EE6-4342-B048-85BDC9FD1C3A}</a:tableStyleId>
              </a:tblPr>
              <a:tblGrid>
                <a:gridCol w="1568131"/>
                <a:gridCol w="1017837"/>
                <a:gridCol w="740621"/>
                <a:gridCol w="1108863"/>
              </a:tblGrid>
              <a:tr h="0">
                <a:tc rowSpan="2">
                  <a:txBody>
                    <a:bodyPr/>
                    <a:lstStyle/>
                    <a:p>
                      <a:r>
                        <a:rPr lang="es-CO" sz="1600" dirty="0" smtClean="0"/>
                        <a:t>Establecimiento</a:t>
                      </a:r>
                      <a:endParaRPr lang="es-CO" sz="1600" dirty="0"/>
                    </a:p>
                  </a:txBody>
                  <a:tcPr/>
                </a:tc>
                <a:tc gridSpan="3">
                  <a:txBody>
                    <a:bodyPr/>
                    <a:lstStyle/>
                    <a:p>
                      <a:pPr algn="ctr"/>
                      <a:r>
                        <a:rPr lang="es-CO" dirty="0" smtClean="0"/>
                        <a:t>Número de alumnos</a:t>
                      </a:r>
                      <a:endParaRPr lang="es-CO" dirty="0"/>
                    </a:p>
                  </a:txBody>
                  <a:tcPr/>
                </a:tc>
                <a:tc hMerge="1">
                  <a:txBody>
                    <a:bodyPr/>
                    <a:lstStyle/>
                    <a:p>
                      <a:endParaRPr lang="es-CO" dirty="0"/>
                    </a:p>
                  </a:txBody>
                  <a:tcPr/>
                </a:tc>
                <a:tc hMerge="1">
                  <a:txBody>
                    <a:bodyPr/>
                    <a:lstStyle/>
                    <a:p>
                      <a:endParaRPr lang="es-CO" dirty="0"/>
                    </a:p>
                  </a:txBody>
                  <a:tcPr/>
                </a:tc>
              </a:tr>
              <a:tr h="370840">
                <a:tc vMerge="1">
                  <a:txBody>
                    <a:bodyPr/>
                    <a:lstStyle/>
                    <a:p>
                      <a:endParaRPr lang="es-CO" dirty="0"/>
                    </a:p>
                  </a:txBody>
                  <a:tcPr/>
                </a:tc>
                <a:tc>
                  <a:txBody>
                    <a:bodyPr/>
                    <a:lstStyle/>
                    <a:p>
                      <a:pPr algn="ctr"/>
                      <a:r>
                        <a:rPr lang="es-CO" b="1" dirty="0" smtClean="0">
                          <a:solidFill>
                            <a:schemeClr val="bg1"/>
                          </a:solidFill>
                        </a:rPr>
                        <a:t>Mañana</a:t>
                      </a:r>
                      <a:endParaRPr lang="es-CO" b="1" dirty="0">
                        <a:solidFill>
                          <a:schemeClr val="bg1"/>
                        </a:solidFill>
                      </a:endParaRPr>
                    </a:p>
                  </a:txBody>
                  <a:tcPr>
                    <a:solidFill>
                      <a:schemeClr val="accent1"/>
                    </a:solidFill>
                  </a:tcPr>
                </a:tc>
                <a:tc>
                  <a:txBody>
                    <a:bodyPr/>
                    <a:lstStyle/>
                    <a:p>
                      <a:pPr algn="ctr"/>
                      <a:r>
                        <a:rPr lang="es-CO" b="1" dirty="0" smtClean="0">
                          <a:solidFill>
                            <a:schemeClr val="bg1"/>
                          </a:solidFill>
                        </a:rPr>
                        <a:t>Tarde</a:t>
                      </a:r>
                      <a:endParaRPr lang="es-CO" b="1" dirty="0">
                        <a:solidFill>
                          <a:schemeClr val="bg1"/>
                        </a:solidFill>
                      </a:endParaRPr>
                    </a:p>
                  </a:txBody>
                  <a:tcPr>
                    <a:solidFill>
                      <a:schemeClr val="accent1"/>
                    </a:solidFill>
                  </a:tcPr>
                </a:tc>
                <a:tc>
                  <a:txBody>
                    <a:bodyPr/>
                    <a:lstStyle/>
                    <a:p>
                      <a:pPr algn="ctr"/>
                      <a:r>
                        <a:rPr lang="es-CO" b="1" dirty="0" smtClean="0">
                          <a:solidFill>
                            <a:schemeClr val="bg1"/>
                          </a:solidFill>
                        </a:rPr>
                        <a:t>Noche</a:t>
                      </a:r>
                      <a:endParaRPr lang="es-CO" b="1" dirty="0">
                        <a:solidFill>
                          <a:schemeClr val="bg1"/>
                        </a:solidFill>
                      </a:endParaRPr>
                    </a:p>
                  </a:txBody>
                  <a:tcPr>
                    <a:solidFill>
                      <a:schemeClr val="accent1"/>
                    </a:solidFill>
                  </a:tcPr>
                </a:tc>
              </a:tr>
              <a:tr h="328304">
                <a:tc>
                  <a:txBody>
                    <a:bodyPr/>
                    <a:lstStyle/>
                    <a:p>
                      <a:pPr algn="ctr"/>
                      <a:r>
                        <a:rPr lang="es-CO" dirty="0" smtClean="0"/>
                        <a:t>A</a:t>
                      </a:r>
                      <a:endParaRPr lang="es-CO" dirty="0"/>
                    </a:p>
                  </a:txBody>
                  <a:tcPr/>
                </a:tc>
                <a:tc>
                  <a:txBody>
                    <a:bodyPr/>
                    <a:lstStyle/>
                    <a:p>
                      <a:pPr algn="ctr"/>
                      <a:r>
                        <a:rPr lang="es-CO" dirty="0" smtClean="0"/>
                        <a:t>100</a:t>
                      </a:r>
                      <a:endParaRPr lang="es-CO" dirty="0"/>
                    </a:p>
                  </a:txBody>
                  <a:tcPr/>
                </a:tc>
                <a:tc>
                  <a:txBody>
                    <a:bodyPr/>
                    <a:lstStyle/>
                    <a:p>
                      <a:pPr algn="ctr"/>
                      <a:r>
                        <a:rPr lang="es-CO" dirty="0" smtClean="0"/>
                        <a:t>50</a:t>
                      </a:r>
                      <a:endParaRPr lang="es-CO" dirty="0"/>
                    </a:p>
                  </a:txBody>
                  <a:tcPr/>
                </a:tc>
                <a:tc>
                  <a:txBody>
                    <a:bodyPr/>
                    <a:lstStyle/>
                    <a:p>
                      <a:pPr algn="ctr"/>
                      <a:r>
                        <a:rPr lang="es-CO" dirty="0" smtClean="0"/>
                        <a:t>80</a:t>
                      </a:r>
                      <a:endParaRPr lang="es-CO" dirty="0"/>
                    </a:p>
                  </a:txBody>
                  <a:tcPr/>
                </a:tc>
              </a:tr>
              <a:tr h="370840">
                <a:tc>
                  <a:txBody>
                    <a:bodyPr/>
                    <a:lstStyle/>
                    <a:p>
                      <a:pPr algn="ctr"/>
                      <a:r>
                        <a:rPr lang="es-CO" dirty="0" smtClean="0"/>
                        <a:t>B</a:t>
                      </a:r>
                      <a:endParaRPr lang="es-CO" dirty="0"/>
                    </a:p>
                  </a:txBody>
                  <a:tcPr/>
                </a:tc>
                <a:tc>
                  <a:txBody>
                    <a:bodyPr/>
                    <a:lstStyle/>
                    <a:p>
                      <a:pPr algn="ctr"/>
                      <a:r>
                        <a:rPr lang="es-CO" dirty="0" smtClean="0"/>
                        <a:t>125</a:t>
                      </a:r>
                      <a:endParaRPr lang="es-CO" dirty="0"/>
                    </a:p>
                  </a:txBody>
                  <a:tcPr/>
                </a:tc>
                <a:tc>
                  <a:txBody>
                    <a:bodyPr/>
                    <a:lstStyle/>
                    <a:p>
                      <a:pPr algn="ctr"/>
                      <a:endParaRPr lang="es-CO" dirty="0"/>
                    </a:p>
                  </a:txBody>
                  <a:tcPr/>
                </a:tc>
                <a:tc>
                  <a:txBody>
                    <a:bodyPr/>
                    <a:lstStyle/>
                    <a:p>
                      <a:pPr algn="ctr"/>
                      <a:endParaRPr lang="es-CO" dirty="0"/>
                    </a:p>
                  </a:txBody>
                  <a:tcPr/>
                </a:tc>
              </a:tr>
              <a:tr h="370840">
                <a:tc>
                  <a:txBody>
                    <a:bodyPr/>
                    <a:lstStyle/>
                    <a:p>
                      <a:pPr algn="ctr"/>
                      <a:r>
                        <a:rPr lang="es-CO" dirty="0" smtClean="0"/>
                        <a:t>C</a:t>
                      </a:r>
                      <a:endParaRPr lang="es-CO" dirty="0"/>
                    </a:p>
                  </a:txBody>
                  <a:tcPr/>
                </a:tc>
                <a:tc>
                  <a:txBody>
                    <a:bodyPr/>
                    <a:lstStyle/>
                    <a:p>
                      <a:pPr algn="ctr"/>
                      <a:endParaRPr lang="es-CO" dirty="0"/>
                    </a:p>
                  </a:txBody>
                  <a:tcPr/>
                </a:tc>
                <a:tc>
                  <a:txBody>
                    <a:bodyPr/>
                    <a:lstStyle/>
                    <a:p>
                      <a:pPr algn="ctr"/>
                      <a:r>
                        <a:rPr lang="es-CO" dirty="0" smtClean="0"/>
                        <a:t>40</a:t>
                      </a:r>
                      <a:endParaRPr lang="es-CO" dirty="0"/>
                    </a:p>
                  </a:txBody>
                  <a:tcPr/>
                </a:tc>
                <a:tc>
                  <a:txBody>
                    <a:bodyPr/>
                    <a:lstStyle/>
                    <a:p>
                      <a:pPr algn="ctr"/>
                      <a:r>
                        <a:rPr lang="es-CO" dirty="0" smtClean="0"/>
                        <a:t>70</a:t>
                      </a:r>
                      <a:endParaRPr lang="es-CO" dirty="0"/>
                    </a:p>
                  </a:txBody>
                  <a:tcPr/>
                </a:tc>
              </a:tr>
              <a:tr h="370840">
                <a:tc>
                  <a:txBody>
                    <a:bodyPr/>
                    <a:lstStyle/>
                    <a:p>
                      <a:pPr algn="ctr"/>
                      <a:endParaRPr lang="es-CO" dirty="0"/>
                    </a:p>
                  </a:txBody>
                  <a:tcPr/>
                </a:tc>
                <a:tc>
                  <a:txBody>
                    <a:bodyPr/>
                    <a:lstStyle/>
                    <a:p>
                      <a:pPr algn="ctr"/>
                      <a:r>
                        <a:rPr lang="es-CO" dirty="0" smtClean="0"/>
                        <a:t>225</a:t>
                      </a:r>
                      <a:endParaRPr lang="es-CO" dirty="0"/>
                    </a:p>
                  </a:txBody>
                  <a:tcPr/>
                </a:tc>
                <a:tc>
                  <a:txBody>
                    <a:bodyPr/>
                    <a:lstStyle/>
                    <a:p>
                      <a:pPr algn="ctr"/>
                      <a:r>
                        <a:rPr lang="es-CO" dirty="0" smtClean="0"/>
                        <a:t>90</a:t>
                      </a:r>
                      <a:endParaRPr lang="es-CO" dirty="0"/>
                    </a:p>
                  </a:txBody>
                  <a:tcPr/>
                </a:tc>
                <a:tc>
                  <a:txBody>
                    <a:bodyPr/>
                    <a:lstStyle/>
                    <a:p>
                      <a:pPr algn="ctr"/>
                      <a:r>
                        <a:rPr lang="es-CO" dirty="0" smtClean="0"/>
                        <a:t>150</a:t>
                      </a:r>
                      <a:endParaRPr lang="es-CO" dirty="0"/>
                    </a:p>
                  </a:txBody>
                  <a:tcPr/>
                </a:tc>
              </a:tr>
            </a:tbl>
          </a:graphicData>
        </a:graphic>
      </p:graphicFrame>
      <p:sp>
        <p:nvSpPr>
          <p:cNvPr id="28" name="27 CuadroTexto"/>
          <p:cNvSpPr txBox="1"/>
          <p:nvPr/>
        </p:nvSpPr>
        <p:spPr>
          <a:xfrm>
            <a:off x="2608972" y="5941324"/>
            <a:ext cx="1924334" cy="307777"/>
          </a:xfrm>
          <a:prstGeom prst="rect">
            <a:avLst/>
          </a:prstGeom>
          <a:solidFill>
            <a:schemeClr val="bg1"/>
          </a:solidFill>
        </p:spPr>
        <p:txBody>
          <a:bodyPr wrap="square" rtlCol="0">
            <a:spAutoFit/>
          </a:bodyPr>
          <a:lstStyle/>
          <a:p>
            <a:r>
              <a:rPr lang="es-CO" sz="1400" dirty="0" smtClean="0"/>
              <a:t>Establecimiento C</a:t>
            </a:r>
            <a:endParaRPr lang="es-CO" sz="1400" dirty="0"/>
          </a:p>
        </p:txBody>
      </p:sp>
      <p:sp>
        <p:nvSpPr>
          <p:cNvPr id="9" name="8 Elipse"/>
          <p:cNvSpPr/>
          <p:nvPr/>
        </p:nvSpPr>
        <p:spPr>
          <a:xfrm>
            <a:off x="6318912" y="4544704"/>
            <a:ext cx="873457" cy="791571"/>
          </a:xfrm>
          <a:prstGeom prst="ellipse">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0" name="9 CuadroTexto"/>
          <p:cNvSpPr txBox="1"/>
          <p:nvPr/>
        </p:nvSpPr>
        <p:spPr>
          <a:xfrm>
            <a:off x="4899547" y="5773003"/>
            <a:ext cx="4244454" cy="923330"/>
          </a:xfrm>
          <a:prstGeom prst="rect">
            <a:avLst/>
          </a:prstGeom>
          <a:noFill/>
        </p:spPr>
        <p:txBody>
          <a:bodyPr wrap="square" rtlCol="0">
            <a:spAutoFit/>
          </a:bodyPr>
          <a:lstStyle/>
          <a:p>
            <a:r>
              <a:rPr lang="es-CO" dirty="0" smtClean="0"/>
              <a:t>Mayor Jornada</a:t>
            </a:r>
          </a:p>
          <a:p>
            <a:r>
              <a:rPr lang="es-CO" dirty="0" smtClean="0"/>
              <a:t>Corresponde a la máxima ocupación del predio  = 225</a:t>
            </a:r>
            <a:endParaRPr lang="es-CO" dirty="0"/>
          </a:p>
        </p:txBody>
      </p:sp>
    </p:spTree>
    <p:extLst>
      <p:ext uri="{BB962C8B-B14F-4D97-AF65-F5344CB8AC3E}">
        <p14:creationId xmlns:p14="http://schemas.microsoft.com/office/powerpoint/2010/main" val="721525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32735" y="57700"/>
            <a:ext cx="6415549" cy="782958"/>
          </a:xfrm>
          <a:prstGeom prst="rect">
            <a:avLst/>
          </a:prstGeom>
          <a:noFill/>
        </p:spPr>
        <p:txBody>
          <a:bodyPr wrap="square" rtlCol="0" anchor="ctr" anchorCtr="0">
            <a:noAutofit/>
          </a:bodyPr>
          <a:lstStyle/>
          <a:p>
            <a:r>
              <a:rPr lang="es-ES" sz="2400" b="1" dirty="0" smtClean="0">
                <a:solidFill>
                  <a:schemeClr val="bg1"/>
                </a:solidFill>
              </a:rPr>
              <a:t>“APRENDIZAJE EN LAS ESCUELAS DEL SIGLO XXI”</a:t>
            </a:r>
            <a:endParaRPr lang="es-CO" sz="2400" b="1" dirty="0">
              <a:solidFill>
                <a:schemeClr val="bg1"/>
              </a:solidFill>
            </a:endParaRPr>
          </a:p>
        </p:txBody>
      </p:sp>
      <p:grpSp>
        <p:nvGrpSpPr>
          <p:cNvPr id="4" name="3 Grupo"/>
          <p:cNvGrpSpPr/>
          <p:nvPr/>
        </p:nvGrpSpPr>
        <p:grpSpPr>
          <a:xfrm>
            <a:off x="1084591" y="1396442"/>
            <a:ext cx="7677273" cy="2651831"/>
            <a:chOff x="1603204" y="3470901"/>
            <a:chExt cx="7677273" cy="1984525"/>
          </a:xfrm>
        </p:grpSpPr>
        <p:cxnSp>
          <p:nvCxnSpPr>
            <p:cNvPr id="6" name="5 Conector recto"/>
            <p:cNvCxnSpPr/>
            <p:nvPr/>
          </p:nvCxnSpPr>
          <p:spPr>
            <a:xfrm>
              <a:off x="1604206" y="3609472"/>
              <a:ext cx="0" cy="1656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2068426" y="3470901"/>
              <a:ext cx="6121102" cy="345492"/>
            </a:xfrm>
            <a:prstGeom prst="rect">
              <a:avLst/>
            </a:prstGeom>
            <a:noFill/>
          </p:spPr>
          <p:txBody>
            <a:bodyPr wrap="square" rtlCol="0">
              <a:spAutoFit/>
            </a:bodyPr>
            <a:lstStyle/>
            <a:p>
              <a:r>
                <a:rPr lang="es-CO" sz="2400" dirty="0" smtClean="0">
                  <a:solidFill>
                    <a:schemeClr val="bg1">
                      <a:lumMod val="65000"/>
                    </a:schemeClr>
                  </a:solidFill>
                </a:rPr>
                <a:t>Antecedentes</a:t>
              </a:r>
            </a:p>
          </p:txBody>
        </p:sp>
        <p:sp>
          <p:nvSpPr>
            <p:cNvPr id="8" name="7 Rectángulo"/>
            <p:cNvSpPr/>
            <p:nvPr/>
          </p:nvSpPr>
          <p:spPr>
            <a:xfrm>
              <a:off x="2052384" y="4007114"/>
              <a:ext cx="5583655" cy="345492"/>
            </a:xfrm>
            <a:prstGeom prst="rect">
              <a:avLst/>
            </a:prstGeom>
            <a:scene3d>
              <a:camera prst="orthographicFront"/>
              <a:lightRig rig="threePt" dir="t"/>
            </a:scene3d>
            <a:sp3d>
              <a:bevelT/>
            </a:sp3d>
          </p:spPr>
          <p:txBody>
            <a:bodyPr wrap="squar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Objeto del CIER</a:t>
              </a:r>
            </a:p>
          </p:txBody>
        </p:sp>
        <p:sp>
          <p:nvSpPr>
            <p:cNvPr id="9" name="8 Rectángulo"/>
            <p:cNvSpPr/>
            <p:nvPr/>
          </p:nvSpPr>
          <p:spPr>
            <a:xfrm>
              <a:off x="2052383" y="4530334"/>
              <a:ext cx="7228094" cy="621885"/>
            </a:xfrm>
            <a:prstGeom prst="rect">
              <a:avLst/>
            </a:prstGeom>
          </p:spPr>
          <p:txBody>
            <a:bodyPr wrap="square">
              <a:spAutoFit/>
            </a:bodyPr>
            <a:lstStyle/>
            <a:p>
              <a:r>
                <a:rPr lang="es-CO" sz="2400" dirty="0" smtClean="0">
                  <a:solidFill>
                    <a:schemeClr val="bg1">
                      <a:lumMod val="65000"/>
                    </a:schemeClr>
                  </a:solidFill>
                </a:rPr>
                <a:t>Cómo uso CIER para tomar decisiones de infraestructura educativa?</a:t>
              </a:r>
            </a:p>
          </p:txBody>
        </p:sp>
        <p:sp>
          <p:nvSpPr>
            <p:cNvPr id="11" name="10 Pentágono"/>
            <p:cNvSpPr/>
            <p:nvPr/>
          </p:nvSpPr>
          <p:spPr>
            <a:xfrm>
              <a:off x="1603204" y="3597213"/>
              <a:ext cx="432000" cy="216000"/>
            </a:xfrm>
            <a:prstGeom prst="homePlate">
              <a:avLst/>
            </a:prstGeom>
            <a:noFill/>
            <a:ln>
              <a:solidFill>
                <a:srgbClr val="00B0F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accent1">
                    <a:lumMod val="75000"/>
                  </a:schemeClr>
                </a:solidFill>
              </a:endParaRPr>
            </a:p>
          </p:txBody>
        </p:sp>
        <p:sp>
          <p:nvSpPr>
            <p:cNvPr id="12" name="11 Pentágono"/>
            <p:cNvSpPr/>
            <p:nvPr/>
          </p:nvSpPr>
          <p:spPr>
            <a:xfrm>
              <a:off x="1611226" y="4135450"/>
              <a:ext cx="432000" cy="216000"/>
            </a:xfrm>
            <a:prstGeom prst="homePlate">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accent1">
                    <a:lumMod val="75000"/>
                  </a:schemeClr>
                </a:solidFill>
              </a:endParaRPr>
            </a:p>
          </p:txBody>
        </p:sp>
        <p:sp>
          <p:nvSpPr>
            <p:cNvPr id="13" name="12 Pentágono"/>
            <p:cNvSpPr/>
            <p:nvPr/>
          </p:nvSpPr>
          <p:spPr>
            <a:xfrm>
              <a:off x="1611225" y="4647971"/>
              <a:ext cx="432000" cy="216000"/>
            </a:xfrm>
            <a:prstGeom prst="homePlat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accent1">
                    <a:lumMod val="75000"/>
                  </a:schemeClr>
                </a:solidFill>
              </a:endParaRPr>
            </a:p>
          </p:txBody>
        </p:sp>
        <p:sp>
          <p:nvSpPr>
            <p:cNvPr id="14" name="13 Rectángulo"/>
            <p:cNvSpPr/>
            <p:nvPr/>
          </p:nvSpPr>
          <p:spPr>
            <a:xfrm>
              <a:off x="2038737" y="5109934"/>
              <a:ext cx="6137144" cy="345492"/>
            </a:xfrm>
            <a:prstGeom prst="rect">
              <a:avLst/>
            </a:prstGeom>
          </p:spPr>
          <p:txBody>
            <a:bodyPr wrap="square">
              <a:spAutoFit/>
            </a:bodyPr>
            <a:lstStyle/>
            <a:p>
              <a:r>
                <a:rPr lang="es-CO" sz="2400" dirty="0" smtClean="0">
                  <a:solidFill>
                    <a:schemeClr val="bg1">
                      <a:lumMod val="65000"/>
                    </a:schemeClr>
                  </a:solidFill>
                </a:rPr>
                <a:t>Cómo identifico y evalúo mis necesidades?</a:t>
              </a:r>
            </a:p>
          </p:txBody>
        </p:sp>
        <p:sp>
          <p:nvSpPr>
            <p:cNvPr id="15" name="14 Pentágono"/>
            <p:cNvSpPr/>
            <p:nvPr/>
          </p:nvSpPr>
          <p:spPr>
            <a:xfrm>
              <a:off x="1611225" y="5196931"/>
              <a:ext cx="432000" cy="216000"/>
            </a:xfrm>
            <a:prstGeom prst="homePlat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accent1">
                    <a:lumMod val="75000"/>
                  </a:schemeClr>
                </a:solidFill>
              </a:endParaRPr>
            </a:p>
          </p:txBody>
        </p:sp>
      </p:grpSp>
      <p:sp>
        <p:nvSpPr>
          <p:cNvPr id="16" name="15 Pentágono"/>
          <p:cNvSpPr/>
          <p:nvPr/>
        </p:nvSpPr>
        <p:spPr>
          <a:xfrm>
            <a:off x="1108532" y="4319282"/>
            <a:ext cx="432000" cy="288631"/>
          </a:xfrm>
          <a:prstGeom prst="homePlat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accent1">
                  <a:lumMod val="75000"/>
                </a:schemeClr>
              </a:solidFill>
            </a:endParaRPr>
          </a:p>
        </p:txBody>
      </p:sp>
      <p:sp>
        <p:nvSpPr>
          <p:cNvPr id="17" name="16 Rectángulo"/>
          <p:cNvSpPr/>
          <p:nvPr/>
        </p:nvSpPr>
        <p:spPr>
          <a:xfrm>
            <a:off x="1508749" y="4203032"/>
            <a:ext cx="6137144" cy="461665"/>
          </a:xfrm>
          <a:prstGeom prst="rect">
            <a:avLst/>
          </a:prstGeom>
        </p:spPr>
        <p:txBody>
          <a:bodyPr wrap="square">
            <a:spAutoFit/>
          </a:bodyPr>
          <a:lstStyle/>
          <a:p>
            <a:r>
              <a:rPr lang="es-CO" sz="2400" dirty="0" smtClean="0">
                <a:solidFill>
                  <a:schemeClr val="bg1">
                    <a:lumMod val="65000"/>
                  </a:schemeClr>
                </a:solidFill>
              </a:rPr>
              <a:t>Cómo determino las intervenciones?</a:t>
            </a:r>
          </a:p>
        </p:txBody>
      </p:sp>
      <p:cxnSp>
        <p:nvCxnSpPr>
          <p:cNvPr id="25" name="24 Conector recto"/>
          <p:cNvCxnSpPr/>
          <p:nvPr/>
        </p:nvCxnSpPr>
        <p:spPr>
          <a:xfrm>
            <a:off x="1091821" y="3944204"/>
            <a:ext cx="0" cy="1269241"/>
          </a:xfrm>
          <a:prstGeom prst="line">
            <a:avLst/>
          </a:prstGeom>
          <a:ln>
            <a:solidFill>
              <a:srgbClr val="8883CE"/>
            </a:solidFill>
            <a:prstDash val="dash"/>
          </a:ln>
        </p:spPr>
        <p:style>
          <a:lnRef idx="1">
            <a:schemeClr val="accent1"/>
          </a:lnRef>
          <a:fillRef idx="0">
            <a:schemeClr val="accent1"/>
          </a:fillRef>
          <a:effectRef idx="0">
            <a:schemeClr val="accent1"/>
          </a:effectRef>
          <a:fontRef idx="minor">
            <a:schemeClr val="tx1"/>
          </a:fontRef>
        </p:style>
      </p:cxnSp>
      <p:sp>
        <p:nvSpPr>
          <p:cNvPr id="32" name="31 Pentágono"/>
          <p:cNvSpPr/>
          <p:nvPr/>
        </p:nvSpPr>
        <p:spPr>
          <a:xfrm>
            <a:off x="1124455" y="4894763"/>
            <a:ext cx="432000" cy="288631"/>
          </a:xfrm>
          <a:prstGeom prst="homePlat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accent1">
                  <a:lumMod val="75000"/>
                </a:schemeClr>
              </a:solidFill>
            </a:endParaRPr>
          </a:p>
        </p:txBody>
      </p:sp>
      <p:sp>
        <p:nvSpPr>
          <p:cNvPr id="33" name="32 Rectángulo"/>
          <p:cNvSpPr/>
          <p:nvPr/>
        </p:nvSpPr>
        <p:spPr>
          <a:xfrm>
            <a:off x="1524674" y="4792161"/>
            <a:ext cx="6137144" cy="461665"/>
          </a:xfrm>
          <a:prstGeom prst="rect">
            <a:avLst/>
          </a:prstGeom>
        </p:spPr>
        <p:txBody>
          <a:bodyPr wrap="square">
            <a:spAutoFit/>
          </a:bodyPr>
          <a:lstStyle/>
          <a:p>
            <a:r>
              <a:rPr lang="es-CO" sz="2400" dirty="0" smtClean="0">
                <a:solidFill>
                  <a:schemeClr val="bg1">
                    <a:lumMod val="65000"/>
                  </a:schemeClr>
                </a:solidFill>
              </a:rPr>
              <a:t>Preguntas</a:t>
            </a:r>
          </a:p>
        </p:txBody>
      </p:sp>
      <p:grpSp>
        <p:nvGrpSpPr>
          <p:cNvPr id="34" name="33 Grupo"/>
          <p:cNvGrpSpPr/>
          <p:nvPr/>
        </p:nvGrpSpPr>
        <p:grpSpPr>
          <a:xfrm>
            <a:off x="0" y="0"/>
            <a:ext cx="9144000" cy="1037230"/>
            <a:chOff x="0" y="0"/>
            <a:chExt cx="9144000" cy="1037230"/>
          </a:xfrm>
        </p:grpSpPr>
        <p:pic>
          <p:nvPicPr>
            <p:cNvPr id="35" name="Picture 2"/>
            <p:cNvPicPr>
              <a:picLocks noChangeAspect="1" noChangeArrowheads="1"/>
            </p:cNvPicPr>
            <p:nvPr/>
          </p:nvPicPr>
          <p:blipFill>
            <a:blip r:embed="rId3" cstate="print"/>
            <a:srcRect/>
            <a:stretch>
              <a:fillRect/>
            </a:stretch>
          </p:blipFill>
          <p:spPr bwMode="auto">
            <a:xfrm>
              <a:off x="0" y="0"/>
              <a:ext cx="9144000" cy="1037230"/>
            </a:xfrm>
            <a:prstGeom prst="rect">
              <a:avLst/>
            </a:prstGeom>
            <a:noFill/>
            <a:ln w="9525">
              <a:noFill/>
              <a:miter lim="800000"/>
              <a:headEnd/>
              <a:tailEnd/>
            </a:ln>
          </p:spPr>
        </p:pic>
        <p:sp>
          <p:nvSpPr>
            <p:cNvPr id="36" name="35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38" name="37 CuadroTexto"/>
          <p:cNvSpPr txBox="1"/>
          <p:nvPr/>
        </p:nvSpPr>
        <p:spPr>
          <a:xfrm>
            <a:off x="1091821" y="1419368"/>
            <a:ext cx="177420" cy="523220"/>
          </a:xfrm>
          <a:prstGeom prst="rect">
            <a:avLst/>
          </a:prstGeom>
          <a:noFill/>
          <a:effectLst>
            <a:outerShdw blurRad="152400" dist="317500" dir="5400000" sx="90000" sy="-19000" rotWithShape="0">
              <a:prstClr val="black">
                <a:alpha val="15000"/>
              </a:prstClr>
            </a:outerShdw>
          </a:effectLst>
        </p:spPr>
        <p:txBody>
          <a:bodyPr wrap="square" rtlCol="0">
            <a:spAutoFit/>
          </a:bodyPr>
          <a:lstStyle/>
          <a:p>
            <a:r>
              <a:rPr lang="es-CO" sz="2800" b="1" dirty="0" smtClean="0">
                <a:ln w="10541" cmpd="sng">
                  <a:solidFill>
                    <a:schemeClr val="accent1">
                      <a:shade val="88000"/>
                      <a:satMod val="110000"/>
                    </a:schemeClr>
                  </a:solidFill>
                  <a:prstDash val="solid"/>
                </a:ln>
                <a:solidFill>
                  <a:schemeClr val="bg1">
                    <a:lumMod val="65000"/>
                  </a:schemeClr>
                </a:solidFill>
              </a:rPr>
              <a:t>1</a:t>
            </a:r>
            <a:endParaRPr lang="es-ES" sz="2800" b="1" dirty="0">
              <a:ln w="10541" cmpd="sng">
                <a:solidFill>
                  <a:schemeClr val="accent1">
                    <a:shade val="88000"/>
                    <a:satMod val="110000"/>
                  </a:schemeClr>
                </a:solidFill>
                <a:prstDash val="solid"/>
              </a:ln>
              <a:solidFill>
                <a:schemeClr val="bg1">
                  <a:lumMod val="65000"/>
                </a:schemeClr>
              </a:solidFill>
            </a:endParaRPr>
          </a:p>
        </p:txBody>
      </p:sp>
      <p:sp>
        <p:nvSpPr>
          <p:cNvPr id="40" name="39 CuadroTexto"/>
          <p:cNvSpPr txBox="1"/>
          <p:nvPr/>
        </p:nvSpPr>
        <p:spPr>
          <a:xfrm>
            <a:off x="1094096" y="2185919"/>
            <a:ext cx="177420" cy="523220"/>
          </a:xfrm>
          <a:prstGeom prst="rect">
            <a:avLst/>
          </a:prstGeom>
          <a:noFill/>
          <a:effectLst>
            <a:outerShdw blurRad="152400" dist="317500" dir="5400000" sx="90000" sy="-19000" rotWithShape="0">
              <a:prstClr val="black">
                <a:alpha val="15000"/>
              </a:prstClr>
            </a:outerShdw>
          </a:effectLst>
        </p:spPr>
        <p:txBody>
          <a:bodyPr wrap="square" rtlCol="0">
            <a:spAutoFit/>
          </a:bodyPr>
          <a:lstStyle/>
          <a:p>
            <a:r>
              <a:rPr lang="es-CO" sz="2800" b="1" dirty="0" smtClean="0">
                <a:ln w="10541" cmpd="sng">
                  <a:solidFill>
                    <a:schemeClr val="accent1">
                      <a:shade val="88000"/>
                      <a:satMod val="110000"/>
                    </a:schemeClr>
                  </a:solidFill>
                  <a:prstDash val="solid"/>
                </a:ln>
                <a:solidFill>
                  <a:schemeClr val="tx2">
                    <a:lumMod val="75000"/>
                  </a:schemeClr>
                </a:solidFill>
              </a:rPr>
              <a:t>2</a:t>
            </a:r>
            <a:endParaRPr lang="es-ES" sz="2800" b="1" dirty="0">
              <a:ln w="10541" cmpd="sng">
                <a:solidFill>
                  <a:schemeClr val="accent1">
                    <a:shade val="88000"/>
                    <a:satMod val="110000"/>
                  </a:schemeClr>
                </a:solidFill>
                <a:prstDash val="solid"/>
              </a:ln>
              <a:solidFill>
                <a:schemeClr val="tx2">
                  <a:lumMod val="75000"/>
                </a:schemeClr>
              </a:solidFill>
            </a:endParaRPr>
          </a:p>
        </p:txBody>
      </p:sp>
      <p:sp>
        <p:nvSpPr>
          <p:cNvPr id="41" name="40 CuadroTexto"/>
          <p:cNvSpPr txBox="1"/>
          <p:nvPr/>
        </p:nvSpPr>
        <p:spPr>
          <a:xfrm>
            <a:off x="1121392" y="2881953"/>
            <a:ext cx="177420" cy="523220"/>
          </a:xfrm>
          <a:prstGeom prst="rect">
            <a:avLst/>
          </a:prstGeom>
          <a:noFill/>
          <a:effectLst>
            <a:outerShdw blurRad="152400" dist="317500" dir="5400000" sx="90000" sy="-19000" rotWithShape="0">
              <a:prstClr val="black">
                <a:alpha val="15000"/>
              </a:prstClr>
            </a:outerShdw>
          </a:effectLst>
        </p:spPr>
        <p:txBody>
          <a:bodyPr wrap="square" rtlCol="0">
            <a:spAutoFit/>
          </a:bodyPr>
          <a:lstStyle/>
          <a:p>
            <a:r>
              <a:rPr lang="es-CO" sz="2800" b="1" dirty="0" smtClean="0">
                <a:ln w="10541" cmpd="sng">
                  <a:solidFill>
                    <a:schemeClr val="accent1">
                      <a:shade val="88000"/>
                      <a:satMod val="110000"/>
                    </a:schemeClr>
                  </a:solidFill>
                  <a:prstDash val="solid"/>
                </a:ln>
                <a:solidFill>
                  <a:schemeClr val="bg1">
                    <a:lumMod val="65000"/>
                  </a:schemeClr>
                </a:solidFill>
              </a:rPr>
              <a:t>3</a:t>
            </a:r>
            <a:endParaRPr lang="es-ES" sz="2800" b="1" dirty="0">
              <a:ln w="10541" cmpd="sng">
                <a:solidFill>
                  <a:schemeClr val="accent1">
                    <a:shade val="88000"/>
                    <a:satMod val="110000"/>
                  </a:schemeClr>
                </a:solidFill>
                <a:prstDash val="solid"/>
              </a:ln>
              <a:solidFill>
                <a:schemeClr val="bg1">
                  <a:lumMod val="65000"/>
                </a:schemeClr>
              </a:solidFill>
            </a:endParaRPr>
          </a:p>
        </p:txBody>
      </p:sp>
      <p:sp>
        <p:nvSpPr>
          <p:cNvPr id="42" name="41 CuadroTexto"/>
          <p:cNvSpPr txBox="1"/>
          <p:nvPr/>
        </p:nvSpPr>
        <p:spPr>
          <a:xfrm>
            <a:off x="1082723" y="3593912"/>
            <a:ext cx="177420" cy="523220"/>
          </a:xfrm>
          <a:prstGeom prst="rect">
            <a:avLst/>
          </a:prstGeom>
          <a:noFill/>
          <a:effectLst>
            <a:outerShdw blurRad="152400" dist="317500" dir="5400000" sx="90000" sy="-19000" rotWithShape="0">
              <a:prstClr val="black">
                <a:alpha val="15000"/>
              </a:prstClr>
            </a:outerShdw>
          </a:effectLst>
        </p:spPr>
        <p:txBody>
          <a:bodyPr wrap="square" rtlCol="0">
            <a:spAutoFit/>
          </a:bodyPr>
          <a:lstStyle/>
          <a:p>
            <a:r>
              <a:rPr lang="es-CO" sz="2800" b="1" dirty="0" smtClean="0">
                <a:ln w="10541" cmpd="sng">
                  <a:solidFill>
                    <a:schemeClr val="accent1">
                      <a:shade val="88000"/>
                      <a:satMod val="110000"/>
                    </a:schemeClr>
                  </a:solidFill>
                  <a:prstDash val="solid"/>
                </a:ln>
                <a:solidFill>
                  <a:schemeClr val="bg1">
                    <a:lumMod val="65000"/>
                  </a:schemeClr>
                </a:solidFill>
              </a:rPr>
              <a:t>4</a:t>
            </a:r>
            <a:endParaRPr lang="es-ES" sz="2800" b="1" dirty="0">
              <a:ln w="10541" cmpd="sng">
                <a:solidFill>
                  <a:schemeClr val="accent1">
                    <a:shade val="88000"/>
                    <a:satMod val="110000"/>
                  </a:schemeClr>
                </a:solidFill>
                <a:prstDash val="solid"/>
              </a:ln>
              <a:solidFill>
                <a:schemeClr val="bg1">
                  <a:lumMod val="65000"/>
                </a:schemeClr>
              </a:solidFill>
            </a:endParaRPr>
          </a:p>
        </p:txBody>
      </p:sp>
      <p:sp>
        <p:nvSpPr>
          <p:cNvPr id="43" name="42 CuadroTexto"/>
          <p:cNvSpPr txBox="1"/>
          <p:nvPr/>
        </p:nvSpPr>
        <p:spPr>
          <a:xfrm>
            <a:off x="1112293" y="4183041"/>
            <a:ext cx="177420" cy="523220"/>
          </a:xfrm>
          <a:prstGeom prst="rect">
            <a:avLst/>
          </a:prstGeom>
          <a:noFill/>
          <a:effectLst>
            <a:outerShdw blurRad="152400" dist="317500" dir="5400000" sx="90000" sy="-19000" rotWithShape="0">
              <a:prstClr val="black">
                <a:alpha val="15000"/>
              </a:prstClr>
            </a:outerShdw>
          </a:effectLst>
        </p:spPr>
        <p:txBody>
          <a:bodyPr wrap="square" rtlCol="0">
            <a:spAutoFit/>
          </a:bodyPr>
          <a:lstStyle/>
          <a:p>
            <a:r>
              <a:rPr lang="es-CO" sz="2800" b="1" dirty="0" smtClean="0">
                <a:ln w="10541" cmpd="sng">
                  <a:solidFill>
                    <a:schemeClr val="accent1">
                      <a:shade val="88000"/>
                      <a:satMod val="110000"/>
                    </a:schemeClr>
                  </a:solidFill>
                  <a:prstDash val="solid"/>
                </a:ln>
                <a:solidFill>
                  <a:schemeClr val="bg1">
                    <a:lumMod val="65000"/>
                  </a:schemeClr>
                </a:solidFill>
              </a:rPr>
              <a:t>5</a:t>
            </a:r>
            <a:endParaRPr lang="es-ES" sz="2800" b="1" dirty="0">
              <a:ln w="10541" cmpd="sng">
                <a:solidFill>
                  <a:schemeClr val="accent1">
                    <a:shade val="88000"/>
                    <a:satMod val="110000"/>
                  </a:schemeClr>
                </a:solidFill>
                <a:prstDash val="solid"/>
              </a:ln>
              <a:solidFill>
                <a:schemeClr val="bg1">
                  <a:lumMod val="65000"/>
                </a:schemeClr>
              </a:solidFill>
            </a:endParaRPr>
          </a:p>
        </p:txBody>
      </p:sp>
      <p:sp>
        <p:nvSpPr>
          <p:cNvPr id="44" name="43 CuadroTexto"/>
          <p:cNvSpPr txBox="1"/>
          <p:nvPr/>
        </p:nvSpPr>
        <p:spPr>
          <a:xfrm>
            <a:off x="1114568" y="4758520"/>
            <a:ext cx="177420" cy="523220"/>
          </a:xfrm>
          <a:prstGeom prst="rect">
            <a:avLst/>
          </a:prstGeom>
          <a:noFill/>
          <a:effectLst>
            <a:outerShdw blurRad="152400" dist="317500" dir="5400000" sx="90000" sy="-19000" rotWithShape="0">
              <a:prstClr val="black">
                <a:alpha val="15000"/>
              </a:prstClr>
            </a:outerShdw>
          </a:effectLst>
        </p:spPr>
        <p:txBody>
          <a:bodyPr wrap="square" rtlCol="0">
            <a:spAutoFit/>
          </a:bodyPr>
          <a:lstStyle/>
          <a:p>
            <a:r>
              <a:rPr lang="es-CO" sz="2800" b="1" dirty="0" smtClean="0">
                <a:ln w="10541" cmpd="sng">
                  <a:solidFill>
                    <a:schemeClr val="accent1">
                      <a:shade val="88000"/>
                      <a:satMod val="110000"/>
                    </a:schemeClr>
                  </a:solidFill>
                  <a:prstDash val="solid"/>
                </a:ln>
                <a:solidFill>
                  <a:schemeClr val="bg1">
                    <a:lumMod val="65000"/>
                  </a:schemeClr>
                </a:solidFill>
              </a:rPr>
              <a:t>6</a:t>
            </a:r>
            <a:endParaRPr lang="es-ES" sz="2800" b="1" dirty="0">
              <a:ln w="10541" cmpd="sng">
                <a:solidFill>
                  <a:schemeClr val="accent1">
                    <a:shade val="88000"/>
                    <a:satMod val="110000"/>
                  </a:schemeClr>
                </a:solidFill>
                <a:prstDash val="solid"/>
              </a:ln>
              <a:solidFill>
                <a:schemeClr val="bg1">
                  <a:lumMod val="65000"/>
                </a:schemeClr>
              </a:solidFill>
            </a:endParaRPr>
          </a:p>
        </p:txBody>
      </p:sp>
    </p:spTree>
    <p:extLst>
      <p:ext uri="{BB962C8B-B14F-4D97-AF65-F5344CB8AC3E}">
        <p14:creationId xmlns:p14="http://schemas.microsoft.com/office/powerpoint/2010/main" val="3859065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32735" y="57700"/>
            <a:ext cx="6415549" cy="782958"/>
          </a:xfrm>
          <a:prstGeom prst="rect">
            <a:avLst/>
          </a:prstGeom>
          <a:noFill/>
        </p:spPr>
        <p:txBody>
          <a:bodyPr wrap="square" rtlCol="0" anchor="ctr" anchorCtr="0">
            <a:noAutofit/>
          </a:bodyPr>
          <a:lstStyle/>
          <a:p>
            <a:r>
              <a:rPr lang="es-ES" sz="3200" b="1" dirty="0" smtClean="0">
                <a:solidFill>
                  <a:schemeClr val="bg1"/>
                </a:solidFill>
              </a:rPr>
              <a:t>OBJETO DE CIER</a:t>
            </a:r>
            <a:endParaRPr lang="es-CO" sz="3200" b="1" dirty="0">
              <a:solidFill>
                <a:schemeClr val="bg1"/>
              </a:solidFill>
            </a:endParaRPr>
          </a:p>
        </p:txBody>
      </p:sp>
      <p:grpSp>
        <p:nvGrpSpPr>
          <p:cNvPr id="5" name="4 Grupo"/>
          <p:cNvGrpSpPr/>
          <p:nvPr/>
        </p:nvGrpSpPr>
        <p:grpSpPr>
          <a:xfrm>
            <a:off x="0" y="0"/>
            <a:ext cx="9144000" cy="1037230"/>
            <a:chOff x="0" y="0"/>
            <a:chExt cx="9144000" cy="1037230"/>
          </a:xfrm>
        </p:grpSpPr>
        <p:pic>
          <p:nvPicPr>
            <p:cNvPr id="6" name="Picture 2"/>
            <p:cNvPicPr>
              <a:picLocks noChangeAspect="1" noChangeArrowheads="1"/>
            </p:cNvPicPr>
            <p:nvPr/>
          </p:nvPicPr>
          <p:blipFill>
            <a:blip r:embed="rId3" cstate="print"/>
            <a:srcRect/>
            <a:stretch>
              <a:fillRect/>
            </a:stretch>
          </p:blipFill>
          <p:spPr bwMode="auto">
            <a:xfrm>
              <a:off x="0" y="0"/>
              <a:ext cx="9144000" cy="1037230"/>
            </a:xfrm>
            <a:prstGeom prst="rect">
              <a:avLst/>
            </a:prstGeom>
            <a:noFill/>
            <a:ln w="9525">
              <a:noFill/>
              <a:miter lim="800000"/>
              <a:headEnd/>
              <a:tailEnd/>
            </a:ln>
          </p:spPr>
        </p:pic>
        <p:sp>
          <p:nvSpPr>
            <p:cNvPr id="7" name="6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pic>
        <p:nvPicPr>
          <p:cNvPr id="9"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l="3064"/>
          <a:stretch>
            <a:fillRect/>
          </a:stretch>
        </p:blipFill>
        <p:spPr bwMode="auto">
          <a:xfrm>
            <a:off x="1037230" y="1441591"/>
            <a:ext cx="7560860" cy="408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Rectángulo"/>
          <p:cNvSpPr/>
          <p:nvPr/>
        </p:nvSpPr>
        <p:spPr bwMode="auto">
          <a:xfrm>
            <a:off x="1788046" y="2552819"/>
            <a:ext cx="6365875" cy="2308324"/>
          </a:xfrm>
          <a:prstGeom prst="rect">
            <a:avLst/>
          </a:prstGeom>
        </p:spPr>
        <p:txBody>
          <a:bodyPr>
            <a:spAutoFit/>
          </a:bodyPr>
          <a:lstStyle/>
          <a:p>
            <a:pPr marL="0" lvl="1" algn="ctr"/>
            <a:r>
              <a:rPr lang="es-ES" sz="2400" b="1" dirty="0" smtClean="0">
                <a:solidFill>
                  <a:schemeClr val="tx2"/>
                </a:solidFill>
                <a:effectLst>
                  <a:outerShdw blurRad="38100" dist="38100" dir="2700000" algn="tl">
                    <a:srgbClr val="000000">
                      <a:alpha val="43137"/>
                    </a:srgbClr>
                  </a:outerShdw>
                </a:effectLst>
                <a:latin typeface="+mj-lt"/>
              </a:rPr>
              <a:t>Facilitar </a:t>
            </a:r>
            <a:r>
              <a:rPr lang="es-ES_tradnl" sz="2400" b="1" dirty="0" smtClean="0">
                <a:solidFill>
                  <a:schemeClr val="tx2"/>
                </a:solidFill>
                <a:effectLst>
                  <a:outerShdw blurRad="38100" dist="38100" dir="2700000" algn="tl">
                    <a:srgbClr val="000000">
                      <a:alpha val="43137"/>
                    </a:srgbClr>
                  </a:outerShdw>
                </a:effectLst>
                <a:latin typeface="+mj-lt"/>
              </a:rPr>
              <a:t>la toma de decisiones </a:t>
            </a:r>
            <a:r>
              <a:rPr lang="es-ES_tradnl" sz="2400" dirty="0" smtClean="0">
                <a:solidFill>
                  <a:schemeClr val="tx2"/>
                </a:solidFill>
                <a:latin typeface="+mj-lt"/>
              </a:rPr>
              <a:t>respecto de la infraestructura escolar, mediante una herramienta confiable para la </a:t>
            </a:r>
            <a:r>
              <a:rPr lang="es-ES_tradnl" sz="2400" b="1" dirty="0" smtClean="0">
                <a:solidFill>
                  <a:schemeClr val="tx2"/>
                </a:solidFill>
                <a:effectLst>
                  <a:outerShdw blurRad="38100" dist="38100" dir="2700000" algn="tl">
                    <a:srgbClr val="000000">
                      <a:alpha val="43137"/>
                    </a:srgbClr>
                  </a:outerShdw>
                </a:effectLst>
                <a:latin typeface="+mj-lt"/>
              </a:rPr>
              <a:t>priorización</a:t>
            </a:r>
            <a:r>
              <a:rPr lang="es-ES_tradnl" sz="2400" dirty="0" smtClean="0">
                <a:solidFill>
                  <a:schemeClr val="tx2"/>
                </a:solidFill>
                <a:latin typeface="+mj-lt"/>
              </a:rPr>
              <a:t> de los proyectos de construcción escolar y que a la vez permita </a:t>
            </a:r>
            <a:r>
              <a:rPr lang="es-ES_tradnl" sz="2400" b="1" dirty="0" smtClean="0">
                <a:solidFill>
                  <a:schemeClr val="tx2"/>
                </a:solidFill>
                <a:effectLst>
                  <a:outerShdw blurRad="38100" dist="38100" dir="2700000" algn="tl">
                    <a:srgbClr val="000000">
                      <a:alpha val="43137"/>
                    </a:srgbClr>
                  </a:outerShdw>
                </a:effectLst>
                <a:latin typeface="+mj-lt"/>
              </a:rPr>
              <a:t>planificar </a:t>
            </a:r>
            <a:r>
              <a:rPr lang="es-ES_tradnl" sz="2400" dirty="0" smtClean="0">
                <a:solidFill>
                  <a:schemeClr val="tx2"/>
                </a:solidFill>
                <a:latin typeface="+mj-lt"/>
              </a:rPr>
              <a:t>las próximas inversiones en función de los déficits que se detecten. </a:t>
            </a:r>
            <a:endParaRPr lang="es-CO" dirty="0">
              <a:solidFill>
                <a:schemeClr val="tx2"/>
              </a:solidFill>
              <a:latin typeface="+mj-lt"/>
            </a:endParaRPr>
          </a:p>
        </p:txBody>
      </p:sp>
      <p:sp>
        <p:nvSpPr>
          <p:cNvPr id="11" name="10 Rectángulo"/>
          <p:cNvSpPr/>
          <p:nvPr/>
        </p:nvSpPr>
        <p:spPr bwMode="auto">
          <a:xfrm>
            <a:off x="3166280" y="1528549"/>
            <a:ext cx="3575713" cy="627797"/>
          </a:xfrm>
          <a:prstGeom prst="rect">
            <a:avLst/>
          </a:prstGeom>
          <a:solidFill>
            <a:srgbClr val="3BB6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O" sz="2400" b="1" dirty="0" smtClean="0">
                <a:latin typeface="Arial" pitchFamily="34" charset="0"/>
                <a:cs typeface="Arial" pitchFamily="34" charset="0"/>
              </a:rPr>
              <a:t>OBJETO CIER</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41113609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084500" y="1770869"/>
            <a:ext cx="7718458" cy="3428928"/>
          </a:xfrm>
          <a:prstGeom prst="rect">
            <a:avLst/>
          </a:prstGeom>
          <a:noFill/>
          <a:ln w="9525">
            <a:noFill/>
            <a:miter lim="800000"/>
            <a:headEnd/>
            <a:tailEnd/>
          </a:ln>
        </p:spPr>
      </p:pic>
      <p:sp>
        <p:nvSpPr>
          <p:cNvPr id="5" name="4 CuadroTexto"/>
          <p:cNvSpPr txBox="1"/>
          <p:nvPr/>
        </p:nvSpPr>
        <p:spPr>
          <a:xfrm>
            <a:off x="97901" y="75117"/>
            <a:ext cx="7269550" cy="782958"/>
          </a:xfrm>
          <a:prstGeom prst="rect">
            <a:avLst/>
          </a:prstGeom>
          <a:noFill/>
        </p:spPr>
        <p:txBody>
          <a:bodyPr wrap="square" rtlCol="0" anchor="ctr" anchorCtr="0">
            <a:noAutofit/>
          </a:bodyPr>
          <a:lstStyle/>
          <a:p>
            <a:r>
              <a:rPr lang="es-ES" sz="3200" b="1" dirty="0">
                <a:solidFill>
                  <a:schemeClr val="bg1"/>
                </a:solidFill>
              </a:rPr>
              <a:t>OBJETO DE CIER</a:t>
            </a:r>
            <a:endParaRPr lang="es-CO" sz="3200" b="1" dirty="0">
              <a:solidFill>
                <a:schemeClr val="bg1"/>
              </a:solidFill>
            </a:endParaRPr>
          </a:p>
        </p:txBody>
      </p:sp>
      <p:grpSp>
        <p:nvGrpSpPr>
          <p:cNvPr id="2" name="8 Grupo"/>
          <p:cNvGrpSpPr/>
          <p:nvPr/>
        </p:nvGrpSpPr>
        <p:grpSpPr>
          <a:xfrm>
            <a:off x="0" y="-1"/>
            <a:ext cx="9144000" cy="996287"/>
            <a:chOff x="0" y="0"/>
            <a:chExt cx="9144000" cy="1037230"/>
          </a:xfrm>
        </p:grpSpPr>
        <p:pic>
          <p:nvPicPr>
            <p:cNvPr id="10" name="Picture 2"/>
            <p:cNvPicPr>
              <a:picLocks noChangeAspect="1" noChangeArrowheads="1"/>
            </p:cNvPicPr>
            <p:nvPr/>
          </p:nvPicPr>
          <p:blipFill>
            <a:blip r:embed="rId4" cstate="print"/>
            <a:srcRect/>
            <a:stretch>
              <a:fillRect/>
            </a:stretch>
          </p:blipFill>
          <p:spPr bwMode="auto">
            <a:xfrm>
              <a:off x="0" y="0"/>
              <a:ext cx="9144000" cy="1037230"/>
            </a:xfrm>
            <a:prstGeom prst="rect">
              <a:avLst/>
            </a:prstGeom>
            <a:noFill/>
            <a:ln w="9525">
              <a:noFill/>
              <a:miter lim="800000"/>
              <a:headEnd/>
              <a:tailEnd/>
            </a:ln>
          </p:spPr>
        </p:pic>
        <p:sp>
          <p:nvSpPr>
            <p:cNvPr id="11" name="10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1028" name="AutoShape 4" descr="data:image/jpeg;base64,/9j/4AAQSkZJRgABAQAAAQABAAD/2wCEAAkGBw8PDw8QDw0PDxAVDQ0PDw8PDw8QDxAUFREWFhQRFRcYHCggGBolGxQUITEhJikrLi4uFx8zODMsNygtLisBCgoKDg0OGhAQGywkICQsLCwsLCwtLCwsLCwsLCwsLCwsLCwsLCwsLCwsLCwsLCwsLCwsLCwsLCwsLCwsLCwsNf/AABEIALwBDAMBEQACEQEDEQH/xAAbAAEAAgMBAQAAAAAAAAAAAAAABAUBAgMGB//EAEYQAAEDAgEHCQQHBQcFAAAAAAEAAgMEEQUGEiExUWFxEzJBgZGhscHRIlJykgdCQ1NiguEUFTNEVBYjNGOistJ0g6Ozwv/EABoBAQACAwEAAAAAAAAAAAAAAAADBAECBQb/xAAvEQEAAgECBQMEAQMFAQAAAAAAAQIDBBEFEiExQRMyURRCUpFxImGhBhUzgbEj/9oADAMBAAIRAxEAPwD7ggICAgICAgICAgICAgICAgICAgICAgICAgICAgICAgICAgICAgICAgICAgICAgICAgICAgICAgICAgICAgICAgICAgwgygICAgICAgICAgICAgXQaOlaNbmjiQFnaWs3rHlp+1R/eM+Zqzyz8MepX5dGyNOpwPAgrG0s80T5bLDYQEBAQEBAQEBAQEBAQEBAQEBAQEBAQEBAQEBAQVGOYo6HNawDOcCc46gOG1WMGGMnWVHWaqcO0V7y83PWSv50rzuziB2DQr1cVI7Q419Rkv3lwKk2RblkYBu0JszEzCTBXzM5srxuJzh2FR2xUnvCampy07WXuEY2ZHCOQAON81w0Am2ohU82n5I5odTS671Lclu68VV0hAQEBAQEBAQEBAQEBAQEBAQEBAQEBAQEBAQeF+kaV8ctK9hI9iZp2GxYbFX9F13cTi+8TWXnYcc9+PrafI+quzDkRkSmYxCdZc3i0+SxtLbnh0GJwfeD5XeibSzzww7FYB9pfg158k2OeHGTG4hzWud1Zo71nlY9SG2B4lJLW0wDQByhIYDbOsx2sqLUR/8AKU+itM56vpUdWLhr2ujcdQdqPA6iuQ9SkoOc7iGuLRdwa4gbTbQFraZ2nYl5h2Nvv7T3tPSM0Cy5VtRl36ygm0ssxt99D3OPQLDT2rNM+WZ6SzFpekpZw9rTcZxa0ubfSDbSLLqVmZjqmh2WwICAgICAgICAgICAgICAgoMpMWdA6NgeGZzXHOI12IFrnVrVnT4ovvu2rG6lNZI7Tyzz+dxHirkY6x4b7Qy2qlGqWQfnd6pOOnwbQscIxx5mZC94fnEgDRniwJvo4dKrZsFYrzQ1tD06ptELFcLhqo+TmZnDWDqc07WnoK3pe1J3hDmwUy15bvGV/wBH8gJNPO1w6GygtI/M29+wK5TW/lDkZeET9lv2p58ka9n8vn72PYfMFTxqsc+VO/DtRH27ojsArRro5/kJ8Fv6+P5R/R5/wlyqMKqIxnSwujG2TNjH+ohaX1eGkb2tEN8fDtTedq0mURoBNrjiAXeCo5ON6Svad/4dLF/pvXX712/l6bJuWkpniVzKiWQA5riyONjLixIBfcmxOkrmZ+P4rxtETs7ej/0xkwzz2tG7078rKdwLXQy2O5nbzlVji+L4l0p4Rm+Yd6bKqmsA50gNgCXM179F1JXimCfmEduF6iPESsqXFaeXQydjjszrO7DpVqmpw5PbaFXJpstPdWUmSFjucxrviaD4qWYie6uxHTxt5sbG/C1oSK1jwy2fE12toPiOBWwjSzcl9fOb0tJGe3eNvBB1FXH943tQdWSNdqcDwIKDZAQEBAQEBAQEBAQEBBV45gcVY1okLmubfMe0i4vrBB0EaApMeWcc9GYnZ5iXIWUH+7qWEfia5p7rqzGsjzDfncxkRVHXPFbjIfJbfV1+DnWFHktJSuZNG5k0jCTmEOYDcEaDfXpOtV8meb9GkzuuYsoKc6JC6F40Oje112niAoGHYY3Sn+Yj7bIBxql/qI+26Dm7KCkH246myHwCCDieVVO2KQxPJeGnNJY4NB2m6g1F5pjtavfZNp6RfJWs9t3ippHSOL3uL3H6zjcnrXkb5LXne09Xr8eOtI2rG0NVokEBAQEYmN13k7jUscscbnl8bntZmuN83ONgWno09C6eg1mSt4pM7xLl6/R47Y5yRG0w96vSvNqjKfEP2eJjjnZrpQxxbrF2uPkgpYcSgfzZmcCc09hQSBK332/MEHKWuhZpdNGPzC/dpQW+TmJiobJmkuax4aHEWvov06bILhAQEBAQEBAQEBAQEBAQEBBAxPC46gXPsSDmSt0Ob6jcgqqWsayTkK2OIv8AqTFjS146L6NCCzdHRj7KE8ImnyQa2phqp2dULE2mWJmIVuUE8LqSpjZG0OdTytaAGAklpsBZa5sN747REeGcOpxUyVmbR3fLsyrp25xa5rLgWdYgX3dC87m0OWlea9doelwcS0+W/JjtvLpHjZ+tGDvabdxVGcUL/qO7cZj6WvHU0+ax6Us+pDb98Q/j+X9Vj0pZ54auxmLoa89QHms+lJzw1ZiUkhIhgLiBc6b26gtvS+UGbV48URN52dMJNQayldKx7WtqYSbtLWNAcNJ9SrOmitckSo6jXYcmK214fXziEA1zx/O1ejnPj/KHm/Up8q/FKyinYYpHCUE3DY85zr9BaW6io51eL53/AIaTnp8vOx5H8o4lnKRx2NuXsHX6NDdNuxYjJlyT/TG0f3Oa9u3RzOQlR0TQH5x5K1CZ2gyCf9epaB+CMuPaSEHq8GwmKkjLI843Oc5zjdzja19yCegICAgICAgICAgICDV7wNZA4myDg6uZqF3HY0EoMctKebFbe8+SDhUTln8SoZHuaNPqtq0tbtCK+alPdKsnxanGgGWU7zmt79KnrprT3VL8RxR7eqtxGsErQ0wNYL3DruLuorF64MXXJZWvxDLPauzi3EZQ0NEjgALC2g246yql+KaOntiZQzmz27yh1GID68g/M+5VS/HtvZSEfJafdO6HV44xjHck2KSTRmh4mLTp080hQf77nmfEJaY6RPWHlcXxeWocC9jYra44zK1hNtZa5xseCh1GryZ42tLr6LVV01uatYQhIFR5Jd/HxrDb3RMM542rHLK1XiWmt2s7U0LpXBkbS9x1NbrPDasxS09ISRrMH5QtI8lsQdqopusBv+4hSxpM09qk63BH3Qs6HILEXEEtZBvdKCR1MupqcPzT36K+bX6eY6xv/wBPX4JkiaY58srqt1rZjnFsbd4aSbnj2K9h4fSnW3Vx9Rkx5e1IheRUtKTYwRsdscwDsVn6bF+MKvpU+E+OJrea1reAAUtaVr2hvERDdbMiAgICAgICAg4VFSGbz0BQ5s0Y+7emObIjq5/QAO9U51d57LEYIaftknvdwUf1OT5bejQFZJ73cFmNVk+T0aOjK9w1tB4aFJXWWjvCOcEeHUVjnGzGXP4iAAreLNXJ2Q3xzVnkZXc6TN3MHmpmjZtHGNJGcdrjdDdAxDHoIAbWdbQbENYNxPop6YLW79FLNraU6V6ypP3lXVZtCxzGe9pYB5nrIVjkx4+6lObUZ52r2TaXJcnTPM5x6Ws0D9eu60tqvxhLj4d5ySspKCCmhkeyJgLI3vu4Z1rNJv3Kpmz5OWZ3XI0+PFWZrHV82qcZlmceTaXuP1naT2agF5DJltktM26y5kzMzvLVtBPJ/FlIHug37hoWmzG6RFhULdYLj+I+QTaGN0uOJrea1reAAWRzqaOKX+JG128j2u3WtotMMxaY7KybJqA81z2dYcO9bxllvGWUZ2S2yftj/Vbesz6rn/ZZ/wB835D6p6zPqvb5Dz1MLxTzVJnjcCIw4EvjIF7BxNy2wOjsXR0WrtN4xytafPNrcr3K7C8INJI2uFnAHig4Zr4+bd7fdPOHA9PBB3ilDhcHR3jcUG6AgICAgICAg81lRWPhliLdILHAg6jZ3jpXB4tmtivWY+HT0GOuStolChx2M89rmndZwVGuupPeFm2kvHZJbi0B+0txa8eSmjVYp8o50+SPDJxSD70djvRZ+qxfLHoZPhxkxqEas53BtvFR21uOOzeNLk8uuA4m6apzbBreTebayTcayrHDtTOXPt42RavBGPFvv13eocQNJ0DpK9C5Mzs8vjWKl0bnjOEOdycbG6H1DzqF+husk7AVcx0is7d5/wDHKz55yRM77V/9a4Lk7n5s9V7R1sjGhjBuHQO89J6FjLm26V7/ACzp9Hz/ANV+3w9SxgaAGgADUALBVZnfrLqVrFY2hssMo+IszoZm7YZR2tK0v7Ja29svi2H1z4WhrbFth7JGjqXk5cKZWsWNRnnNc3h7Q9Vg3SmYhC7VK3ru3xQ3dmzMOp7TwcEG2cNo7Qg1MrRre0cXBByfXQjXK3qN/BBFmxmMc0OeeGaO9Ddtk7VzT10Aa8Rm8mbYXa3+7dpsdei6s6SLTljlnaUun3nJGz6J+yVn9WzriC7Xpaj8/wDDpcmX8v8ADHI1w1TQO+JhHgnJqY+6J/6Z5c3zDBmrm64YZPgcWnvKc+qr3iJY3zR4iQ4y5n8allZvbZ7e0LH1dq++kwevMe6sukNdDKc6GVuf0sPsl+4g9O9T49Tjye2UlctLdpWEbw4XHWDrB6QVOkboCAgICAgII1bRRzNzZGBw6OgjeD0KDPp8eavLeN0mPLbHO9Z2UNRkkPs5iNz237wuRk4HWfZb9uhTido90IT8laganRH8zh5KpbguaO0wsRxPH8S5SZOVLWkljTbTZjru6hZYnhOatZ3j9KGq194vF8U7x5iWuF4N+0fbsaRrZmkvG+2ha6bhvq/dEf28pqcZpeOkdXqcKwaKmuW3c8ixe617bAOhd7SaDFputes/Krn1V83ft8NMpJi2ndb6zg08NZ8F1dPXe7k6+81xTsraqnaZ6GM8xrCbdFzb/ie0qWszy3sq2rHPjp4emVN12UBBhwuCDsssTG/QfL8fyLngc50DTNDckBumRg2FvTxC4Oo4fek706w5WbS2rvNezz1PRPkcWhpBB9rOBGbx37lz5iYnaVTaYnaU2vwpscee1ziRbOvaxubXGzWsCqRgQLICAjOz2eQeAT8uyqkYY42BxZnCzpCWlugbLE6eC6vD9NfnjJPSF7SYbc3PL6Mu06SDU4xTx6HSgnY32j3Kvk1eHH0mUV89K95V0uVEY5kT3fEQ31VS3FKR2hBbW18QivyokOqJg4lzvRQW4pae1YRTrZ8Qq62uMul0UTT7zGlrvHSqWXUep1msR/CvfNzeIdKXGJ4hZr7jRzxnWW+PXZaRtu2pqb1jukjKSo/yz+Q+qljiWb+zf6y7qzKeYa44z8wW8cUv5iG0a23mEiLKkfXgI+F4PiAp68Ur91Uka2PMJ0GUNO7W5zPjb5hWKcQw287fylrqsc91lDOx4ux7XDa0gq3TJW/Ws7rFbRbs6LdkQEBAQaucBrIHHQgosXpYXnlI5BHMNILb2cd9tR3qlqNJF55qdJV8uDm616S6UOKSBtpmhzuhzTr47+CmwRl5dsndJj59v6+7TEqsTxlhZbSCDe5Flax3mlt2ufDGWnJKNO7PMR1OjtmuHTa2vsW1csxv/dHfS1tNZ37J371k2M7D6qJaP3rJsZ2H1QZGLP8AdZ3+qDYYselg6igzLixzTmM9q2jOPs9dlrfm5Z5e7Ft9ujzVRSzyPLnkOJOl19A/RcPLodRe29nOvp8tp3lZnJekmja18j3O1kskzdPw+qu04bi5drd08aOm3VEk+jymPNqJ28eSd/8AIWs8Lx+JlrOip8uJ+jmL+rk+Ri1/2uv5Sx9DX5bM+jqHpqpjwbGPIp/tdPyk+hr8pkGQVE3nGaT4pAB/pAUteG4Y77ykjR447rihwGkgN4qeNp94jOf8xuVZpp8dPbEJa4qV7QnTSBjXOdoABJO4KW1orWZlJM7Ru8ViWLyzki5YzoYNHzbSvO6jW3yz06Q5WXUWvPTsr1TVxAQEBAQEBAQbRyOabtcWnaDYrat7VneJZi0xO8L3C8onAhs/tN1cpb2hx2hdTTcRneK5P2u4dX9t3qWm+kLtRO/WHQZQcp52sF3G2zaeCCrnxN55ozRt1uQQnvLtLiSd5ugwgICAgwgIMoMICDKDCDtFVSN1PPAm47CgnQYr0Pb1t9EFjFK14u0ghBugIIuKg/s89tfIy245pUeaN6T/AA0v7ZfNKHEGSgaQ1/S0+W1eTcNMRkQEBAQEBAQEBBpPM1jS5xsPHcN6G732ByZ9LTO96nhd2sBXqtP/AMVf4drF7ITlMkUGISF0jr9BLQNgCCOgIMIMoMICAgygwgygIMIMoCAg6QTOYbtPEdB3FB6CGQOaHDURdBug5VTc5jxtY4doK1v7ZYt2l8LhYXAZoJNhqBK8i4C1phWNGgEgDU/N7rm6DeLHPej62nyPqjO6SzF4TrLm8Wnyuhu7Nr4Tqlb16PFDd0FTGftGfM1Ddnl2feM+ZqDU1UY+1Z8zUHN2Iwj7UdQJ8Ahu4SYzENQe7gLeKG6JNjTzzGBu8+0fRGN1dNM55u5xcd6MPsmTX+CpP+lg/wDWF6nTf8Nf4d3D7IWSnSPB1+L8jW1EclzHyt2kaSy7QTxGlBZRSteA5jg4HUQbhBugICAgICAgICAgICAgIONXVMiaXvdYdG0nYNpQScNyjiFPEXZxeWklrRq9o2FzoVPNrsWOeWe6vfU0pOznUZUOP8OIN3ucSewWVG/FJ+2qvbWz4hCOI1k+hrnndE2w7R6qD6jU5ulf8IvWzX7K7FKOakjD3UzszpzM3NZ8Vuaocmky4680wjvgvWN5h5yfGJHAhoawEW0aT2qsgVyDKMMIyICAgICAg601O+V7Y42l73GzWjWf0W1KWvblr1lmtZtO0PtWE0php4IiblkMcZI1EtaAfBeqw05McV+Id2leWsQlqRs+X5ZttXT7+SP/AI2oKqmqZIjeN5ad2o8RqKC4pspXjRJGHb2+yezV4ILODHad+t5Ydj2kd4uEE+Kdj+a9rvhcD4IN0BAQZQEBAQEGHOA0kgDaSAggz4xTs1ygnYy7j3aEFXV5SnVFHb8T/QeqCjqal8rs6Rxcd/RuA6EHssncn+Wp4pHS5rXNJAaPa5xGsrmZOH+pkm8z3VL6XntMzL0VNgdPH9nnna853dqVjHosNO0JKafHXwsWtAFgABsGhWoiI7JojbsELLKjxPJGiqCSYuTefrwnMPEjUexVMuixZOswgyafHfvDzdZ9HbxpgqWu2CVpae1voqN+Fz9lv2q20M+JU1TkZiDNUAkG2ORh7iQVVtw/PXxuhtpMkeFfLgdYznUk44Rud4XUNtNlr3rKOcN48Iz6OUa4ZRxjePJR+lf4n9NOS3w05B/3b/lcnp3+J/Ry2+GzaSU6oZTwjefJPTv8T+jkt8SlRYJVv5tJOeMbm+K3rpstu1ZbRhvPhYU2RuIP1wCMbZJGDuBJU9eH57eNktdJknwu6D6OzrqKkAdLYW6fmd6K3j4X+dv0npofyl67CMEp6QWhjDSec8+093Fx8F0sOnx4o2rC5jxVxx/TCxUyQQfNsvIi2sLiNDooyDtsCD4IPOoCAgIO8dbK3mzSDg91uy6CQzGqkfbE8Q0+IQdm5QVA+sw8WDyQbjKOfZH8rvVA/tHP7sXyu9UGpyiqP8sfk/VBzfjtSftAODG+iCPJiU7tc8nU4tHcgjvcXaXEneSSe9BqgICD6nkj/gaf4Hf73ILhAQEBAQEBAQYTaBlNgQEBAQEBBW45g0dXHmPu1wuWSDnMPmNyD51i+A1FKTnsLmdErNLDx93rQVaAgICAgICAgICAgICAgnYRhMtVJmRN0XGe88xg2k+SD6tQ0rYYmRM5rGho2m3SUHeyAgICAgICAgICAgWQEBAQEBBghBTYhkvSTXJi5N3vRex1kaj2IPP1mQbxcw1DXbGyNLT2i/ggp6nJetj1wF42xlr+4ae5BWTUksfPikZ8bHN8Qg4A70GUBAQEBBgFBLgw2ok5lPK7eI3EdtrILakyPrJOcxkQ2yPF+xt0F/h2Q8LLGeR0x91o5Nnjc9oQenpqdkTQyNjWNGprQGjuQdUBAQEBAQEBAQEBAQEBAQEBAQEBAQYQEHGWjifz4o3fExp8QgivwKjdrpYfkaPBBxdkzQn+VZ1F48Cgx/Zeh/pm/NJ/yQbNyaoh/Kx9ecfEoOzMEpG6qWEf9tp8QglxU8bObGxvwtaPBB1QEBAQEBAQEBAQEBAQEBAQEBAQEBAQEBAQEBAQEBAQEBAQEBAQEBAQEBAQEBAQEBAQEBAQEBAQEBAQEBAQEBAQEBAQEBAQEBAQEBAQEBAQEBAQEBAQEBAQEBAQEBAQEBAQEBAQEBAQEBAQEBAQEBAQEBAQEBAQEBAQE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0" name="AutoShape 6" descr="data:image/jpeg;base64,/9j/4AAQSkZJRgABAQAAAQABAAD/2wCEAAkGBw8PDw8QDw0PDxAVDQ0PDw8PDw8QDxAUFREWFhQRFRcYHCggGBolGxQUITEhJikrLi4uFx8zODMsNygtLisBCgoKDg0OGhAQGywkICQsLCwsLCwtLCwsLCwsLCwsLCwsLCwsLCwsLCwsLCwsLCwsLCwsLCwsLCwsLCwsLCwsNf/AABEIALwBDAMBEQACEQEDEQH/xAAbAAEAAgMBAQAAAAAAAAAAAAAABAUBAgMGB//EAEYQAAEDAgEHCQQHBQcFAAAAAAEAAgMEEQUGEiExUWFxEzJBgZGhscHRIlJykgdCQ1NiguEUFTNEVBYjNGOistJ0g6Ozwv/EABoBAQACAwEAAAAAAAAAAAAAAAADBAECBQb/xAAvEQEAAgECBQMEAQMFAQAAAAAAAQIDBBEFEiExQRMyURRCUpFxImGhBhUzgbEj/9oADAMBAAIRAxEAPwD7ggICAgICAgICAgICAgICAgICAgICAgICAgICAgICAgICAgICAgICAgICAgICAgICAgICAgICAgICAgICAgICAgICAgwgygICAgICAgICAgICAgXQaOlaNbmjiQFnaWs3rHlp+1R/eM+Zqzyz8MepX5dGyNOpwPAgrG0s80T5bLDYQEBAQEBAQEBAQEBAQEBAQEBAQEBAQEBAQEBAQVGOYo6HNawDOcCc46gOG1WMGGMnWVHWaqcO0V7y83PWSv50rzuziB2DQr1cVI7Q419Rkv3lwKk2RblkYBu0JszEzCTBXzM5srxuJzh2FR2xUnvCampy07WXuEY2ZHCOQAON81w0Am2ohU82n5I5odTS671Lclu68VV0hAQEBAQEBAQEBAQEBAQEBAQEBAQEBAQEBAQeF+kaV8ctK9hI9iZp2GxYbFX9F13cTi+8TWXnYcc9+PrafI+quzDkRkSmYxCdZc3i0+SxtLbnh0GJwfeD5XeibSzzww7FYB9pfg158k2OeHGTG4hzWud1Zo71nlY9SG2B4lJLW0wDQByhIYDbOsx2sqLUR/8AKU+itM56vpUdWLhr2ujcdQdqPA6iuQ9SkoOc7iGuLRdwa4gbTbQFraZ2nYl5h2Nvv7T3tPSM0Cy5VtRl36ygm0ssxt99D3OPQLDT2rNM+WZ6SzFpekpZw9rTcZxa0ubfSDbSLLqVmZjqmh2WwICAgICAgICAgICAgICAgoMpMWdA6NgeGZzXHOI12IFrnVrVnT4ovvu2rG6lNZI7Tyzz+dxHirkY6x4b7Qy2qlGqWQfnd6pOOnwbQscIxx5mZC94fnEgDRniwJvo4dKrZsFYrzQ1tD06ptELFcLhqo+TmZnDWDqc07WnoK3pe1J3hDmwUy15bvGV/wBH8gJNPO1w6GygtI/M29+wK5TW/lDkZeET9lv2p58ka9n8vn72PYfMFTxqsc+VO/DtRH27ojsArRro5/kJ8Fv6+P5R/R5/wlyqMKqIxnSwujG2TNjH+ohaX1eGkb2tEN8fDtTedq0mURoBNrjiAXeCo5ON6Svad/4dLF/pvXX712/l6bJuWkpniVzKiWQA5riyONjLixIBfcmxOkrmZ+P4rxtETs7ej/0xkwzz2tG7078rKdwLXQy2O5nbzlVji+L4l0p4Rm+Yd6bKqmsA50gNgCXM179F1JXimCfmEduF6iPESsqXFaeXQydjjszrO7DpVqmpw5PbaFXJpstPdWUmSFjucxrviaD4qWYie6uxHTxt5sbG/C1oSK1jwy2fE12toPiOBWwjSzcl9fOb0tJGe3eNvBB1FXH943tQdWSNdqcDwIKDZAQEBAQEBAQEBAQEBBV45gcVY1okLmubfMe0i4vrBB0EaApMeWcc9GYnZ5iXIWUH+7qWEfia5p7rqzGsjzDfncxkRVHXPFbjIfJbfV1+DnWFHktJSuZNG5k0jCTmEOYDcEaDfXpOtV8meb9GkzuuYsoKc6JC6F40Oje112niAoGHYY3Sn+Yj7bIBxql/qI+26Dm7KCkH246myHwCCDieVVO2KQxPJeGnNJY4NB2m6g1F5pjtavfZNp6RfJWs9t3ippHSOL3uL3H6zjcnrXkb5LXne09Xr8eOtI2rG0NVokEBAQEYmN13k7jUscscbnl8bntZmuN83ONgWno09C6eg1mSt4pM7xLl6/R47Y5yRG0w96vSvNqjKfEP2eJjjnZrpQxxbrF2uPkgpYcSgfzZmcCc09hQSBK332/MEHKWuhZpdNGPzC/dpQW+TmJiobJmkuax4aHEWvov06bILhAQEBAQEBAQEBAQEBAQEBBAxPC46gXPsSDmSt0Ob6jcgqqWsayTkK2OIv8AqTFjS146L6NCCzdHRj7KE8ImnyQa2phqp2dULE2mWJmIVuUE8LqSpjZG0OdTytaAGAklpsBZa5sN747REeGcOpxUyVmbR3fLsyrp25xa5rLgWdYgX3dC87m0OWlea9doelwcS0+W/JjtvLpHjZ+tGDvabdxVGcUL/qO7cZj6WvHU0+ax6Us+pDb98Q/j+X9Vj0pZ54auxmLoa89QHms+lJzw1ZiUkhIhgLiBc6b26gtvS+UGbV48URN52dMJNQayldKx7WtqYSbtLWNAcNJ9SrOmitckSo6jXYcmK214fXziEA1zx/O1ejnPj/KHm/Up8q/FKyinYYpHCUE3DY85zr9BaW6io51eL53/AIaTnp8vOx5H8o4lnKRx2NuXsHX6NDdNuxYjJlyT/TG0f3Oa9u3RzOQlR0TQH5x5K1CZ2gyCf9epaB+CMuPaSEHq8GwmKkjLI843Oc5zjdzja19yCegICAgICAgICAgICDV7wNZA4myDg6uZqF3HY0EoMctKebFbe8+SDhUTln8SoZHuaNPqtq0tbtCK+alPdKsnxanGgGWU7zmt79KnrprT3VL8RxR7eqtxGsErQ0wNYL3DruLuorF64MXXJZWvxDLPauzi3EZQ0NEjgALC2g246yql+KaOntiZQzmz27yh1GID68g/M+5VS/HtvZSEfJafdO6HV44xjHck2KSTRmh4mLTp080hQf77nmfEJaY6RPWHlcXxeWocC9jYra44zK1hNtZa5xseCh1GryZ42tLr6LVV01uatYQhIFR5Jd/HxrDb3RMM542rHLK1XiWmt2s7U0LpXBkbS9x1NbrPDasxS09ISRrMH5QtI8lsQdqopusBv+4hSxpM09qk63BH3Qs6HILEXEEtZBvdKCR1MupqcPzT36K+bX6eY6xv/wBPX4JkiaY58srqt1rZjnFsbd4aSbnj2K9h4fSnW3Vx9Rkx5e1IheRUtKTYwRsdscwDsVn6bF+MKvpU+E+OJrea1reAAUtaVr2hvERDdbMiAgICAgICAg4VFSGbz0BQ5s0Y+7emObIjq5/QAO9U51d57LEYIaftknvdwUf1OT5bejQFZJ73cFmNVk+T0aOjK9w1tB4aFJXWWjvCOcEeHUVjnGzGXP4iAAreLNXJ2Q3xzVnkZXc6TN3MHmpmjZtHGNJGcdrjdDdAxDHoIAbWdbQbENYNxPop6YLW79FLNraU6V6ypP3lXVZtCxzGe9pYB5nrIVjkx4+6lObUZ52r2TaXJcnTPM5x6Ws0D9eu60tqvxhLj4d5ySspKCCmhkeyJgLI3vu4Z1rNJv3Kpmz5OWZ3XI0+PFWZrHV82qcZlmceTaXuP1naT2agF5DJltktM26y5kzMzvLVtBPJ/FlIHug37hoWmzG6RFhULdYLj+I+QTaGN0uOJrea1reAAWRzqaOKX+JG128j2u3WtotMMxaY7KybJqA81z2dYcO9bxllvGWUZ2S2yftj/Vbesz6rn/ZZ/wB835D6p6zPqvb5Dz1MLxTzVJnjcCIw4EvjIF7BxNy2wOjsXR0WrtN4xytafPNrcr3K7C8INJI2uFnAHig4Zr4+bd7fdPOHA9PBB3ilDhcHR3jcUG6AgICAgICAg81lRWPhliLdILHAg6jZ3jpXB4tmtivWY+HT0GOuStolChx2M89rmndZwVGuupPeFm2kvHZJbi0B+0txa8eSmjVYp8o50+SPDJxSD70djvRZ+qxfLHoZPhxkxqEas53BtvFR21uOOzeNLk8uuA4m6apzbBreTebayTcayrHDtTOXPt42RavBGPFvv13eocQNJ0DpK9C5Mzs8vjWKl0bnjOEOdycbG6H1DzqF+husk7AVcx0is7d5/wDHKz55yRM77V/9a4Lk7n5s9V7R1sjGhjBuHQO89J6FjLm26V7/ACzp9Hz/ANV+3w9SxgaAGgADUALBVZnfrLqVrFY2hssMo+IszoZm7YZR2tK0v7Ja29svi2H1z4WhrbFth7JGjqXk5cKZWsWNRnnNc3h7Q9Vg3SmYhC7VK3ru3xQ3dmzMOp7TwcEG2cNo7Qg1MrRre0cXBByfXQjXK3qN/BBFmxmMc0OeeGaO9Ddtk7VzT10Aa8Rm8mbYXa3+7dpsdei6s6SLTljlnaUun3nJGz6J+yVn9WzriC7Xpaj8/wDDpcmX8v8ADHI1w1TQO+JhHgnJqY+6J/6Z5c3zDBmrm64YZPgcWnvKc+qr3iJY3zR4iQ4y5n8allZvbZ7e0LH1dq++kwevMe6sukNdDKc6GVuf0sPsl+4g9O9T49Tjye2UlctLdpWEbw4XHWDrB6QVOkboCAgICAgII1bRRzNzZGBw6OgjeD0KDPp8eavLeN0mPLbHO9Z2UNRkkPs5iNz237wuRk4HWfZb9uhTido90IT8laganRH8zh5KpbguaO0wsRxPH8S5SZOVLWkljTbTZjru6hZYnhOatZ3j9KGq194vF8U7x5iWuF4N+0fbsaRrZmkvG+2ha6bhvq/dEf28pqcZpeOkdXqcKwaKmuW3c8ixe617bAOhd7SaDFputes/Krn1V83ft8NMpJi2ndb6zg08NZ8F1dPXe7k6+81xTsraqnaZ6GM8xrCbdFzb/ie0qWszy3sq2rHPjp4emVN12UBBhwuCDsssTG/QfL8fyLngc50DTNDckBumRg2FvTxC4Oo4fek706w5WbS2rvNezz1PRPkcWhpBB9rOBGbx37lz5iYnaVTaYnaU2vwpscee1ziRbOvaxubXGzWsCqRgQLICAjOz2eQeAT8uyqkYY42BxZnCzpCWlugbLE6eC6vD9NfnjJPSF7SYbc3PL6Mu06SDU4xTx6HSgnY32j3Kvk1eHH0mUV89K95V0uVEY5kT3fEQ31VS3FKR2hBbW18QivyokOqJg4lzvRQW4pae1YRTrZ8Qq62uMul0UTT7zGlrvHSqWXUep1msR/CvfNzeIdKXGJ4hZr7jRzxnWW+PXZaRtu2pqb1jukjKSo/yz+Q+qljiWb+zf6y7qzKeYa44z8wW8cUv5iG0a23mEiLKkfXgI+F4PiAp68Ur91Uka2PMJ0GUNO7W5zPjb5hWKcQw287fylrqsc91lDOx4ux7XDa0gq3TJW/Ws7rFbRbs6LdkQEBAQaucBrIHHQgosXpYXnlI5BHMNILb2cd9tR3qlqNJF55qdJV8uDm616S6UOKSBtpmhzuhzTr47+CmwRl5dsndJj59v6+7TEqsTxlhZbSCDe5Flax3mlt2ufDGWnJKNO7PMR1OjtmuHTa2vsW1csxv/dHfS1tNZ37J371k2M7D6qJaP3rJsZ2H1QZGLP8AdZ3+qDYYselg6igzLixzTmM9q2jOPs9dlrfm5Z5e7Ft9ujzVRSzyPLnkOJOl19A/RcPLodRe29nOvp8tp3lZnJekmja18j3O1kskzdPw+qu04bi5drd08aOm3VEk+jymPNqJ28eSd/8AIWs8Lx+JlrOip8uJ+jmL+rk+Ri1/2uv5Sx9DX5bM+jqHpqpjwbGPIp/tdPyk+hr8pkGQVE3nGaT4pAB/pAUteG4Y77ykjR447rihwGkgN4qeNp94jOf8xuVZpp8dPbEJa4qV7QnTSBjXOdoABJO4KW1orWZlJM7Ru8ViWLyzki5YzoYNHzbSvO6jW3yz06Q5WXUWvPTsr1TVxAQEBAQEBAQbRyOabtcWnaDYrat7VneJZi0xO8L3C8onAhs/tN1cpb2hx2hdTTcRneK5P2u4dX9t3qWm+kLtRO/WHQZQcp52sF3G2zaeCCrnxN55ozRt1uQQnvLtLiSd5ugwgICAgwgIMoMICDKDCDtFVSN1PPAm47CgnQYr0Pb1t9EFjFK14u0ghBugIIuKg/s89tfIy245pUeaN6T/AA0v7ZfNKHEGSgaQ1/S0+W1eTcNMRkQEBAQEBAQEBBpPM1jS5xsPHcN6G732ByZ9LTO96nhd2sBXqtP/AMVf4drF7ITlMkUGISF0jr9BLQNgCCOgIMIMoMICAgygwgygIMIMoCAg6QTOYbtPEdB3FB6CGQOaHDURdBug5VTc5jxtY4doK1v7ZYt2l8LhYXAZoJNhqBK8i4C1phWNGgEgDU/N7rm6DeLHPej62nyPqjO6SzF4TrLm8Wnyuhu7Nr4Tqlb16PFDd0FTGftGfM1Ddnl2feM+ZqDU1UY+1Z8zUHN2Iwj7UdQJ8Ahu4SYzENQe7gLeKG6JNjTzzGBu8+0fRGN1dNM55u5xcd6MPsmTX+CpP+lg/wDWF6nTf8Nf4d3D7IWSnSPB1+L8jW1EclzHyt2kaSy7QTxGlBZRSteA5jg4HUQbhBugICAgICAgICAgICAgIONXVMiaXvdYdG0nYNpQScNyjiFPEXZxeWklrRq9o2FzoVPNrsWOeWe6vfU0pOznUZUOP8OIN3ucSewWVG/FJ+2qvbWz4hCOI1k+hrnndE2w7R6qD6jU5ulf8IvWzX7K7FKOakjD3UzszpzM3NZ8Vuaocmky4680wjvgvWN5h5yfGJHAhoawEW0aT2qsgVyDKMMIyICAgICAg601O+V7Y42l73GzWjWf0W1KWvblr1lmtZtO0PtWE0php4IiblkMcZI1EtaAfBeqw05McV+Id2leWsQlqRs+X5ZttXT7+SP/AI2oKqmqZIjeN5ad2o8RqKC4pspXjRJGHb2+yezV4ILODHad+t5Ydj2kd4uEE+Kdj+a9rvhcD4IN0BAQZQEBAQEGHOA0kgDaSAggz4xTs1ygnYy7j3aEFXV5SnVFHb8T/QeqCjqal8rs6Rxcd/RuA6EHssncn+Wp4pHS5rXNJAaPa5xGsrmZOH+pkm8z3VL6XntMzL0VNgdPH9nnna853dqVjHosNO0JKafHXwsWtAFgABsGhWoiI7JojbsELLKjxPJGiqCSYuTefrwnMPEjUexVMuixZOswgyafHfvDzdZ9HbxpgqWu2CVpae1voqN+Fz9lv2q20M+JU1TkZiDNUAkG2ORh7iQVVtw/PXxuhtpMkeFfLgdYznUk44Rud4XUNtNlr3rKOcN48Iz6OUa4ZRxjePJR+lf4n9NOS3w05B/3b/lcnp3+J/Ry2+GzaSU6oZTwjefJPTv8T+jkt8SlRYJVv5tJOeMbm+K3rpstu1ZbRhvPhYU2RuIP1wCMbZJGDuBJU9eH57eNktdJknwu6D6OzrqKkAdLYW6fmd6K3j4X+dv0npofyl67CMEp6QWhjDSec8+093Fx8F0sOnx4o2rC5jxVxx/TCxUyQQfNsvIi2sLiNDooyDtsCD4IPOoCAgIO8dbK3mzSDg91uy6CQzGqkfbE8Q0+IQdm5QVA+sw8WDyQbjKOfZH8rvVA/tHP7sXyu9UGpyiqP8sfk/VBzfjtSftAODG+iCPJiU7tc8nU4tHcgjvcXaXEneSSe9BqgICD6nkj/gaf4Hf73ILhAQEBAQEBAQYTaBlNgQEBAQEBBW45g0dXHmPu1wuWSDnMPmNyD51i+A1FKTnsLmdErNLDx93rQVaAgICAgICAgICAgICAgnYRhMtVJmRN0XGe88xg2k+SD6tQ0rYYmRM5rGho2m3SUHeyAgICAgICAgICAgWQEBAQEBBghBTYhkvSTXJi5N3vRex1kaj2IPP1mQbxcw1DXbGyNLT2i/ggp6nJetj1wF42xlr+4ae5BWTUksfPikZ8bHN8Qg4A70GUBAQEBBgFBLgw2ok5lPK7eI3EdtrILakyPrJOcxkQ2yPF+xt0F/h2Q8LLGeR0x91o5Nnjc9oQenpqdkTQyNjWNGprQGjuQdUBAQEBAQEBAQEBAQEBAQEBAQEBAQYQEHGWjifz4o3fExp8QgivwKjdrpYfkaPBBxdkzQn+VZ1F48Cgx/Zeh/pm/NJ/yQbNyaoh/Kx9ecfEoOzMEpG6qWEf9tp8QglxU8bObGxvwtaPBB1QEBAQEBAQEBAQEBAQEBAQEBAQEBAQEBAQEBAQEBAQEBAQEBAQEBAQEBAQEBAQEBAQEBAQEBAQEBAQEBAQEBAQEBAQEBAQEBAQEBAQEBAQEBAQEBAQEBAQEBAQEBAQEBAQEBAQEBAQEBAQEBAQEBAQEBAQEBAQEBAQE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2" name="AutoShape 8" descr="data:image/jpeg;base64,/9j/4AAQSkZJRgABAQAAAQABAAD/2wCEAAkGBw8PDw8QDw0PDxAVDQ0PDw8PDw8QDxAUFREWFhQRFRcYHCggGBolGxQUITEhJikrLi4uFx8zODMsNygtLisBCgoKDg0OGhAQGywkICQsLCwsLCwtLCwsLCwsLCwsLCwsLCwsLCwsLCwsLCwsLCwsLCwsLCwsLCwsLCwsLCwsNf/AABEIALwBDAMBEQACEQEDEQH/xAAbAAEAAgMBAQAAAAAAAAAAAAAABAUBAgMGB//EAEYQAAEDAgEHCQQHBQcFAAAAAAEAAgMEEQUGEiExUWFxEzJBgZGhscHRIlJykgdCQ1NiguEUFTNEVBYjNGOistJ0g6Ozwv/EABoBAQACAwEAAAAAAAAAAAAAAAADBAECBQb/xAAvEQEAAgECBQMEAQMFAQAAAAAAAQIDBBEFEiExQRMyURRCUpFxImGhBhUzgbEj/9oADAMBAAIRAxEAPwD7ggICAgICAgICAgICAgICAgICAgICAgICAgICAgICAgICAgICAgICAgICAgICAgICAgICAgICAgICAgICAgICAgICAgwgygICAgICAgICAgICAgXQaOlaNbmjiQFnaWs3rHlp+1R/eM+Zqzyz8MepX5dGyNOpwPAgrG0s80T5bLDYQEBAQEBAQEBAQEBAQEBAQEBAQEBAQEBAQEBAQVGOYo6HNawDOcCc46gOG1WMGGMnWVHWaqcO0V7y83PWSv50rzuziB2DQr1cVI7Q419Rkv3lwKk2RblkYBu0JszEzCTBXzM5srxuJzh2FR2xUnvCampy07WXuEY2ZHCOQAON81w0Am2ohU82n5I5odTS671Lclu68VV0hAQEBAQEBAQEBAQEBAQEBAQEBAQEBAQEBAQeF+kaV8ctK9hI9iZp2GxYbFX9F13cTi+8TWXnYcc9+PrafI+quzDkRkSmYxCdZc3i0+SxtLbnh0GJwfeD5XeibSzzww7FYB9pfg158k2OeHGTG4hzWud1Zo71nlY9SG2B4lJLW0wDQByhIYDbOsx2sqLUR/8AKU+itM56vpUdWLhr2ujcdQdqPA6iuQ9SkoOc7iGuLRdwa4gbTbQFraZ2nYl5h2Nvv7T3tPSM0Cy5VtRl36ygm0ssxt99D3OPQLDT2rNM+WZ6SzFpekpZw9rTcZxa0ubfSDbSLLqVmZjqmh2WwICAgICAgICAgICAgICAgoMpMWdA6NgeGZzXHOI12IFrnVrVnT4ovvu2rG6lNZI7Tyzz+dxHirkY6x4b7Qy2qlGqWQfnd6pOOnwbQscIxx5mZC94fnEgDRniwJvo4dKrZsFYrzQ1tD06ptELFcLhqo+TmZnDWDqc07WnoK3pe1J3hDmwUy15bvGV/wBH8gJNPO1w6GygtI/M29+wK5TW/lDkZeET9lv2p58ka9n8vn72PYfMFTxqsc+VO/DtRH27ojsArRro5/kJ8Fv6+P5R/R5/wlyqMKqIxnSwujG2TNjH+ohaX1eGkb2tEN8fDtTedq0mURoBNrjiAXeCo5ON6Svad/4dLF/pvXX712/l6bJuWkpniVzKiWQA5riyONjLixIBfcmxOkrmZ+P4rxtETs7ej/0xkwzz2tG7078rKdwLXQy2O5nbzlVji+L4l0p4Rm+Yd6bKqmsA50gNgCXM179F1JXimCfmEduF6iPESsqXFaeXQydjjszrO7DpVqmpw5PbaFXJpstPdWUmSFjucxrviaD4qWYie6uxHTxt5sbG/C1oSK1jwy2fE12toPiOBWwjSzcl9fOb0tJGe3eNvBB1FXH943tQdWSNdqcDwIKDZAQEBAQEBAQEBAQEBBV45gcVY1okLmubfMe0i4vrBB0EaApMeWcc9GYnZ5iXIWUH+7qWEfia5p7rqzGsjzDfncxkRVHXPFbjIfJbfV1+DnWFHktJSuZNG5k0jCTmEOYDcEaDfXpOtV8meb9GkzuuYsoKc6JC6F40Oje112niAoGHYY3Sn+Yj7bIBxql/qI+26Dm7KCkH246myHwCCDieVVO2KQxPJeGnNJY4NB2m6g1F5pjtavfZNp6RfJWs9t3ippHSOL3uL3H6zjcnrXkb5LXne09Xr8eOtI2rG0NVokEBAQEYmN13k7jUscscbnl8bntZmuN83ONgWno09C6eg1mSt4pM7xLl6/R47Y5yRG0w96vSvNqjKfEP2eJjjnZrpQxxbrF2uPkgpYcSgfzZmcCc09hQSBK332/MEHKWuhZpdNGPzC/dpQW+TmJiobJmkuax4aHEWvov06bILhAQEBAQEBAQEBAQEBAQEBBAxPC46gXPsSDmSt0Ob6jcgqqWsayTkK2OIv8AqTFjS146L6NCCzdHRj7KE8ImnyQa2phqp2dULE2mWJmIVuUE8LqSpjZG0OdTytaAGAklpsBZa5sN747REeGcOpxUyVmbR3fLsyrp25xa5rLgWdYgX3dC87m0OWlea9doelwcS0+W/JjtvLpHjZ+tGDvabdxVGcUL/qO7cZj6WvHU0+ax6Us+pDb98Q/j+X9Vj0pZ54auxmLoa89QHms+lJzw1ZiUkhIhgLiBc6b26gtvS+UGbV48URN52dMJNQayldKx7WtqYSbtLWNAcNJ9SrOmitckSo6jXYcmK214fXziEA1zx/O1ejnPj/KHm/Up8q/FKyinYYpHCUE3DY85zr9BaW6io51eL53/AIaTnp8vOx5H8o4lnKRx2NuXsHX6NDdNuxYjJlyT/TG0f3Oa9u3RzOQlR0TQH5x5K1CZ2gyCf9epaB+CMuPaSEHq8GwmKkjLI843Oc5zjdzja19yCegICAgICAgICAgICDV7wNZA4myDg6uZqF3HY0EoMctKebFbe8+SDhUTln8SoZHuaNPqtq0tbtCK+alPdKsnxanGgGWU7zmt79KnrprT3VL8RxR7eqtxGsErQ0wNYL3DruLuorF64MXXJZWvxDLPauzi3EZQ0NEjgALC2g246yql+KaOntiZQzmz27yh1GID68g/M+5VS/HtvZSEfJafdO6HV44xjHck2KSTRmh4mLTp080hQf77nmfEJaY6RPWHlcXxeWocC9jYra44zK1hNtZa5xseCh1GryZ42tLr6LVV01uatYQhIFR5Jd/HxrDb3RMM542rHLK1XiWmt2s7U0LpXBkbS9x1NbrPDasxS09ISRrMH5QtI8lsQdqopusBv+4hSxpM09qk63BH3Qs6HILEXEEtZBvdKCR1MupqcPzT36K+bX6eY6xv/wBPX4JkiaY58srqt1rZjnFsbd4aSbnj2K9h4fSnW3Vx9Rkx5e1IheRUtKTYwRsdscwDsVn6bF+MKvpU+E+OJrea1reAAUtaVr2hvERDdbMiAgICAgICAg4VFSGbz0BQ5s0Y+7emObIjq5/QAO9U51d57LEYIaftknvdwUf1OT5bejQFZJ73cFmNVk+T0aOjK9w1tB4aFJXWWjvCOcEeHUVjnGzGXP4iAAreLNXJ2Q3xzVnkZXc6TN3MHmpmjZtHGNJGcdrjdDdAxDHoIAbWdbQbENYNxPop6YLW79FLNraU6V6ypP3lXVZtCxzGe9pYB5nrIVjkx4+6lObUZ52r2TaXJcnTPM5x6Ws0D9eu60tqvxhLj4d5ySspKCCmhkeyJgLI3vu4Z1rNJv3Kpmz5OWZ3XI0+PFWZrHV82qcZlmceTaXuP1naT2agF5DJltktM26y5kzMzvLVtBPJ/FlIHug37hoWmzG6RFhULdYLj+I+QTaGN0uOJrea1reAAWRzqaOKX+JG128j2u3WtotMMxaY7KybJqA81z2dYcO9bxllvGWUZ2S2yftj/Vbesz6rn/ZZ/wB835D6p6zPqvb5Dz1MLxTzVJnjcCIw4EvjIF7BxNy2wOjsXR0WrtN4xytafPNrcr3K7C8INJI2uFnAHig4Zr4+bd7fdPOHA9PBB3ilDhcHR3jcUG6AgICAgICAg81lRWPhliLdILHAg6jZ3jpXB4tmtivWY+HT0GOuStolChx2M89rmndZwVGuupPeFm2kvHZJbi0B+0txa8eSmjVYp8o50+SPDJxSD70djvRZ+qxfLHoZPhxkxqEas53BtvFR21uOOzeNLk8uuA4m6apzbBreTebayTcayrHDtTOXPt42RavBGPFvv13eocQNJ0DpK9C5Mzs8vjWKl0bnjOEOdycbG6H1DzqF+husk7AVcx0is7d5/wDHKz55yRM77V/9a4Lk7n5s9V7R1sjGhjBuHQO89J6FjLm26V7/ACzp9Hz/ANV+3w9SxgaAGgADUALBVZnfrLqVrFY2hssMo+IszoZm7YZR2tK0v7Ja29svi2H1z4WhrbFth7JGjqXk5cKZWsWNRnnNc3h7Q9Vg3SmYhC7VK3ru3xQ3dmzMOp7TwcEG2cNo7Qg1MrRre0cXBByfXQjXK3qN/BBFmxmMc0OeeGaO9Ddtk7VzT10Aa8Rm8mbYXa3+7dpsdei6s6SLTljlnaUun3nJGz6J+yVn9WzriC7Xpaj8/wDDpcmX8v8ADHI1w1TQO+JhHgnJqY+6J/6Z5c3zDBmrm64YZPgcWnvKc+qr3iJY3zR4iQ4y5n8allZvbZ7e0LH1dq++kwevMe6sukNdDKc6GVuf0sPsl+4g9O9T49Tjye2UlctLdpWEbw4XHWDrB6QVOkboCAgICAgII1bRRzNzZGBw6OgjeD0KDPp8eavLeN0mPLbHO9Z2UNRkkPs5iNz237wuRk4HWfZb9uhTido90IT8laganRH8zh5KpbguaO0wsRxPH8S5SZOVLWkljTbTZjru6hZYnhOatZ3j9KGq194vF8U7x5iWuF4N+0fbsaRrZmkvG+2ha6bhvq/dEf28pqcZpeOkdXqcKwaKmuW3c8ixe617bAOhd7SaDFputes/Krn1V83ft8NMpJi2ndb6zg08NZ8F1dPXe7k6+81xTsraqnaZ6GM8xrCbdFzb/ie0qWszy3sq2rHPjp4emVN12UBBhwuCDsssTG/QfL8fyLngc50DTNDckBumRg2FvTxC4Oo4fek706w5WbS2rvNezz1PRPkcWhpBB9rOBGbx37lz5iYnaVTaYnaU2vwpscee1ziRbOvaxubXGzWsCqRgQLICAjOz2eQeAT8uyqkYY42BxZnCzpCWlugbLE6eC6vD9NfnjJPSF7SYbc3PL6Mu06SDU4xTx6HSgnY32j3Kvk1eHH0mUV89K95V0uVEY5kT3fEQ31VS3FKR2hBbW18QivyokOqJg4lzvRQW4pae1YRTrZ8Qq62uMul0UTT7zGlrvHSqWXUep1msR/CvfNzeIdKXGJ4hZr7jRzxnWW+PXZaRtu2pqb1jukjKSo/yz+Q+qljiWb+zf6y7qzKeYa44z8wW8cUv5iG0a23mEiLKkfXgI+F4PiAp68Ur91Uka2PMJ0GUNO7W5zPjb5hWKcQw287fylrqsc91lDOx4ux7XDa0gq3TJW/Ws7rFbRbs6LdkQEBAQaucBrIHHQgosXpYXnlI5BHMNILb2cd9tR3qlqNJF55qdJV8uDm616S6UOKSBtpmhzuhzTr47+CmwRl5dsndJj59v6+7TEqsTxlhZbSCDe5Flax3mlt2ufDGWnJKNO7PMR1OjtmuHTa2vsW1csxv/dHfS1tNZ37J371k2M7D6qJaP3rJsZ2H1QZGLP8AdZ3+qDYYselg6igzLixzTmM9q2jOPs9dlrfm5Z5e7Ft9ujzVRSzyPLnkOJOl19A/RcPLodRe29nOvp8tp3lZnJekmja18j3O1kskzdPw+qu04bi5drd08aOm3VEk+jymPNqJ28eSd/8AIWs8Lx+JlrOip8uJ+jmL+rk+Ri1/2uv5Sx9DX5bM+jqHpqpjwbGPIp/tdPyk+hr8pkGQVE3nGaT4pAB/pAUteG4Y77ykjR447rihwGkgN4qeNp94jOf8xuVZpp8dPbEJa4qV7QnTSBjXOdoABJO4KW1orWZlJM7Ru8ViWLyzki5YzoYNHzbSvO6jW3yz06Q5WXUWvPTsr1TVxAQEBAQEBAQbRyOabtcWnaDYrat7VneJZi0xO8L3C8onAhs/tN1cpb2hx2hdTTcRneK5P2u4dX9t3qWm+kLtRO/WHQZQcp52sF3G2zaeCCrnxN55ozRt1uQQnvLtLiSd5ugwgICAgwgIMoMICDKDCDtFVSN1PPAm47CgnQYr0Pb1t9EFjFK14u0ghBugIIuKg/s89tfIy245pUeaN6T/AA0v7ZfNKHEGSgaQ1/S0+W1eTcNMRkQEBAQEBAQEBBpPM1jS5xsPHcN6G732ByZ9LTO96nhd2sBXqtP/AMVf4drF7ITlMkUGISF0jr9BLQNgCCOgIMIMoMICAgygwgygIMIMoCAg6QTOYbtPEdB3FB6CGQOaHDURdBug5VTc5jxtY4doK1v7ZYt2l8LhYXAZoJNhqBK8i4C1phWNGgEgDU/N7rm6DeLHPej62nyPqjO6SzF4TrLm8Wnyuhu7Nr4Tqlb16PFDd0FTGftGfM1Ddnl2feM+ZqDU1UY+1Z8zUHN2Iwj7UdQJ8Ahu4SYzENQe7gLeKG6JNjTzzGBu8+0fRGN1dNM55u5xcd6MPsmTX+CpP+lg/wDWF6nTf8Nf4d3D7IWSnSPB1+L8jW1EclzHyt2kaSy7QTxGlBZRSteA5jg4HUQbhBugICAgICAgICAgICAgIONXVMiaXvdYdG0nYNpQScNyjiFPEXZxeWklrRq9o2FzoVPNrsWOeWe6vfU0pOznUZUOP8OIN3ucSewWVG/FJ+2qvbWz4hCOI1k+hrnndE2w7R6qD6jU5ulf8IvWzX7K7FKOakjD3UzszpzM3NZ8Vuaocmky4680wjvgvWN5h5yfGJHAhoawEW0aT2qsgVyDKMMIyICAgICAg601O+V7Y42l73GzWjWf0W1KWvblr1lmtZtO0PtWE0php4IiblkMcZI1EtaAfBeqw05McV+Id2leWsQlqRs+X5ZttXT7+SP/AI2oKqmqZIjeN5ad2o8RqKC4pspXjRJGHb2+yezV4ILODHad+t5Ydj2kd4uEE+Kdj+a9rvhcD4IN0BAQZQEBAQEGHOA0kgDaSAggz4xTs1ygnYy7j3aEFXV5SnVFHb8T/QeqCjqal8rs6Rxcd/RuA6EHssncn+Wp4pHS5rXNJAaPa5xGsrmZOH+pkm8z3VL6XntMzL0VNgdPH9nnna853dqVjHosNO0JKafHXwsWtAFgABsGhWoiI7JojbsELLKjxPJGiqCSYuTefrwnMPEjUexVMuixZOswgyafHfvDzdZ9HbxpgqWu2CVpae1voqN+Fz9lv2q20M+JU1TkZiDNUAkG2ORh7iQVVtw/PXxuhtpMkeFfLgdYznUk44Rud4XUNtNlr3rKOcN48Iz6OUa4ZRxjePJR+lf4n9NOS3w05B/3b/lcnp3+J/Ry2+GzaSU6oZTwjefJPTv8T+jkt8SlRYJVv5tJOeMbm+K3rpstu1ZbRhvPhYU2RuIP1wCMbZJGDuBJU9eH57eNktdJknwu6D6OzrqKkAdLYW6fmd6K3j4X+dv0npofyl67CMEp6QWhjDSec8+093Fx8F0sOnx4o2rC5jxVxx/TCxUyQQfNsvIi2sLiNDooyDtsCD4IPOoCAgIO8dbK3mzSDg91uy6CQzGqkfbE8Q0+IQdm5QVA+sw8WDyQbjKOfZH8rvVA/tHP7sXyu9UGpyiqP8sfk/VBzfjtSftAODG+iCPJiU7tc8nU4tHcgjvcXaXEneSSe9BqgICD6nkj/gaf4Hf73ILhAQEBAQEBAQYTaBlNgQEBAQEBBW45g0dXHmPu1wuWSDnMPmNyD51i+A1FKTnsLmdErNLDx93rQVaAgICAgICAgICAgICAgnYRhMtVJmRN0XGe88xg2k+SD6tQ0rYYmRM5rGho2m3SUHeyAgICAgICAgICAgWQEBAQEBBghBTYhkvSTXJi5N3vRex1kaj2IPP1mQbxcw1DXbGyNLT2i/ggp6nJetj1wF42xlr+4ae5BWTUksfPikZ8bHN8Qg4A70GUBAQEBBgFBLgw2ok5lPK7eI3EdtrILakyPrJOcxkQ2yPF+xt0F/h2Q8LLGeR0x91o5Nnjc9oQenpqdkTQyNjWNGprQGjuQdUBAQEBAQEBAQEBAQEBAQEBAQEBAQYQEHGWjifz4o3fExp8QgivwKjdrpYfkaPBBxdkzQn+VZ1F48Cgx/Zeh/pm/NJ/yQbNyaoh/Kx9ecfEoOzMEpG6qWEf9tp8QglxU8bObGxvwtaPBB1QEBAQEBAQEBAQEBAQEBAQEBAQEBAQEBAQEBAQEBAQEBAQEBAQEBAQEBAQEBAQEBAQEBAQEBAQEBAQEBAQEBAQEBAQEBAQEBAQEBAQEBAQEBAQEBAQEBAQEBAQEBAQEBAQEBAQEBAQEBAQEBAQEBAQEBAQEBAQEBAQE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4" name="AutoShape 10" descr="data:image/jpeg;base64,/9j/4AAQSkZJRgABAQAAAQABAAD/2wCEAAkGBw8PDw8QDw0PDxAVDQ0PDw8PDw8QDxAUFREWFhQRFRcYHCggGBolGxQUITEhJikrLi4uFx8zODMsNygtLisBCgoKDg0OGhAQGywkICQsLCwsLCwtLCwsLCwsLCwsLCwsLCwsLCwsLCwsLCwsLCwsLCwsLCwsLCwsLCwsLCwsNf/AABEIALwBDAMBEQACEQEDEQH/xAAbAAEAAgMBAQAAAAAAAAAAAAAABAUBAgMGB//EAEYQAAEDAgEHCQQHBQcFAAAAAAEAAgMEEQUGEiExUWFxEzJBgZGhscHRIlJykgdCQ1NiguEUFTNEVBYjNGOistJ0g6Ozwv/EABoBAQACAwEAAAAAAAAAAAAAAAADBAECBQb/xAAvEQEAAgECBQMEAQMFAQAAAAAAAQIDBBEFEiExQRMyURRCUpFxImGhBhUzgbEj/9oADAMBAAIRAxEAPwD7ggICAgICAgICAgICAgICAgICAgICAgICAgICAgICAgICAgICAgICAgICAgICAgICAgICAgICAgICAgICAgICAgICAgwgygICAgICAgICAgICAgXQaOlaNbmjiQFnaWs3rHlp+1R/eM+Zqzyz8MepX5dGyNOpwPAgrG0s80T5bLDYQEBAQEBAQEBAQEBAQEBAQEBAQEBAQEBAQEBAQVGOYo6HNawDOcCc46gOG1WMGGMnWVHWaqcO0V7y83PWSv50rzuziB2DQr1cVI7Q419Rkv3lwKk2RblkYBu0JszEzCTBXzM5srxuJzh2FR2xUnvCampy07WXuEY2ZHCOQAON81w0Am2ohU82n5I5odTS671Lclu68VV0hAQEBAQEBAQEBAQEBAQEBAQEBAQEBAQEBAQeF+kaV8ctK9hI9iZp2GxYbFX9F13cTi+8TWXnYcc9+PrafI+quzDkRkSmYxCdZc3i0+SxtLbnh0GJwfeD5XeibSzzww7FYB9pfg158k2OeHGTG4hzWud1Zo71nlY9SG2B4lJLW0wDQByhIYDbOsx2sqLUR/8AKU+itM56vpUdWLhr2ujcdQdqPA6iuQ9SkoOc7iGuLRdwa4gbTbQFraZ2nYl5h2Nvv7T3tPSM0Cy5VtRl36ygm0ssxt99D3OPQLDT2rNM+WZ6SzFpekpZw9rTcZxa0ubfSDbSLLqVmZjqmh2WwICAgICAgICAgICAgICAgoMpMWdA6NgeGZzXHOI12IFrnVrVnT4ovvu2rG6lNZI7Tyzz+dxHirkY6x4b7Qy2qlGqWQfnd6pOOnwbQscIxx5mZC94fnEgDRniwJvo4dKrZsFYrzQ1tD06ptELFcLhqo+TmZnDWDqc07WnoK3pe1J3hDmwUy15bvGV/wBH8gJNPO1w6GygtI/M29+wK5TW/lDkZeET9lv2p58ka9n8vn72PYfMFTxqsc+VO/DtRH27ojsArRro5/kJ8Fv6+P5R/R5/wlyqMKqIxnSwujG2TNjH+ohaX1eGkb2tEN8fDtTedq0mURoBNrjiAXeCo5ON6Svad/4dLF/pvXX712/l6bJuWkpniVzKiWQA5riyONjLixIBfcmxOkrmZ+P4rxtETs7ej/0xkwzz2tG7078rKdwLXQy2O5nbzlVji+L4l0p4Rm+Yd6bKqmsA50gNgCXM179F1JXimCfmEduF6iPESsqXFaeXQydjjszrO7DpVqmpw5PbaFXJpstPdWUmSFjucxrviaD4qWYie6uxHTxt5sbG/C1oSK1jwy2fE12toPiOBWwjSzcl9fOb0tJGe3eNvBB1FXH943tQdWSNdqcDwIKDZAQEBAQEBAQEBAQEBBV45gcVY1okLmubfMe0i4vrBB0EaApMeWcc9GYnZ5iXIWUH+7qWEfia5p7rqzGsjzDfncxkRVHXPFbjIfJbfV1+DnWFHktJSuZNG5k0jCTmEOYDcEaDfXpOtV8meb9GkzuuYsoKc6JC6F40Oje112niAoGHYY3Sn+Yj7bIBxql/qI+26Dm7KCkH246myHwCCDieVVO2KQxPJeGnNJY4NB2m6g1F5pjtavfZNp6RfJWs9t3ippHSOL3uL3H6zjcnrXkb5LXne09Xr8eOtI2rG0NVokEBAQEYmN13k7jUscscbnl8bntZmuN83ONgWno09C6eg1mSt4pM7xLl6/R47Y5yRG0w96vSvNqjKfEP2eJjjnZrpQxxbrF2uPkgpYcSgfzZmcCc09hQSBK332/MEHKWuhZpdNGPzC/dpQW+TmJiobJmkuax4aHEWvov06bILhAQEBAQEBAQEBAQEBAQEBBAxPC46gXPsSDmSt0Ob6jcgqqWsayTkK2OIv8AqTFjS146L6NCCzdHRj7KE8ImnyQa2phqp2dULE2mWJmIVuUE8LqSpjZG0OdTytaAGAklpsBZa5sN747REeGcOpxUyVmbR3fLsyrp25xa5rLgWdYgX3dC87m0OWlea9doelwcS0+W/JjtvLpHjZ+tGDvabdxVGcUL/qO7cZj6WvHU0+ax6Us+pDb98Q/j+X9Vj0pZ54auxmLoa89QHms+lJzw1ZiUkhIhgLiBc6b26gtvS+UGbV48URN52dMJNQayldKx7WtqYSbtLWNAcNJ9SrOmitckSo6jXYcmK214fXziEA1zx/O1ejnPj/KHm/Up8q/FKyinYYpHCUE3DY85zr9BaW6io51eL53/AIaTnp8vOx5H8o4lnKRx2NuXsHX6NDdNuxYjJlyT/TG0f3Oa9u3RzOQlR0TQH5x5K1CZ2gyCf9epaB+CMuPaSEHq8GwmKkjLI843Oc5zjdzja19yCegICAgICAgICAgICDV7wNZA4myDg6uZqF3HY0EoMctKebFbe8+SDhUTln8SoZHuaNPqtq0tbtCK+alPdKsnxanGgGWU7zmt79KnrprT3VL8RxR7eqtxGsErQ0wNYL3DruLuorF64MXXJZWvxDLPauzi3EZQ0NEjgALC2g246yql+KaOntiZQzmz27yh1GID68g/M+5VS/HtvZSEfJafdO6HV44xjHck2KSTRmh4mLTp080hQf77nmfEJaY6RPWHlcXxeWocC9jYra44zK1hNtZa5xseCh1GryZ42tLr6LVV01uatYQhIFR5Jd/HxrDb3RMM542rHLK1XiWmt2s7U0LpXBkbS9x1NbrPDasxS09ISRrMH5QtI8lsQdqopusBv+4hSxpM09qk63BH3Qs6HILEXEEtZBvdKCR1MupqcPzT36K+bX6eY6xv/wBPX4JkiaY58srqt1rZjnFsbd4aSbnj2K9h4fSnW3Vx9Rkx5e1IheRUtKTYwRsdscwDsVn6bF+MKvpU+E+OJrea1reAAUtaVr2hvERDdbMiAgICAgICAg4VFSGbz0BQ5s0Y+7emObIjq5/QAO9U51d57LEYIaftknvdwUf1OT5bejQFZJ73cFmNVk+T0aOjK9w1tB4aFJXWWjvCOcEeHUVjnGzGXP4iAAreLNXJ2Q3xzVnkZXc6TN3MHmpmjZtHGNJGcdrjdDdAxDHoIAbWdbQbENYNxPop6YLW79FLNraU6V6ypP3lXVZtCxzGe9pYB5nrIVjkx4+6lObUZ52r2TaXJcnTPM5x6Ws0D9eu60tqvxhLj4d5ySspKCCmhkeyJgLI3vu4Z1rNJv3Kpmz5OWZ3XI0+PFWZrHV82qcZlmceTaXuP1naT2agF5DJltktM26y5kzMzvLVtBPJ/FlIHug37hoWmzG6RFhULdYLj+I+QTaGN0uOJrea1reAAWRzqaOKX+JG128j2u3WtotMMxaY7KybJqA81z2dYcO9bxllvGWUZ2S2yftj/Vbesz6rn/ZZ/wB835D6p6zPqvb5Dz1MLxTzVJnjcCIw4EvjIF7BxNy2wOjsXR0WrtN4xytafPNrcr3K7C8INJI2uFnAHig4Zr4+bd7fdPOHA9PBB3ilDhcHR3jcUG6AgICAgICAg81lRWPhliLdILHAg6jZ3jpXB4tmtivWY+HT0GOuStolChx2M89rmndZwVGuupPeFm2kvHZJbi0B+0txa8eSmjVYp8o50+SPDJxSD70djvRZ+qxfLHoZPhxkxqEas53BtvFR21uOOzeNLk8uuA4m6apzbBreTebayTcayrHDtTOXPt42RavBGPFvv13eocQNJ0DpK9C5Mzs8vjWKl0bnjOEOdycbG6H1DzqF+husk7AVcx0is7d5/wDHKz55yRM77V/9a4Lk7n5s9V7R1sjGhjBuHQO89J6FjLm26V7/ACzp9Hz/ANV+3w9SxgaAGgADUALBVZnfrLqVrFY2hssMo+IszoZm7YZR2tK0v7Ja29svi2H1z4WhrbFth7JGjqXk5cKZWsWNRnnNc3h7Q9Vg3SmYhC7VK3ru3xQ3dmzMOp7TwcEG2cNo7Qg1MrRre0cXBByfXQjXK3qN/BBFmxmMc0OeeGaO9Ddtk7VzT10Aa8Rm8mbYXa3+7dpsdei6s6SLTljlnaUun3nJGz6J+yVn9WzriC7Xpaj8/wDDpcmX8v8ADHI1w1TQO+JhHgnJqY+6J/6Z5c3zDBmrm64YZPgcWnvKc+qr3iJY3zR4iQ4y5n8allZvbZ7e0LH1dq++kwevMe6sukNdDKc6GVuf0sPsl+4g9O9T49Tjye2UlctLdpWEbw4XHWDrB6QVOkboCAgICAgII1bRRzNzZGBw6OgjeD0KDPp8eavLeN0mPLbHO9Z2UNRkkPs5iNz237wuRk4HWfZb9uhTido90IT8laganRH8zh5KpbguaO0wsRxPH8S5SZOVLWkljTbTZjru6hZYnhOatZ3j9KGq194vF8U7x5iWuF4N+0fbsaRrZmkvG+2ha6bhvq/dEf28pqcZpeOkdXqcKwaKmuW3c8ixe617bAOhd7SaDFputes/Krn1V83ft8NMpJi2ndb6zg08NZ8F1dPXe7k6+81xTsraqnaZ6GM8xrCbdFzb/ie0qWszy3sq2rHPjp4emVN12UBBhwuCDsssTG/QfL8fyLngc50DTNDckBumRg2FvTxC4Oo4fek706w5WbS2rvNezz1PRPkcWhpBB9rOBGbx37lz5iYnaVTaYnaU2vwpscee1ziRbOvaxubXGzWsCqRgQLICAjOz2eQeAT8uyqkYY42BxZnCzpCWlugbLE6eC6vD9NfnjJPSF7SYbc3PL6Mu06SDU4xTx6HSgnY32j3Kvk1eHH0mUV89K95V0uVEY5kT3fEQ31VS3FKR2hBbW18QivyokOqJg4lzvRQW4pae1YRTrZ8Qq62uMul0UTT7zGlrvHSqWXUep1msR/CvfNzeIdKXGJ4hZr7jRzxnWW+PXZaRtu2pqb1jukjKSo/yz+Q+qljiWb+zf6y7qzKeYa44z8wW8cUv5iG0a23mEiLKkfXgI+F4PiAp68Ur91Uka2PMJ0GUNO7W5zPjb5hWKcQw287fylrqsc91lDOx4ux7XDa0gq3TJW/Ws7rFbRbs6LdkQEBAQaucBrIHHQgosXpYXnlI5BHMNILb2cd9tR3qlqNJF55qdJV8uDm616S6UOKSBtpmhzuhzTr47+CmwRl5dsndJj59v6+7TEqsTxlhZbSCDe5Flax3mlt2ufDGWnJKNO7PMR1OjtmuHTa2vsW1csxv/dHfS1tNZ37J371k2M7D6qJaP3rJsZ2H1QZGLP8AdZ3+qDYYselg6igzLixzTmM9q2jOPs9dlrfm5Z5e7Ft9ujzVRSzyPLnkOJOl19A/RcPLodRe29nOvp8tp3lZnJekmja18j3O1kskzdPw+qu04bi5drd08aOm3VEk+jymPNqJ28eSd/8AIWs8Lx+JlrOip8uJ+jmL+rk+Ri1/2uv5Sx9DX5bM+jqHpqpjwbGPIp/tdPyk+hr8pkGQVE3nGaT4pAB/pAUteG4Y77ykjR447rihwGkgN4qeNp94jOf8xuVZpp8dPbEJa4qV7QnTSBjXOdoABJO4KW1orWZlJM7Ru8ViWLyzki5YzoYNHzbSvO6jW3yz06Q5WXUWvPTsr1TVxAQEBAQEBAQbRyOabtcWnaDYrat7VneJZi0xO8L3C8onAhs/tN1cpb2hx2hdTTcRneK5P2u4dX9t3qWm+kLtRO/WHQZQcp52sF3G2zaeCCrnxN55ozRt1uQQnvLtLiSd5ugwgICAgwgIMoMICDKDCDtFVSN1PPAm47CgnQYr0Pb1t9EFjFK14u0ghBugIIuKg/s89tfIy245pUeaN6T/AA0v7ZfNKHEGSgaQ1/S0+W1eTcNMRkQEBAQEBAQEBBpPM1jS5xsPHcN6G732ByZ9LTO96nhd2sBXqtP/AMVf4drF7ITlMkUGISF0jr9BLQNgCCOgIMIMoMICAgygwgygIMIMoCAg6QTOYbtPEdB3FB6CGQOaHDURdBug5VTc5jxtY4doK1v7ZYt2l8LhYXAZoJNhqBK8i4C1phWNGgEgDU/N7rm6DeLHPej62nyPqjO6SzF4TrLm8Wnyuhu7Nr4Tqlb16PFDd0FTGftGfM1Ddnl2feM+ZqDU1UY+1Z8zUHN2Iwj7UdQJ8Ahu4SYzENQe7gLeKG6JNjTzzGBu8+0fRGN1dNM55u5xcd6MPsmTX+CpP+lg/wDWF6nTf8Nf4d3D7IWSnSPB1+L8jW1EclzHyt2kaSy7QTxGlBZRSteA5jg4HUQbhBugICAgICAgICAgICAgIONXVMiaXvdYdG0nYNpQScNyjiFPEXZxeWklrRq9o2FzoVPNrsWOeWe6vfU0pOznUZUOP8OIN3ucSewWVG/FJ+2qvbWz4hCOI1k+hrnndE2w7R6qD6jU5ulf8IvWzX7K7FKOakjD3UzszpzM3NZ8Vuaocmky4680wjvgvWN5h5yfGJHAhoawEW0aT2qsgVyDKMMIyICAgICAg601O+V7Y42l73GzWjWf0W1KWvblr1lmtZtO0PtWE0php4IiblkMcZI1EtaAfBeqw05McV+Id2leWsQlqRs+X5ZttXT7+SP/AI2oKqmqZIjeN5ad2o8RqKC4pspXjRJGHb2+yezV4ILODHad+t5Ydj2kd4uEE+Kdj+a9rvhcD4IN0BAQZQEBAQEGHOA0kgDaSAggz4xTs1ygnYy7j3aEFXV5SnVFHb8T/QeqCjqal8rs6Rxcd/RuA6EHssncn+Wp4pHS5rXNJAaPa5xGsrmZOH+pkm8z3VL6XntMzL0VNgdPH9nnna853dqVjHosNO0JKafHXwsWtAFgABsGhWoiI7JojbsELLKjxPJGiqCSYuTefrwnMPEjUexVMuixZOswgyafHfvDzdZ9HbxpgqWu2CVpae1voqN+Fz9lv2q20M+JU1TkZiDNUAkG2ORh7iQVVtw/PXxuhtpMkeFfLgdYznUk44Rud4XUNtNlr3rKOcN48Iz6OUa4ZRxjePJR+lf4n9NOS3w05B/3b/lcnp3+J/Ry2+GzaSU6oZTwjefJPTv8T+jkt8SlRYJVv5tJOeMbm+K3rpstu1ZbRhvPhYU2RuIP1wCMbZJGDuBJU9eH57eNktdJknwu6D6OzrqKkAdLYW6fmd6K3j4X+dv0npofyl67CMEp6QWhjDSec8+093Fx8F0sOnx4o2rC5jxVxx/TCxUyQQfNsvIi2sLiNDooyDtsCD4IPOoCAgIO8dbK3mzSDg91uy6CQzGqkfbE8Q0+IQdm5QVA+sw8WDyQbjKOfZH8rvVA/tHP7sXyu9UGpyiqP8sfk/VBzfjtSftAODG+iCPJiU7tc8nU4tHcgjvcXaXEneSSe9BqgICD6nkj/gaf4Hf73ILhAQEBAQEBAQYTaBlNgQEBAQEBBW45g0dXHmPu1wuWSDnMPmNyD51i+A1FKTnsLmdErNLDx93rQVaAgICAgICAgICAgICAgnYRhMtVJmRN0XGe88xg2k+SD6tQ0rYYmRM5rGho2m3SUHeyAgICAgICAgICAgWQEBAQEBBghBTYhkvSTXJi5N3vRex1kaj2IPP1mQbxcw1DXbGyNLT2i/ggp6nJetj1wF42xlr+4ae5BWTUksfPikZ8bHN8Qg4A70GUBAQEBBgFBLgw2ok5lPK7eI3EdtrILakyPrJOcxkQ2yPF+xt0F/h2Q8LLGeR0x91o5Nnjc9oQenpqdkTQyNjWNGprQGjuQdUBAQEBAQEBAQEBAQEBAQEBAQEBAQYQEHGWjifz4o3fExp8QgivwKjdrpYfkaPBBxdkzQn+VZ1F48Cgx/Zeh/pm/NJ/yQbNyaoh/Kx9ecfEoOzMEpG6qWEf9tp8QglxU8bObGxvwtaPBB1QEBAQEBAQEBAQEBAQEBAQEBAQEBAQEBAQEBAQEBAQEBAQEBAQEBAQEBAQEBAQEBAQEBAQEBAQEBAQEBAQEBAQEBAQEBAQEBAQEBAQEBAQEBAQEBAQEBAQEBAQEBAQEBAQEBAQEBAQEBAQEBAQEBAQEBAQEBAQEBAQE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41" name="AutoShape 17" descr="data:image/jpeg;base64,/9j/4AAQSkZJRgABAQAAAQABAAD/2wCEAAkGBxQQDxQQEBQPFRUXFBcWFRQWFBUUFhYVFRUYFhgWFBQZHCogGBomGxUUITEkJSkrLi4uGh8zODMsNygtLisBCgoKDg0OFxAQGywkICQsLCw3OCw1LCwsLSwvLCwsLCwsLCwtLSwsLCwsLywsLCwsLCwsMC4sNCwsLCwsLDcsNP/AABEIAMIBAwMBIgACEQEDEQH/xAAcAAEAAQUBAQAAAAAAAAAAAAAAAQIDBAUGBwj/xABDEAABAwICBwQFCQYHAQEAAAABAAIDBBEFIQYSEzFBUWEycYGRByJCUqEUFSMzYnKxwdEWNFOC4fAkQ2OSorLxwhf/xAAbAQEAAgMBAQAAAAAAAAAAAAAAAgMBBAUGB//EAC8RAQACAQMDAQcCBwEAAAAAAAABAgMEESESMUFREzJhcbHB0SKhBSNCgZHh8BT/2gAMAwEAAhEDEQA/AOhRaGkxVzcnZj4rb09U1/ZPhxXzm+K1O7jzWYX0RQq2F2nqHRu1mOLTzH5810eHaTA+rOLfbbu8W/ouXUrb02tzaad8c8enhOmS1Oz0iKVrwHNIIO4g3CqXnlHWvhN43EcxwPeF2WD4q2obwDx2m3+I6L1Wg/ilNV+mY2t9fk38OeMnHlskUIuqvSihEEoiICIiAiIgIiICIiAoUosCERWqmoZEx0kjmsY1pc57iA1rQLkkncFkWa5mq0ytc1haLlziAwge/fK3XgqcNxBs7bi2sN4vfxB4hcRFHJpDKJJA+PCo3XjjN2vrntOUkg3iAEZN479/Z2mP4PFE5uyZsmubuhc6C2qc9V0RBbw3LV1F5w/zI7efz8/qrvPTy69Fz8OETaofTV1UAW3DJmxVDPElokPLtqraYjHa7KCoHEtfLSv8GObI0n+cLZiYmN4WN8l1oP2lMf7zR4hD9oRCpb33pnPNu8BZNHpNSTO2cdTTl/8ADLwyTxjfZw8lkbfXKlUgIg8GUseRmCqUXjdnObWkxcjJ+Y58VtoKhrxdp/Vcmq45S03BsqL6etu3CE0h1yLS0mMcH59VtoZmvF2kFad8dqd1cxMLiqindG4SRmzm5jrzaeYKoUPeALnIBYx3tS8Wr3hKlpraJju7zBMWZVR67cnDJ7eLT+nVbBeQYVi7oJhIw2zN+Tm33OXqWF4kyoj12Hdk5vFruRXvNNqPaRtbu7eTH08+GapVKlbSpKKFKApUIglFClAREQEREEIpWDVl0X0jM2+2zpxczkem5QvfpjfwxM7MiqqWRRullc1jGNLnPcbNa0ZkkncF5/TxSaQyCWQPjwqN944jdr617Dk+Ub2wgjJvH8PQIZWys1hZzTz/AAIWul0apXElsQicd74HPpnk9XwuaT4qUTExvDLaMYGgNaAAAAABYADIADgFotKT9WPvfkr5wmdlzDWTbsmTxxzsHiAyU+Mi12J0FY8hzm00tgB9E50RPMiOS4B6F/itbWUtfDNaxvM7fVXliZrtDZ4NUsZTt13tHa3kX7R4K7JjUIyDi48mtJWkp3wR2+Uw1sZ+3E57B3vg12gd7lu8KrqaW4ppKZ9siI3McQeRANwe9RxU1EUivEbRt6z9oYrF9ohSMSe76uCU9XWYFo9NcWbTUjpq2Klcw+qyJ7ds+WQ9mNjTkSfgLldHjGJxUkElTUPDI423c4+QAHFxNgBxJC4nRXC5MUqm4zXsLWNB+b6V26Jh/wA+QcZHWBHgeDbWxitPvXn9o+2/7p9M+Zaul9Gr6ljZ5D8lc8a3yaOSVrYgdzA1lmtytcAZG+/eYXqyKXsa+s/5t+Tpj/t3gihEXk2gIiICuRTFpu0kK2ibbi/85y5/SE9LDW8Ms1afUuda73O4+seOW7ksad1iHC/eMvM8lDTffx58e48T/dl0cVKdMWiIh2cEVmkWiIbBkoGVjbrke7kclt8Exh1NIHsOd7Obwe3keR6rnWyWFgSR1GY/vmrjZOHn+nwVvMTvC/vw9vwzEGVEQljOR3ji08Wu6rLXkmjuOOppAW5tOTm8HNF93IjgvUqKsZNGJIzdp8xzBHAhdPBnjJHPdqZMfTPwZKlU3RbCtUpVKlBKKFKApUIglEVL3hoLnEAAEkk2AAzJJO4ID3hoLnEAAXJJsABvJPALz/5ynxuo1KKWanw+F/0lVGdSSqkafq4DwjB3nj8FZqKiTSGV0EBfHhcbrTTC7X1jmnOKI8Ir7zxXoNHSMhjbFE1rGMaGsY0WDWjcAEHJFtRSyGGnmj7TReePXaRwLtmWkHPePLgtgcWr4vrqFso96kqGONs89lOIyOGQcd6s6RfXn7rV0lHJrRscd5aCfJc/R32vkxeInhTinmatF+21I02qDPSnd/ioZIG36SuGzO7g4rd0VbHO0Pgkiladzo3te3zaSFfIuLHdyWirtDqGVxkdTQsf/FiBgkvz2kRa74roLm9WFiGEwVH7xDBLbdtI2vIPMEi4PctBJhDoP3fE6mO26Od0dWzjv2g2ts/f4LEw/SWsFYKV8dNUx2vJUw7SLUvfIwu1y52Q3G2e/I2rnNjjibQj1R6tliOg1JUFm1FQ5jJBIIXVE74S5t7Xhe8ttmcgAPMrpLKiKTWF7OH3hb4K4pxO/KSERFkeDPp7dk+B3K0XWyOX98Cu7xTRAG7qd1vsPzH8rt48b965Ouo3xHUlYWnqMj3HcfBeezaS1O8NS2OYYKI6K3Z8juVqScN7Vx4E/gtScVt+I3V9EzxC6ixTXN6+SsyVhO7IfHwU66bJPhbXT5LeGTUPPDW7x+iiLMEZZ9Ljy4b+CwmyHgR5/GyvB3Mj8PyzXQpj6KxDqY69FYrC4L9ehFjbobKpjuHmrDib3vfxz/qrrXg9/Ub/ABG9ZmFm7NikzH93FufBdJo1j7qaQbyx3bZ/9NJ4jd1XHtdn/XJZUD7Hv4DrxWI3rO8HExtL3SmqGyMD2EOa4XBCvAry7RbSQ07g11zE7eL3LTu1x+nFelwzB7Q5pBBFwRuIK6eHNGSPi1L06ZX7qVQCpBVyCpSoUoJVion2frEXbxI3t6kcR+CvKmZ7WtLnloaAS4kgAADMkncLKNomY4JVNcCLggg7iFxnpAwWsrTHDHqGi31MUcuzqJ7XOzDnDUDMh7Qvmr+j+k1NJIW088csJdYEHsOOdrHMb/wK65V4cvXE+scSjW27m6LH4KaNkMlPVUbGt1WtfA4xMa3/AFodeJoy4uC3OHYnDUt16eWGVvvRyNkHm0lZa1lfo/SzuD5YIHPG6TUDZB92RtnDwKuSaDFpted54XsPDL8ls6fEZnNDYYsgAATc7hbebBW36KBrg+nqKiIjc12zqIz94StL/J4KuiTEIrazKGpHEsdJSPt0jftGk/ztXNxaPJFrWm+2/p+ZUVxWiZndeFLUv7coYOTd/wAP1VbcEac5HyP73ZLGGk7WW+U09bTnm+EysHUywF7AOpIWo0s0/hgp2igfFVVUztnTxRuEl5N2tIGnJrb5g2vuyzI2Y0uP+refnMz/AKWezjzywtOMWMUjMLwuON1dOO0cxTRHfNI43sbbvPPIHptENGosNpRBFdzj60sp7csh3vcfwHALX6BaJmgjfNUP21bOdepmOd3HPZsPuD4nkLAdWr60rX3Y2SiIjsIiKTKEREGhL1anjbI3Ve1rgeDgCPIqkvVJeg0tborC/OMujPT1m/7Tn5FaCv0RmsQNnIOh1T5O/VduXqkyLXtpcdudtvkhNIePV+B1MLiDDOW8CGFw8S0ELWPl1TquFjyOR8QV7kZVamDXiz2tcOTgD+Kx/wCePVfGSfLxYScf6qps3ceXD816lUaPUj98EQ+4DH/0IWrqNCKV2bDOzueHD/kCfioTp7JxlhwYmVxj8/7/APF00+gn8OcHo9lviD+SwJ9EKlvZ2T/uvsfJwCrnDb0SjJDXCS5/9/qrgfu7+aplwmoj7cM3g3XHmy6xtvqnVdcHk4WPkc1XNJjunFobSGXME7+74rs9DdIdk7ZSE7M8/ZcTvHTmvPY6hZkFVY3GS1st7Yo6qd1OpydOP4vemPvmFcBXneiOlQbaGY+r7Lj7J5Hp+C9AY666mm1Nc9N47+Y9GtS8WheCqVIUTStY1z3ua1rQXOc4gNa0C5JJ3ABbKaZZQxpe8hrWglzibAAC5JJ3Cy83mml0jmMURkiwqN9pJBdr617T2GHeIgeP52tRLLLpJMY4zJFhUb7SSC7X1r2nst4iMH+721fSaOlZDG2KJrWMY0Naxos1rRuACDn9IMLijiiZHHG1jBqNaGgANAFgO6ywMK0SYYxJSVNfSuubtimL4i6984Zg5oGd7Cy3WlDvUYPtE+Q/qp0X7D+WsPw/8XNrbbW2iPMfZRE7ZZa4Q4vT2tJh9a0b9ox9JMeXrM1o7/yhT+2L4f32hr4Ob2MFXEOuvCS63e0LqkXSXtRhWlNHVG1PU073e5rhrx3xus4eS3C02N4TRVItVw0knWRrC4dzu0PBcxU4NTUrS+jrsQpQ0dhkrp4en0VQHN8iFXbNjr71ohGbRHeXoCxnUMRkExjiMjb6smo3XFxY2fa4yXK6DYliEkbn1wikabbF0TNRzme/I4uDMxbJo557l2DDcXII6Zfks0yVt2ZiYnsqREU2REUICIiDki9UGRWyVQSguGRUGRWyqSgqMioMipKpIQSZFQZULVSWIBlVJmU7NNggo25VEkusLOAI5EXHxWS2lV1lCg0MmGwONzBD4MDfwWPJgMTtzHN7nH87rrY8PWXDQjkoWxUt3iGJiJ7uFi0UeT9G54+9Y/hZekaOu2cbad5OuxoGftD3h06cFVBTgKMUpyY9o3JzPWBHLiP75Km2KuKJvSOfrCE1ivMN0CvPvSHhlbWTxwuikdhoIdMymew1ExGdnte5lmA8Glxyvvtq9nhlYJYw7jucOR/RZwKvpaLVi0dpTid43hzuF6U0DGspmvbS6oDWQVEb6RwAyDWNlDdbeN110jXXFxYg7iMwe4q1UQNkaWSNY9p3tc0Oae8HJaN2hlM03pttSO50sroW35mEXjd4tKkytaRz60ob7ot4nM/CyjD8VMTNRjLkkm9+J6DoAseq0dq2O1o5qeo5tqGuhe7vmiuAe6NZEGOvphapw+qhHGSANrIu+8X0tu+MLlxpM85rZN+nf+/DXjHbqmd9mY2Srk3AMHUBv43KuDB3v+tmeeguR8f0VzC9JKSqOrBUQvdxj1tWQfeidZ7T3hbUrZjSVn35m3zn7LPZx55ap+G08DHSSWDWNLnPe6zWtaLku4AALzvDaT9o6wVD4yzCqZ52MZbq/KpRkXubxaOvA6u8utcxmtfpHWHD6Vzm4dA8GrqG5bd7TcRRHiLjLhlrcG39OoqRkETIYmtZGxoaxoyDWjcAr6YqU92IhOKxHaF4CwsLAcB+ilEVjIiKEBERAREQcYWqktWTqJs0GKWKNRZezTZIMPZqNks3ZKoQoMHYqoU62DYVcbEg17aVXW0yzgxTqoMZsCutiV4NVYYgttjV1rVWGLExnFIqOB9RUPDI2jM8SeDWji48AgqxbFIqOB9RUPDI2C5J3k8GtHFx4BcPg2F1OOTCvrXT01I0H5HTseWSOB/z5HDmN3P7vanBMHmxudmIYiwspGHWpKM+3ymnHG/Lj93temNCDhIWVcbiyimhEhNg2oaXRutfJzmesO8LNGlNdTZV2GzFot9NRvbUtPM7E2e0eaphktMHD3wf+S7ULnfw2+9LV9JUYJ4mHO4Vp3QVLtRlTG2S9tlLeCQHfbVkAue666QG+fDmtfimC09U3VqYIJR/qMa4juJFx4LnD6PY4TrYfVV9Ec7MjlMkNz70Mtwe64XRXu0Urib41SjdQYgwDrRzuPxjVX/6JDCdXEKeuojcDWliL4rk2ymjuCOuSDpcUwanqhq1MEEo/wBRjXEdxIuPBaLEdB2Phkhp6rEKdj2lrmNndKyzt4DZdYtHRpat9hWMQVTdemmhlHExva63eAbjxWcg1mjmBw4fSspadtmMG89p7j2nvPFxK2aIgIiICIiAiIgIoRBzuomor2qmqgs6inUV7VU6qCzqKprVc1VVqoKLIq9VVBiCgBVBqrDVWGoKAxVhqqAVQCDX45i8NFTvqKl4Yxvm48GtHFx5Lh8CwabG52YliTSylYdajozucOEsw4339fu5O2WmOhM1bVxVbZoZGwm7KOoY7YE24uYb3JzzB3Abslsf2ongyrqCqjG7a09quK3MhlpGDvYg6kBW6yXUie7k0+e4fFYGDaSUlZ+7VEMh4sDrSD70TrOb4hUaSVFmtjG8m57hu+P4KnUZPZ47WRvbasy02Hxa8rG/aHkMz8Au1C4mjmcx94+1awyuc+QWzbRVMvbc4D7Trf8AELlaHN7OsxWszM+nZr4rbRxG7fS1TGdp7B3kX8lhy45E3cXO7h+tlYg0faO25x6D1QthBh8bOyxveRc+ZW/E6m/iK/vP4Xfrn4MFuMvf9VC49Te3wFviuW0k0ul+UtwuNuvUzNsY4rXjY4b5H39T1bnmBnxF9j6RdM/m6JsUDdrWTnVp4QNY3J1do5vug5Ae0cuBIp9HWhvyCN9RUu2tbP61RKTrEXOts2nlfeeJ6AWnGC8+/eZ+XH0/LPRPmWbotobFh8RjgcWBxBfqZFzrWzc65IHBdIxtha5PU5lVIrqY617fWZ+qURECIimylFCICIiAiIgIiINRZNVXLJZBRqqdVV2SyCjVVVlVZTZBSApAVVlICCAFICqAWj0v0pgwymM85uTcRxg+tI7k3kOZ4eQQbwBVALy/RnSLHZ4PlvyWllhe4ujhLthMYzmDG45anIuuTa+4gneU/pKp2OEdfDV0Mm608btmT9mVosR1ICDtQFUFjYfXxVDNeCSKVvvRva8eYKykGrxfRylrM6mnhkPB5aA8fdkFnDwK09RoY9jbUlVM33WVF6pgHIOLhIB/MbLrVKhelbxtaN2JiJ7uPgxCuoxaegZOwDOWhkBcbc6eYteSeQc5bDD9NqKZ+y2wil/g1DXU8lzw1ZQNbwuugWPiGHxVDNSeKKVvuyMa8eRClEREbQyyRzWg030riwqkdUS+s4+rFFexkktkOjRvJ4DrYHFOg8cWdBPWUZ92KTXh8YJdZlu6y1lFoFNLiYr8UqWVeya0U7BHsmNcPbdHcgWNjkTcm/ABZFn0c6KyuldjGKetWTZxsIyp4yLANb7LtXK3sjLeSvRERAUqEQSihEEooUoCIiAihEEooRBgWSyqspsgpsllVZTZBTZTZTZTZBFlNlNlz2mul0GFU+2mOs91xFCD60jh+DRld3DqSAQq0y0rgwunM05u43EUQPrSOHAcmjK54d9gfPtDtFJ8ZqRi+MC8e+npiLNc0ZtJad0Q4De85nLtNC9EZ8YqRi+MZsNjT05FmuaDdt2cIRwHt7zl2vYgEABUTwNkaWSNa9p3tcA4HvByVxSg42v9GlE9+1pxNRy8JKWQxf8ADNtu4BYwoMbovqailxCMexOzYzW5NkabE9XHwXeIg4WP0ksgIZidJWUTt2u5hlhJ+zKwZ+S63CcZp6tutTTQyj7Dw4jvAzHis17A4FrgCDvBFwe8Fcli3o2w+d20bEaeXhLTOMDgeYa31L9dVB16LzfFKPE8IgfURYhDU08bbllc0h4aOAmb6z3HcLkXJGS3Po50zfi0L5XUzoWtOrr64cx7uIZcA5ceGe9B2CIEQFKhEEoiICIiAiIgIiICIiAiIgxLKbKUQRZTZSiCLKbKUIQc3pxphDhVPtZfWkdcQwg2dI4f9WDK7uHUkA8BoRofNi1T88Yx6zXWMEBFmuaM23YezCODfa3m4PrWdIdBcRbiPzjPHBijQ6+xDzDZouWtETtzQfZBdfje5XX4Z6U6RzxDWMqKGXL1KiNzW+DwMh1cGoO7AUqzR1UczBJC+ORh3PY4Pae5wNleQFKIgKURAVMsrWNL3lrWtBc5xNgGgXJJO4AKpeNacaQzY3W/MuGH6EH/ABM47Lg0+tmP8tp/3OsBla4WMSq5tKsQ+S05fHh0DrySWsXndrWPtOzDQdwuTyXsmG0EdNCyCBoZGxoaxo3AD8TxJO8rD0X0fhw6lZS04s1ubnHtPee0954k/AWAyC2qCUUKUBERAREQSihEEooRBKKEQSoREBERBYRSiAilaLEtMaGmqRS1FTFHKW62q4kAA7td9tVpO+xIyQb1FTDI17Q5ha5pzDmkEEdCMiq0BYuJYZDUs2dRFFK33ZGB48L7vBZSlB59V+iyGN5mwyoqqGU/w3ufGePrMJuR01rdFZ+ccdw/6+CnxGIf5kB2c1hxLbZm3AMPevR0QcTg/pSoJ3bOZ8lJKMnR1LdnY9X9keJB6LtIpWvaHMLXNO5zSCD3Eb1g4xgVNWN1aqCGUcNdoJH3Xb2+BXFzei807jJhFbVUbr32ZcZYT0LSb/7tZB6Ki83/AGixnD/3+ijrIha89ITr24l0YGf+1o6rV6V+mKN9II8NbP8AK5XbPVfGQ6G+VwBcPkubNAJzzO6xC/6UtM5ZJhguGXdUSnUme05sB3xtPB1rlzvZHW9uv9H+hsWE0oiZZ0r7GeW2b3DgOTG3Nh3neVqfRZoJ82xGoqPWrJheRxOsYw7PZh3E3zceJ7s+9QEREBSoRBKIiAiIgIiICIiAiIgIiICIiC0iIgh249y+TMM+mmrXzfSO+Tzv1n+udcEetc563XeiINt6JMRlZikETJZmxvf67GvcGOy9poNj4r6gREBERAREQSiIgLW12GQuqYJ3QwmUOdaQxtLx9G7c+1wiINkpREBERAREQEREEoiLAIiLIIiICIiAiIsAiI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43" name="AutoShape 19" descr="data:image/jpeg;base64,/9j/4AAQSkZJRgABAQAAAQABAAD/2wCEAAkGBxQQDxQQEBQPFRUXFBcWFRQWFBUUFhYVFRUYFhgWFBQZHCogGBomGxUUITEkJSkrLi4uGh8zODMsNygtLisBCgoKDg0OFxAQGywkICQsLCw3OCw1LCwsLSwvLCwsLCwsLCwtLSwsLCwsLywsLCwsLCwsMC4sNCwsLCwsLDcsNP/AABEIAMIBAwMBIgACEQEDEQH/xAAcAAEAAQUBAQAAAAAAAAAAAAAAAQIDBAUGBwj/xABDEAABAwICBwQFCQYHAQEAAAABAAIDBBEFIQYSEzFBUWEycYGRByJCUqEUFSMzYnKxwdEWNFOC4fAkQ2OSorLxwhf/xAAbAQEAAgMBAQAAAAAAAAAAAAAAAgMBBAUGB//EAC8RAQACAQMDAQcCBwEAAAAAAAABAgMEESESMUFREzJhcbHB0SKhBSNCgZHh8BT/2gAMAwEAAhEDEQA/AOhRaGkxVzcnZj4rb09U1/ZPhxXzm+K1O7jzWYX0RQq2F2nqHRu1mOLTzH5810eHaTA+rOLfbbu8W/ouXUrb02tzaad8c8enhOmS1Oz0iKVrwHNIIO4g3CqXnlHWvhN43EcxwPeF2WD4q2obwDx2m3+I6L1Wg/ilNV+mY2t9fk38OeMnHlskUIuqvSihEEoiICIiAiIgIiICIiAoUosCERWqmoZEx0kjmsY1pc57iA1rQLkkncFkWa5mq0ytc1haLlziAwge/fK3XgqcNxBs7bi2sN4vfxB4hcRFHJpDKJJA+PCo3XjjN2vrntOUkg3iAEZN479/Z2mP4PFE5uyZsmubuhc6C2qc9V0RBbw3LV1F5w/zI7efz8/qrvPTy69Fz8OETaofTV1UAW3DJmxVDPElokPLtqraYjHa7KCoHEtfLSv8GObI0n+cLZiYmN4WN8l1oP2lMf7zR4hD9oRCpb33pnPNu8BZNHpNSTO2cdTTl/8ADLwyTxjfZw8lkbfXKlUgIg8GUseRmCqUXjdnObWkxcjJ+Y58VtoKhrxdp/Vcmq45S03BsqL6etu3CE0h1yLS0mMcH59VtoZmvF2kFad8dqd1cxMLiqindG4SRmzm5jrzaeYKoUPeALnIBYx3tS8Wr3hKlpraJju7zBMWZVR67cnDJ7eLT+nVbBeQYVi7oJhIw2zN+Tm33OXqWF4kyoj12Hdk5vFruRXvNNqPaRtbu7eTH08+GapVKlbSpKKFKApUIglFClAREQEREEIpWDVl0X0jM2+2zpxczkem5QvfpjfwxM7MiqqWRRullc1jGNLnPcbNa0ZkkncF5/TxSaQyCWQPjwqN944jdr617Dk+Ub2wgjJvH8PQIZWys1hZzTz/AAIWul0apXElsQicd74HPpnk9XwuaT4qUTExvDLaMYGgNaAAAAABYADIADgFotKT9WPvfkr5wmdlzDWTbsmTxxzsHiAyU+Mi12J0FY8hzm00tgB9E50RPMiOS4B6F/itbWUtfDNaxvM7fVXliZrtDZ4NUsZTt13tHa3kX7R4K7JjUIyDi48mtJWkp3wR2+Uw1sZ+3E57B3vg12gd7lu8KrqaW4ppKZ9siI3McQeRANwe9RxU1EUivEbRt6z9oYrF9ohSMSe76uCU9XWYFo9NcWbTUjpq2Klcw+qyJ7ds+WQ9mNjTkSfgLldHjGJxUkElTUPDI423c4+QAHFxNgBxJC4nRXC5MUqm4zXsLWNB+b6V26Jh/wA+QcZHWBHgeDbWxitPvXn9o+2/7p9M+Zaul9Gr6ljZ5D8lc8a3yaOSVrYgdzA1lmtytcAZG+/eYXqyKXsa+s/5t+Tpj/t3gihEXk2gIiICuRTFpu0kK2ibbi/85y5/SE9LDW8Ms1afUuda73O4+seOW7ksad1iHC/eMvM8lDTffx58e48T/dl0cVKdMWiIh2cEVmkWiIbBkoGVjbrke7kclt8Exh1NIHsOd7Obwe3keR6rnWyWFgSR1GY/vmrjZOHn+nwVvMTvC/vw9vwzEGVEQljOR3ji08Wu6rLXkmjuOOppAW5tOTm8HNF93IjgvUqKsZNGJIzdp8xzBHAhdPBnjJHPdqZMfTPwZKlU3RbCtUpVKlBKKFKApUIglEVL3hoLnEAAEkk2AAzJJO4ID3hoLnEAAXJJsABvJPALz/5ynxuo1KKWanw+F/0lVGdSSqkafq4DwjB3nj8FZqKiTSGV0EBfHhcbrTTC7X1jmnOKI8Ir7zxXoNHSMhjbFE1rGMaGsY0WDWjcAEHJFtRSyGGnmj7TReePXaRwLtmWkHPePLgtgcWr4vrqFso96kqGONs89lOIyOGQcd6s6RfXn7rV0lHJrRscd5aCfJc/R32vkxeInhTinmatF+21I02qDPSnd/ioZIG36SuGzO7g4rd0VbHO0Pgkiladzo3te3zaSFfIuLHdyWirtDqGVxkdTQsf/FiBgkvz2kRa74roLm9WFiGEwVH7xDBLbdtI2vIPMEi4PctBJhDoP3fE6mO26Od0dWzjv2g2ts/f4LEw/SWsFYKV8dNUx2vJUw7SLUvfIwu1y52Q3G2e/I2rnNjjibQj1R6tliOg1JUFm1FQ5jJBIIXVE74S5t7Xhe8ttmcgAPMrpLKiKTWF7OH3hb4K4pxO/KSERFkeDPp7dk+B3K0XWyOX98Cu7xTRAG7qd1vsPzH8rt48b965Ouo3xHUlYWnqMj3HcfBeezaS1O8NS2OYYKI6K3Z8juVqScN7Vx4E/gtScVt+I3V9EzxC6ixTXN6+SsyVhO7IfHwU66bJPhbXT5LeGTUPPDW7x+iiLMEZZ9Ljy4b+CwmyHgR5/GyvB3Mj8PyzXQpj6KxDqY69FYrC4L9ehFjbobKpjuHmrDib3vfxz/qrrXg9/Ub/ABG9ZmFm7NikzH93FufBdJo1j7qaQbyx3bZ/9NJ4jd1XHtdn/XJZUD7Hv4DrxWI3rO8HExtL3SmqGyMD2EOa4XBCvAry7RbSQ07g11zE7eL3LTu1x+nFelwzB7Q5pBBFwRuIK6eHNGSPi1L06ZX7qVQCpBVyCpSoUoJVion2frEXbxI3t6kcR+CvKmZ7WtLnloaAS4kgAADMkncLKNomY4JVNcCLggg7iFxnpAwWsrTHDHqGi31MUcuzqJ7XOzDnDUDMh7Qvmr+j+k1NJIW088csJdYEHsOOdrHMb/wK65V4cvXE+scSjW27m6LH4KaNkMlPVUbGt1WtfA4xMa3/AFodeJoy4uC3OHYnDUt16eWGVvvRyNkHm0lZa1lfo/SzuD5YIHPG6TUDZB92RtnDwKuSaDFpted54XsPDL8ls6fEZnNDYYsgAATc7hbebBW36KBrg+nqKiIjc12zqIz94StL/J4KuiTEIrazKGpHEsdJSPt0jftGk/ztXNxaPJFrWm+2/p+ZUVxWiZndeFLUv7coYOTd/wAP1VbcEac5HyP73ZLGGk7WW+U09bTnm+EysHUywF7AOpIWo0s0/hgp2igfFVVUztnTxRuEl5N2tIGnJrb5g2vuyzI2Y0uP+refnMz/AKWezjzywtOMWMUjMLwuON1dOO0cxTRHfNI43sbbvPPIHptENGosNpRBFdzj60sp7csh3vcfwHALX6BaJmgjfNUP21bOdepmOd3HPZsPuD4nkLAdWr60rX3Y2SiIjsIiKTKEREGhL1anjbI3Ve1rgeDgCPIqkvVJeg0tborC/OMujPT1m/7Tn5FaCv0RmsQNnIOh1T5O/VduXqkyLXtpcdudtvkhNIePV+B1MLiDDOW8CGFw8S0ELWPl1TquFjyOR8QV7kZVamDXiz2tcOTgD+Kx/wCePVfGSfLxYScf6qps3ceXD816lUaPUj98EQ+4DH/0IWrqNCKV2bDOzueHD/kCfioTp7JxlhwYmVxj8/7/APF00+gn8OcHo9lviD+SwJ9EKlvZ2T/uvsfJwCrnDb0SjJDXCS5/9/qrgfu7+aplwmoj7cM3g3XHmy6xtvqnVdcHk4WPkc1XNJjunFobSGXME7+74rs9DdIdk7ZSE7M8/ZcTvHTmvPY6hZkFVY3GS1st7Yo6qd1OpydOP4vemPvmFcBXneiOlQbaGY+r7Lj7J5Hp+C9AY666mm1Nc9N47+Y9GtS8WheCqVIUTStY1z3ua1rQXOc4gNa0C5JJ3ABbKaZZQxpe8hrWglzibAAC5JJ3Cy83mml0jmMURkiwqN9pJBdr617T2GHeIgeP52tRLLLpJMY4zJFhUb7SSC7X1r2nst4iMH+721fSaOlZDG2KJrWMY0Naxos1rRuACDn9IMLijiiZHHG1jBqNaGgANAFgO6ywMK0SYYxJSVNfSuubtimL4i6984Zg5oGd7Cy3WlDvUYPtE+Q/qp0X7D+WsPw/8XNrbbW2iPMfZRE7ZZa4Q4vT2tJh9a0b9ox9JMeXrM1o7/yhT+2L4f32hr4Ob2MFXEOuvCS63e0LqkXSXtRhWlNHVG1PU073e5rhrx3xus4eS3C02N4TRVItVw0knWRrC4dzu0PBcxU4NTUrS+jrsQpQ0dhkrp4en0VQHN8iFXbNjr71ohGbRHeXoCxnUMRkExjiMjb6smo3XFxY2fa4yXK6DYliEkbn1wikabbF0TNRzme/I4uDMxbJo557l2DDcXII6Zfks0yVt2ZiYnsqREU2REUICIiDki9UGRWyVQSguGRUGRWyqSgqMioMipKpIQSZFQZULVSWIBlVJmU7NNggo25VEkusLOAI5EXHxWS2lV1lCg0MmGwONzBD4MDfwWPJgMTtzHN7nH87rrY8PWXDQjkoWxUt3iGJiJ7uFi0UeT9G54+9Y/hZekaOu2cbad5OuxoGftD3h06cFVBTgKMUpyY9o3JzPWBHLiP75Km2KuKJvSOfrCE1ivMN0CvPvSHhlbWTxwuikdhoIdMymew1ExGdnte5lmA8Glxyvvtq9nhlYJYw7jucOR/RZwKvpaLVi0dpTid43hzuF6U0DGspmvbS6oDWQVEb6RwAyDWNlDdbeN110jXXFxYg7iMwe4q1UQNkaWSNY9p3tc0Oae8HJaN2hlM03pttSO50sroW35mEXjd4tKkytaRz60ob7ot4nM/CyjD8VMTNRjLkkm9+J6DoAseq0dq2O1o5qeo5tqGuhe7vmiuAe6NZEGOvphapw+qhHGSANrIu+8X0tu+MLlxpM85rZN+nf+/DXjHbqmd9mY2Srk3AMHUBv43KuDB3v+tmeeguR8f0VzC9JKSqOrBUQvdxj1tWQfeidZ7T3hbUrZjSVn35m3zn7LPZx55ap+G08DHSSWDWNLnPe6zWtaLku4AALzvDaT9o6wVD4yzCqZ52MZbq/KpRkXubxaOvA6u8utcxmtfpHWHD6Vzm4dA8GrqG5bd7TcRRHiLjLhlrcG39OoqRkETIYmtZGxoaxoyDWjcAr6YqU92IhOKxHaF4CwsLAcB+ilEVjIiKEBERAREQcYWqktWTqJs0GKWKNRZezTZIMPZqNks3ZKoQoMHYqoU62DYVcbEg17aVXW0yzgxTqoMZsCutiV4NVYYgttjV1rVWGLExnFIqOB9RUPDI2jM8SeDWji48AgqxbFIqOB9RUPDI2C5J3k8GtHFx4BcPg2F1OOTCvrXT01I0H5HTseWSOB/z5HDmN3P7vanBMHmxudmIYiwspGHWpKM+3ymnHG/Lj93temNCDhIWVcbiyimhEhNg2oaXRutfJzmesO8LNGlNdTZV2GzFot9NRvbUtPM7E2e0eaphktMHD3wf+S7ULnfw2+9LV9JUYJ4mHO4Vp3QVLtRlTG2S9tlLeCQHfbVkAue666QG+fDmtfimC09U3VqYIJR/qMa4juJFx4LnD6PY4TrYfVV9Ec7MjlMkNz70Mtwe64XRXu0Urib41SjdQYgwDrRzuPxjVX/6JDCdXEKeuojcDWliL4rk2ymjuCOuSDpcUwanqhq1MEEo/wBRjXEdxIuPBaLEdB2Phkhp6rEKdj2lrmNndKyzt4DZdYtHRpat9hWMQVTdemmhlHExva63eAbjxWcg1mjmBw4fSspadtmMG89p7j2nvPFxK2aIgIiICIiAiIgIoRBzuomor2qmqgs6inUV7VU6qCzqKprVc1VVqoKLIq9VVBiCgBVBqrDVWGoKAxVhqqAVQCDX45i8NFTvqKl4Yxvm48GtHFx5Lh8CwabG52YliTSylYdajozucOEsw4339fu5O2WmOhM1bVxVbZoZGwm7KOoY7YE24uYb3JzzB3Abslsf2ongyrqCqjG7a09quK3MhlpGDvYg6kBW6yXUie7k0+e4fFYGDaSUlZ+7VEMh4sDrSD70TrOb4hUaSVFmtjG8m57hu+P4KnUZPZ47WRvbasy02Hxa8rG/aHkMz8Au1C4mjmcx94+1awyuc+QWzbRVMvbc4D7Trf8AELlaHN7OsxWszM+nZr4rbRxG7fS1TGdp7B3kX8lhy45E3cXO7h+tlYg0faO25x6D1QthBh8bOyxveRc+ZW/E6m/iK/vP4Xfrn4MFuMvf9VC49Te3wFviuW0k0ul+UtwuNuvUzNsY4rXjY4b5H39T1bnmBnxF9j6RdM/m6JsUDdrWTnVp4QNY3J1do5vug5Ae0cuBIp9HWhvyCN9RUu2tbP61RKTrEXOts2nlfeeJ6AWnGC8+/eZ+XH0/LPRPmWbotobFh8RjgcWBxBfqZFzrWzc65IHBdIxtha5PU5lVIrqY617fWZ+qURECIimylFCICIiAiIgIiINRZNVXLJZBRqqdVV2SyCjVVVlVZTZBSApAVVlICCAFICqAWj0v0pgwymM85uTcRxg+tI7k3kOZ4eQQbwBVALy/RnSLHZ4PlvyWllhe4ujhLthMYzmDG45anIuuTa+4gneU/pKp2OEdfDV0Mm608btmT9mVosR1ICDtQFUFjYfXxVDNeCSKVvvRva8eYKykGrxfRylrM6mnhkPB5aA8fdkFnDwK09RoY9jbUlVM33WVF6pgHIOLhIB/MbLrVKhelbxtaN2JiJ7uPgxCuoxaegZOwDOWhkBcbc6eYteSeQc5bDD9NqKZ+y2wil/g1DXU8lzw1ZQNbwuugWPiGHxVDNSeKKVvuyMa8eRClEREbQyyRzWg030riwqkdUS+s4+rFFexkktkOjRvJ4DrYHFOg8cWdBPWUZ92KTXh8YJdZlu6y1lFoFNLiYr8UqWVeya0U7BHsmNcPbdHcgWNjkTcm/ABZFn0c6KyuldjGKetWTZxsIyp4yLANb7LtXK3sjLeSvRERAUqEQSihEEooUoCIiAihEEooRBgWSyqspsgpsllVZTZBTZTZTZTZBFlNlNlz2mul0GFU+2mOs91xFCD60jh+DRld3DqSAQq0y0rgwunM05u43EUQPrSOHAcmjK54d9gfPtDtFJ8ZqRi+MC8e+npiLNc0ZtJad0Q4De85nLtNC9EZ8YqRi+MZsNjT05FmuaDdt2cIRwHt7zl2vYgEABUTwNkaWSNa9p3tcA4HvByVxSg42v9GlE9+1pxNRy8JKWQxf8ADNtu4BYwoMbovqailxCMexOzYzW5NkabE9XHwXeIg4WP0ksgIZidJWUTt2u5hlhJ+zKwZ+S63CcZp6tutTTQyj7Dw4jvAzHis17A4FrgCDvBFwe8Fcli3o2w+d20bEaeXhLTOMDgeYa31L9dVB16LzfFKPE8IgfURYhDU08bbllc0h4aOAmb6z3HcLkXJGS3Po50zfi0L5XUzoWtOrr64cx7uIZcA5ceGe9B2CIEQFKhEEoiICIiAiIgIiICIiAiIgxLKbKUQRZTZSiCLKbKUIQc3pxphDhVPtZfWkdcQwg2dI4f9WDK7uHUkA8BoRofNi1T88Yx6zXWMEBFmuaM23YezCODfa3m4PrWdIdBcRbiPzjPHBijQ6+xDzDZouWtETtzQfZBdfje5XX4Z6U6RzxDWMqKGXL1KiNzW+DwMh1cGoO7AUqzR1UczBJC+ORh3PY4Pae5wNleQFKIgKURAVMsrWNL3lrWtBc5xNgGgXJJO4AKpeNacaQzY3W/MuGH6EH/ABM47Lg0+tmP8tp/3OsBla4WMSq5tKsQ+S05fHh0DrySWsXndrWPtOzDQdwuTyXsmG0EdNCyCBoZGxoaxo3AD8TxJO8rD0X0fhw6lZS04s1ubnHtPee0954k/AWAyC2qCUUKUBERAREQSihEEooRBKKEQSoREBERBYRSiAilaLEtMaGmqRS1FTFHKW62q4kAA7td9tVpO+xIyQb1FTDI17Q5ha5pzDmkEEdCMiq0BYuJYZDUs2dRFFK33ZGB48L7vBZSlB59V+iyGN5mwyoqqGU/w3ufGePrMJuR01rdFZ+ccdw/6+CnxGIf5kB2c1hxLbZm3AMPevR0QcTg/pSoJ3bOZ8lJKMnR1LdnY9X9keJB6LtIpWvaHMLXNO5zSCD3Eb1g4xgVNWN1aqCGUcNdoJH3Xb2+BXFzei807jJhFbVUbr32ZcZYT0LSb/7tZB6Ki83/AGixnD/3+ijrIha89ITr24l0YGf+1o6rV6V+mKN9II8NbP8AK5XbPVfGQ6G+VwBcPkubNAJzzO6xC/6UtM5ZJhguGXdUSnUme05sB3xtPB1rlzvZHW9uv9H+hsWE0oiZZ0r7GeW2b3DgOTG3Nh3neVqfRZoJ82xGoqPWrJheRxOsYw7PZh3E3zceJ7s+9QEREBSoRBKIiAiIgIiICIiAiIgIiICIiC0iIgh249y+TMM+mmrXzfSO+Tzv1n+udcEetc563XeiINt6JMRlZikETJZmxvf67GvcGOy9poNj4r6gREBERAREQSiIgLW12GQuqYJ3QwmUOdaQxtLx9G7c+1wiINkpREBERAREQEREEoiLAIiLIIiICIiAiIsAiI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45" name="AutoShape 21" descr="data:image/jpeg;base64,/9j/4AAQSkZJRgABAQAAAQABAAD/2wCEAAkGBxQQDxQQEBQPFRUXFBcWFRQWFBUUFhYVFRUYFhgWFBQZHCogGBomGxUUITEkJSkrLi4uGh8zODMsNygtLisBCgoKDg0OFxAQGywkICQsLCw3OCw1LCwsLSwvLCwsLCwsLCwtLSwsLCwsLywsLCwsLCwsMC4sNCwsLCwsLDcsNP/AABEIAMIBAwMBIgACEQEDEQH/xAAcAAEAAQUBAQAAAAAAAAAAAAAAAQIDBAUGBwj/xABDEAABAwICBwQFCQYHAQEAAAABAAIDBBEFIQYSEzFBUWEycYGRByJCUqEUFSMzYnKxwdEWNFOC4fAkQ2OSorLxwhf/xAAbAQEAAgMBAQAAAAAAAAAAAAAAAgMBBAUGB//EAC8RAQACAQMDAQcCBwEAAAAAAAABAgMEESESMUFREzJhcbHB0SKhBSNCgZHh8BT/2gAMAwEAAhEDEQA/AOhRaGkxVzcnZj4rb09U1/ZPhxXzm+K1O7jzWYX0RQq2F2nqHRu1mOLTzH5810eHaTA+rOLfbbu8W/ouXUrb02tzaad8c8enhOmS1Oz0iKVrwHNIIO4g3CqXnlHWvhN43EcxwPeF2WD4q2obwDx2m3+I6L1Wg/ilNV+mY2t9fk38OeMnHlskUIuqvSihEEoiICIiAiIgIiICIiAoUosCERWqmoZEx0kjmsY1pc57iA1rQLkkncFkWa5mq0ytc1haLlziAwge/fK3XgqcNxBs7bi2sN4vfxB4hcRFHJpDKJJA+PCo3XjjN2vrntOUkg3iAEZN479/Z2mP4PFE5uyZsmubuhc6C2qc9V0RBbw3LV1F5w/zI7efz8/qrvPTy69Fz8OETaofTV1UAW3DJmxVDPElokPLtqraYjHa7KCoHEtfLSv8GObI0n+cLZiYmN4WN8l1oP2lMf7zR4hD9oRCpb33pnPNu8BZNHpNSTO2cdTTl/8ADLwyTxjfZw8lkbfXKlUgIg8GUseRmCqUXjdnObWkxcjJ+Y58VtoKhrxdp/Vcmq45S03BsqL6etu3CE0h1yLS0mMcH59VtoZmvF2kFad8dqd1cxMLiqindG4SRmzm5jrzaeYKoUPeALnIBYx3tS8Wr3hKlpraJju7zBMWZVR67cnDJ7eLT+nVbBeQYVi7oJhIw2zN+Tm33OXqWF4kyoj12Hdk5vFruRXvNNqPaRtbu7eTH08+GapVKlbSpKKFKApUIglFClAREQEREEIpWDVl0X0jM2+2zpxczkem5QvfpjfwxM7MiqqWRRullc1jGNLnPcbNa0ZkkncF5/TxSaQyCWQPjwqN944jdr617Dk+Ub2wgjJvH8PQIZWys1hZzTz/AAIWul0apXElsQicd74HPpnk9XwuaT4qUTExvDLaMYGgNaAAAAABYADIADgFotKT9WPvfkr5wmdlzDWTbsmTxxzsHiAyU+Mi12J0FY8hzm00tgB9E50RPMiOS4B6F/itbWUtfDNaxvM7fVXliZrtDZ4NUsZTt13tHa3kX7R4K7JjUIyDi48mtJWkp3wR2+Uw1sZ+3E57B3vg12gd7lu8KrqaW4ppKZ9siI3McQeRANwe9RxU1EUivEbRt6z9oYrF9ohSMSe76uCU9XWYFo9NcWbTUjpq2Klcw+qyJ7ds+WQ9mNjTkSfgLldHjGJxUkElTUPDI423c4+QAHFxNgBxJC4nRXC5MUqm4zXsLWNB+b6V26Jh/wA+QcZHWBHgeDbWxitPvXn9o+2/7p9M+Zaul9Gr6ljZ5D8lc8a3yaOSVrYgdzA1lmtytcAZG+/eYXqyKXsa+s/5t+Tpj/t3gihEXk2gIiICuRTFpu0kK2ibbi/85y5/SE9LDW8Ms1afUuda73O4+seOW7ksad1iHC/eMvM8lDTffx58e48T/dl0cVKdMWiIh2cEVmkWiIbBkoGVjbrke7kclt8Exh1NIHsOd7Obwe3keR6rnWyWFgSR1GY/vmrjZOHn+nwVvMTvC/vw9vwzEGVEQljOR3ji08Wu6rLXkmjuOOppAW5tOTm8HNF93IjgvUqKsZNGJIzdp8xzBHAhdPBnjJHPdqZMfTPwZKlU3RbCtUpVKlBKKFKApUIglEVL3hoLnEAAEkk2AAzJJO4ID3hoLnEAAXJJsABvJPALz/5ynxuo1KKWanw+F/0lVGdSSqkafq4DwjB3nj8FZqKiTSGV0EBfHhcbrTTC7X1jmnOKI8Ir7zxXoNHSMhjbFE1rGMaGsY0WDWjcAEHJFtRSyGGnmj7TReePXaRwLtmWkHPePLgtgcWr4vrqFso96kqGONs89lOIyOGQcd6s6RfXn7rV0lHJrRscd5aCfJc/R32vkxeInhTinmatF+21I02qDPSnd/ioZIG36SuGzO7g4rd0VbHO0Pgkiladzo3te3zaSFfIuLHdyWirtDqGVxkdTQsf/FiBgkvz2kRa74roLm9WFiGEwVH7xDBLbdtI2vIPMEi4PctBJhDoP3fE6mO26Od0dWzjv2g2ts/f4LEw/SWsFYKV8dNUx2vJUw7SLUvfIwu1y52Q3G2e/I2rnNjjibQj1R6tliOg1JUFm1FQ5jJBIIXVE74S5t7Xhe8ttmcgAPMrpLKiKTWF7OH3hb4K4pxO/KSERFkeDPp7dk+B3K0XWyOX98Cu7xTRAG7qd1vsPzH8rt48b965Ouo3xHUlYWnqMj3HcfBeezaS1O8NS2OYYKI6K3Z8juVqScN7Vx4E/gtScVt+I3V9EzxC6ixTXN6+SsyVhO7IfHwU66bJPhbXT5LeGTUPPDW7x+iiLMEZZ9Ljy4b+CwmyHgR5/GyvB3Mj8PyzXQpj6KxDqY69FYrC4L9ehFjbobKpjuHmrDib3vfxz/qrrXg9/Ub/ABG9ZmFm7NikzH93FufBdJo1j7qaQbyx3bZ/9NJ4jd1XHtdn/XJZUD7Hv4DrxWI3rO8HExtL3SmqGyMD2EOa4XBCvAry7RbSQ07g11zE7eL3LTu1x+nFelwzB7Q5pBBFwRuIK6eHNGSPi1L06ZX7qVQCpBVyCpSoUoJVion2frEXbxI3t6kcR+CvKmZ7WtLnloaAS4kgAADMkncLKNomY4JVNcCLggg7iFxnpAwWsrTHDHqGi31MUcuzqJ7XOzDnDUDMh7Qvmr+j+k1NJIW088csJdYEHsOOdrHMb/wK65V4cvXE+scSjW27m6LH4KaNkMlPVUbGt1WtfA4xMa3/AFodeJoy4uC3OHYnDUt16eWGVvvRyNkHm0lZa1lfo/SzuD5YIHPG6TUDZB92RtnDwKuSaDFpted54XsPDL8ls6fEZnNDYYsgAATc7hbebBW36KBrg+nqKiIjc12zqIz94StL/J4KuiTEIrazKGpHEsdJSPt0jftGk/ztXNxaPJFrWm+2/p+ZUVxWiZndeFLUv7coYOTd/wAP1VbcEac5HyP73ZLGGk7WW+U09bTnm+EysHUywF7AOpIWo0s0/hgp2igfFVVUztnTxRuEl5N2tIGnJrb5g2vuyzI2Y0uP+refnMz/AKWezjzywtOMWMUjMLwuON1dOO0cxTRHfNI43sbbvPPIHptENGosNpRBFdzj60sp7csh3vcfwHALX6BaJmgjfNUP21bOdepmOd3HPZsPuD4nkLAdWr60rX3Y2SiIjsIiKTKEREGhL1anjbI3Ve1rgeDgCPIqkvVJeg0tborC/OMujPT1m/7Tn5FaCv0RmsQNnIOh1T5O/VduXqkyLXtpcdudtvkhNIePV+B1MLiDDOW8CGFw8S0ELWPl1TquFjyOR8QV7kZVamDXiz2tcOTgD+Kx/wCePVfGSfLxYScf6qps3ceXD816lUaPUj98EQ+4DH/0IWrqNCKV2bDOzueHD/kCfioTp7JxlhwYmVxj8/7/APF00+gn8OcHo9lviD+SwJ9EKlvZ2T/uvsfJwCrnDb0SjJDXCS5/9/qrgfu7+aplwmoj7cM3g3XHmy6xtvqnVdcHk4WPkc1XNJjunFobSGXME7+74rs9DdIdk7ZSE7M8/ZcTvHTmvPY6hZkFVY3GS1st7Yo6qd1OpydOP4vemPvmFcBXneiOlQbaGY+r7Lj7J5Hp+C9AY666mm1Nc9N47+Y9GtS8WheCqVIUTStY1z3ua1rQXOc4gNa0C5JJ3ABbKaZZQxpe8hrWglzibAAC5JJ3Cy83mml0jmMURkiwqN9pJBdr617T2GHeIgeP52tRLLLpJMY4zJFhUb7SSC7X1r2nst4iMH+721fSaOlZDG2KJrWMY0Naxos1rRuACDn9IMLijiiZHHG1jBqNaGgANAFgO6ywMK0SYYxJSVNfSuubtimL4i6984Zg5oGd7Cy3WlDvUYPtE+Q/qp0X7D+WsPw/8XNrbbW2iPMfZRE7ZZa4Q4vT2tJh9a0b9ox9JMeXrM1o7/yhT+2L4f32hr4Ob2MFXEOuvCS63e0LqkXSXtRhWlNHVG1PU073e5rhrx3xus4eS3C02N4TRVItVw0knWRrC4dzu0PBcxU4NTUrS+jrsQpQ0dhkrp4en0VQHN8iFXbNjr71ohGbRHeXoCxnUMRkExjiMjb6smo3XFxY2fa4yXK6DYliEkbn1wikabbF0TNRzme/I4uDMxbJo557l2DDcXII6Zfks0yVt2ZiYnsqREU2REUICIiDki9UGRWyVQSguGRUGRWyqSgqMioMipKpIQSZFQZULVSWIBlVJmU7NNggo25VEkusLOAI5EXHxWS2lV1lCg0MmGwONzBD4MDfwWPJgMTtzHN7nH87rrY8PWXDQjkoWxUt3iGJiJ7uFi0UeT9G54+9Y/hZekaOu2cbad5OuxoGftD3h06cFVBTgKMUpyY9o3JzPWBHLiP75Km2KuKJvSOfrCE1ivMN0CvPvSHhlbWTxwuikdhoIdMymew1ExGdnte5lmA8Glxyvvtq9nhlYJYw7jucOR/RZwKvpaLVi0dpTid43hzuF6U0DGspmvbS6oDWQVEb6RwAyDWNlDdbeN110jXXFxYg7iMwe4q1UQNkaWSNY9p3tc0Oae8HJaN2hlM03pttSO50sroW35mEXjd4tKkytaRz60ob7ot4nM/CyjD8VMTNRjLkkm9+J6DoAseq0dq2O1o5qeo5tqGuhe7vmiuAe6NZEGOvphapw+qhHGSANrIu+8X0tu+MLlxpM85rZN+nf+/DXjHbqmd9mY2Srk3AMHUBv43KuDB3v+tmeeguR8f0VzC9JKSqOrBUQvdxj1tWQfeidZ7T3hbUrZjSVn35m3zn7LPZx55ap+G08DHSSWDWNLnPe6zWtaLku4AALzvDaT9o6wVD4yzCqZ52MZbq/KpRkXubxaOvA6u8utcxmtfpHWHD6Vzm4dA8GrqG5bd7TcRRHiLjLhlrcG39OoqRkETIYmtZGxoaxoyDWjcAr6YqU92IhOKxHaF4CwsLAcB+ilEVjIiKEBERAREQcYWqktWTqJs0GKWKNRZezTZIMPZqNks3ZKoQoMHYqoU62DYVcbEg17aVXW0yzgxTqoMZsCutiV4NVYYgttjV1rVWGLExnFIqOB9RUPDI2jM8SeDWji48AgqxbFIqOB9RUPDI2C5J3k8GtHFx4BcPg2F1OOTCvrXT01I0H5HTseWSOB/z5HDmN3P7vanBMHmxudmIYiwspGHWpKM+3ymnHG/Lj93temNCDhIWVcbiyimhEhNg2oaXRutfJzmesO8LNGlNdTZV2GzFot9NRvbUtPM7E2e0eaphktMHD3wf+S7ULnfw2+9LV9JUYJ4mHO4Vp3QVLtRlTG2S9tlLeCQHfbVkAue666QG+fDmtfimC09U3VqYIJR/qMa4juJFx4LnD6PY4TrYfVV9Ec7MjlMkNz70Mtwe64XRXu0Urib41SjdQYgwDrRzuPxjVX/6JDCdXEKeuojcDWliL4rk2ymjuCOuSDpcUwanqhq1MEEo/wBRjXEdxIuPBaLEdB2Phkhp6rEKdj2lrmNndKyzt4DZdYtHRpat9hWMQVTdemmhlHExva63eAbjxWcg1mjmBw4fSspadtmMG89p7j2nvPFxK2aIgIiICIiAiIgIoRBzuomor2qmqgs6inUV7VU6qCzqKprVc1VVqoKLIq9VVBiCgBVBqrDVWGoKAxVhqqAVQCDX45i8NFTvqKl4Yxvm48GtHFx5Lh8CwabG52YliTSylYdajozucOEsw4339fu5O2WmOhM1bVxVbZoZGwm7KOoY7YE24uYb3JzzB3Abslsf2ongyrqCqjG7a09quK3MhlpGDvYg6kBW6yXUie7k0+e4fFYGDaSUlZ+7VEMh4sDrSD70TrOb4hUaSVFmtjG8m57hu+P4KnUZPZ47WRvbasy02Hxa8rG/aHkMz8Au1C4mjmcx94+1awyuc+QWzbRVMvbc4D7Trf8AELlaHN7OsxWszM+nZr4rbRxG7fS1TGdp7B3kX8lhy45E3cXO7h+tlYg0faO25x6D1QthBh8bOyxveRc+ZW/E6m/iK/vP4Xfrn4MFuMvf9VC49Te3wFviuW0k0ul+UtwuNuvUzNsY4rXjY4b5H39T1bnmBnxF9j6RdM/m6JsUDdrWTnVp4QNY3J1do5vug5Ae0cuBIp9HWhvyCN9RUu2tbP61RKTrEXOts2nlfeeJ6AWnGC8+/eZ+XH0/LPRPmWbotobFh8RjgcWBxBfqZFzrWzc65IHBdIxtha5PU5lVIrqY617fWZ+qURECIimylFCICIiAiIgIiINRZNVXLJZBRqqdVV2SyCjVVVlVZTZBSApAVVlICCAFICqAWj0v0pgwymM85uTcRxg+tI7k3kOZ4eQQbwBVALy/RnSLHZ4PlvyWllhe4ujhLthMYzmDG45anIuuTa+4gneU/pKp2OEdfDV0Mm608btmT9mVosR1ICDtQFUFjYfXxVDNeCSKVvvRva8eYKykGrxfRylrM6mnhkPB5aA8fdkFnDwK09RoY9jbUlVM33WVF6pgHIOLhIB/MbLrVKhelbxtaN2JiJ7uPgxCuoxaegZOwDOWhkBcbc6eYteSeQc5bDD9NqKZ+y2wil/g1DXU8lzw1ZQNbwuugWPiGHxVDNSeKKVvuyMa8eRClEREbQyyRzWg030riwqkdUS+s4+rFFexkktkOjRvJ4DrYHFOg8cWdBPWUZ92KTXh8YJdZlu6y1lFoFNLiYr8UqWVeya0U7BHsmNcPbdHcgWNjkTcm/ABZFn0c6KyuldjGKetWTZxsIyp4yLANb7LtXK3sjLeSvRERAUqEQSihEEooUoCIiAihEEooRBgWSyqspsgpsllVZTZBTZTZTZTZBFlNlNlz2mul0GFU+2mOs91xFCD60jh+DRld3DqSAQq0y0rgwunM05u43EUQPrSOHAcmjK54d9gfPtDtFJ8ZqRi+MC8e+npiLNc0ZtJad0Q4De85nLtNC9EZ8YqRi+MZsNjT05FmuaDdt2cIRwHt7zl2vYgEABUTwNkaWSNa9p3tcA4HvByVxSg42v9GlE9+1pxNRy8JKWQxf8ADNtu4BYwoMbovqailxCMexOzYzW5NkabE9XHwXeIg4WP0ksgIZidJWUTt2u5hlhJ+zKwZ+S63CcZp6tutTTQyj7Dw4jvAzHis17A4FrgCDvBFwe8Fcli3o2w+d20bEaeXhLTOMDgeYa31L9dVB16LzfFKPE8IgfURYhDU08bbllc0h4aOAmb6z3HcLkXJGS3Po50zfi0L5XUzoWtOrr64cx7uIZcA5ceGe9B2CIEQFKhEEoiICIiAiIgIiICIiAiIgxLKbKUQRZTZSiCLKbKUIQc3pxphDhVPtZfWkdcQwg2dI4f9WDK7uHUkA8BoRofNi1T88Yx6zXWMEBFmuaM23YezCODfa3m4PrWdIdBcRbiPzjPHBijQ6+xDzDZouWtETtzQfZBdfje5XX4Z6U6RzxDWMqKGXL1KiNzW+DwMh1cGoO7AUqzR1UczBJC+ORh3PY4Pae5wNleQFKIgKURAVMsrWNL3lrWtBc5xNgGgXJJO4AKpeNacaQzY3W/MuGH6EH/ABM47Lg0+tmP8tp/3OsBla4WMSq5tKsQ+S05fHh0DrySWsXndrWPtOzDQdwuTyXsmG0EdNCyCBoZGxoaxo3AD8TxJO8rD0X0fhw6lZS04s1ubnHtPee0954k/AWAyC2qCUUKUBERAREQSihEEooRBKKEQSoREBERBYRSiAilaLEtMaGmqRS1FTFHKW62q4kAA7td9tVpO+xIyQb1FTDI17Q5ha5pzDmkEEdCMiq0BYuJYZDUs2dRFFK33ZGB48L7vBZSlB59V+iyGN5mwyoqqGU/w3ufGePrMJuR01rdFZ+ccdw/6+CnxGIf5kB2c1hxLbZm3AMPevR0QcTg/pSoJ3bOZ8lJKMnR1LdnY9X9keJB6LtIpWvaHMLXNO5zSCD3Eb1g4xgVNWN1aqCGUcNdoJH3Xb2+BXFzei807jJhFbVUbr32ZcZYT0LSb/7tZB6Ki83/AGixnD/3+ijrIha89ITr24l0YGf+1o6rV6V+mKN9II8NbP8AK5XbPVfGQ6G+VwBcPkubNAJzzO6xC/6UtM5ZJhguGXdUSnUme05sB3xtPB1rlzvZHW9uv9H+hsWE0oiZZ0r7GeW2b3DgOTG3Nh3neVqfRZoJ82xGoqPWrJheRxOsYw7PZh3E3zceJ7s+9QEREBSoRBKIiAiIgIiICIiAiIgIiICIiC0iIgh249y+TMM+mmrXzfSO+Tzv1n+udcEetc563XeiINt6JMRlZikETJZmxvf67GvcGOy9poNj4r6gREBERAREQSiIgLW12GQuqYJ3QwmUOdaQxtLx9G7c+1wiINkpREBERAREQEREEoiLAIiLIIiICIiAiIsAiI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27" name="Picture 3"/>
          <p:cNvPicPr>
            <a:picLocks noChangeAspect="1" noChangeArrowheads="1"/>
          </p:cNvPicPr>
          <p:nvPr/>
        </p:nvPicPr>
        <p:blipFill>
          <a:blip r:embed="rId5" cstate="print"/>
          <a:srcRect l="34701" t="17194" r="33508" b="68656"/>
          <a:stretch>
            <a:fillRect/>
          </a:stretch>
        </p:blipFill>
        <p:spPr bwMode="auto">
          <a:xfrm>
            <a:off x="2524836" y="917908"/>
            <a:ext cx="4599295" cy="1279381"/>
          </a:xfrm>
          <a:prstGeom prst="rect">
            <a:avLst/>
          </a:prstGeom>
          <a:noFill/>
          <a:ln w="9525">
            <a:noFill/>
            <a:miter lim="800000"/>
            <a:headEnd/>
            <a:tailEnd/>
          </a:ln>
        </p:spPr>
      </p:pic>
      <p:cxnSp>
        <p:nvCxnSpPr>
          <p:cNvPr id="29" name="28 Conector recto"/>
          <p:cNvCxnSpPr/>
          <p:nvPr/>
        </p:nvCxnSpPr>
        <p:spPr>
          <a:xfrm>
            <a:off x="4367284" y="3657600"/>
            <a:ext cx="4230806" cy="0"/>
          </a:xfrm>
          <a:prstGeom prst="line">
            <a:avLst/>
          </a:prstGeom>
        </p:spPr>
        <p:style>
          <a:lnRef idx="1">
            <a:schemeClr val="accent1"/>
          </a:lnRef>
          <a:fillRef idx="0">
            <a:schemeClr val="accent1"/>
          </a:fillRef>
          <a:effectRef idx="0">
            <a:schemeClr val="accent1"/>
          </a:effectRef>
          <a:fontRef idx="minor">
            <a:schemeClr val="tx1"/>
          </a:fontRef>
        </p:style>
      </p:cxnSp>
      <p:pic>
        <p:nvPicPr>
          <p:cNvPr id="4098" name="Picture 2">
            <a:hlinkClick r:id="rId6" action="ppaction://hlinksldjump"/>
          </p:cNvPr>
          <p:cNvPicPr>
            <a:picLocks noChangeAspect="1" noChangeArrowheads="1"/>
          </p:cNvPicPr>
          <p:nvPr/>
        </p:nvPicPr>
        <p:blipFill>
          <a:blip r:embed="rId7" cstate="print"/>
          <a:srcRect/>
          <a:stretch>
            <a:fillRect/>
          </a:stretch>
        </p:blipFill>
        <p:spPr bwMode="auto">
          <a:xfrm>
            <a:off x="7292086" y="3930556"/>
            <a:ext cx="1197481" cy="1091821"/>
          </a:xfrm>
          <a:prstGeom prst="rect">
            <a:avLst/>
          </a:prstGeom>
          <a:noFill/>
          <a:ln w="9525">
            <a:noFill/>
            <a:miter lim="800000"/>
            <a:headEnd/>
            <a:tailEnd/>
          </a:ln>
        </p:spPr>
      </p:pic>
    </p:spTree>
    <p:extLst>
      <p:ext uri="{BB962C8B-B14F-4D97-AF65-F5344CB8AC3E}">
        <p14:creationId xmlns:p14="http://schemas.microsoft.com/office/powerpoint/2010/main" val="66437525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22 Conector recto"/>
          <p:cNvCxnSpPr/>
          <p:nvPr/>
        </p:nvCxnSpPr>
        <p:spPr>
          <a:xfrm>
            <a:off x="2920621" y="1310185"/>
            <a:ext cx="1774209" cy="1705970"/>
          </a:xfrm>
          <a:prstGeom prst="line">
            <a:avLst/>
          </a:prstGeom>
          <a:ln>
            <a:solidFill>
              <a:srgbClr val="7030A0"/>
            </a:solidFill>
            <a:prstDash val="sysDot"/>
          </a:ln>
        </p:spPr>
        <p:style>
          <a:lnRef idx="2">
            <a:schemeClr val="accent1"/>
          </a:lnRef>
          <a:fillRef idx="0">
            <a:schemeClr val="accent1"/>
          </a:fillRef>
          <a:effectRef idx="1">
            <a:schemeClr val="accent1"/>
          </a:effectRef>
          <a:fontRef idx="minor">
            <a:schemeClr val="tx1"/>
          </a:fontRef>
        </p:style>
      </p:cxnSp>
      <p:cxnSp>
        <p:nvCxnSpPr>
          <p:cNvPr id="28" name="27 Conector recto"/>
          <p:cNvCxnSpPr/>
          <p:nvPr/>
        </p:nvCxnSpPr>
        <p:spPr>
          <a:xfrm>
            <a:off x="2866030" y="1705970"/>
            <a:ext cx="1828800" cy="1296537"/>
          </a:xfrm>
          <a:prstGeom prst="line">
            <a:avLst/>
          </a:prstGeom>
          <a:ln>
            <a:solidFill>
              <a:srgbClr val="7030A0"/>
            </a:solidFill>
            <a:prstDash val="sysDot"/>
          </a:ln>
        </p:spPr>
        <p:style>
          <a:lnRef idx="2">
            <a:schemeClr val="accent1"/>
          </a:lnRef>
          <a:fillRef idx="0">
            <a:schemeClr val="accent1"/>
          </a:fillRef>
          <a:effectRef idx="1">
            <a:schemeClr val="accent1"/>
          </a:effectRef>
          <a:fontRef idx="minor">
            <a:schemeClr val="tx1"/>
          </a:fontRef>
        </p:style>
      </p:cxnSp>
      <p:cxnSp>
        <p:nvCxnSpPr>
          <p:cNvPr id="31" name="30 Conector recto"/>
          <p:cNvCxnSpPr/>
          <p:nvPr/>
        </p:nvCxnSpPr>
        <p:spPr>
          <a:xfrm flipV="1">
            <a:off x="2906973" y="2961564"/>
            <a:ext cx="1760561" cy="3643954"/>
          </a:xfrm>
          <a:prstGeom prst="line">
            <a:avLst/>
          </a:prstGeom>
          <a:ln>
            <a:solidFill>
              <a:srgbClr val="7030A0"/>
            </a:solidFill>
            <a:prstDash val="sysDot"/>
          </a:ln>
        </p:spPr>
        <p:style>
          <a:lnRef idx="2">
            <a:schemeClr val="accent1"/>
          </a:lnRef>
          <a:fillRef idx="0">
            <a:schemeClr val="accent1"/>
          </a:fillRef>
          <a:effectRef idx="1">
            <a:schemeClr val="accent1"/>
          </a:effectRef>
          <a:fontRef idx="minor">
            <a:schemeClr val="tx1"/>
          </a:fontRef>
        </p:style>
      </p:cxnSp>
      <p:cxnSp>
        <p:nvCxnSpPr>
          <p:cNvPr id="34" name="33 Conector recto"/>
          <p:cNvCxnSpPr/>
          <p:nvPr/>
        </p:nvCxnSpPr>
        <p:spPr>
          <a:xfrm flipV="1">
            <a:off x="2866030" y="2975212"/>
            <a:ext cx="1828800" cy="3029804"/>
          </a:xfrm>
          <a:prstGeom prst="line">
            <a:avLst/>
          </a:prstGeom>
          <a:ln>
            <a:solidFill>
              <a:srgbClr val="7030A0"/>
            </a:solidFill>
            <a:prstDash val="sysDot"/>
          </a:ln>
        </p:spPr>
        <p:style>
          <a:lnRef idx="2">
            <a:schemeClr val="accent1"/>
          </a:lnRef>
          <a:fillRef idx="0">
            <a:schemeClr val="accent1"/>
          </a:fillRef>
          <a:effectRef idx="1">
            <a:schemeClr val="accent1"/>
          </a:effectRef>
          <a:fontRef idx="minor">
            <a:schemeClr val="tx1"/>
          </a:fontRef>
        </p:style>
      </p:cxnSp>
      <p:cxnSp>
        <p:nvCxnSpPr>
          <p:cNvPr id="36" name="35 Conector recto"/>
          <p:cNvCxnSpPr/>
          <p:nvPr/>
        </p:nvCxnSpPr>
        <p:spPr>
          <a:xfrm flipV="1">
            <a:off x="2838734" y="2961564"/>
            <a:ext cx="1828800" cy="2361064"/>
          </a:xfrm>
          <a:prstGeom prst="line">
            <a:avLst/>
          </a:prstGeom>
          <a:ln>
            <a:solidFill>
              <a:srgbClr val="7030A0"/>
            </a:solidFill>
            <a:prstDash val="sysDot"/>
          </a:ln>
        </p:spPr>
        <p:style>
          <a:lnRef idx="2">
            <a:schemeClr val="accent1"/>
          </a:lnRef>
          <a:fillRef idx="0">
            <a:schemeClr val="accent1"/>
          </a:fillRef>
          <a:effectRef idx="1">
            <a:schemeClr val="accent1"/>
          </a:effectRef>
          <a:fontRef idx="minor">
            <a:schemeClr val="tx1"/>
          </a:fontRef>
        </p:style>
      </p:cxnSp>
      <p:cxnSp>
        <p:nvCxnSpPr>
          <p:cNvPr id="38" name="37 Conector recto"/>
          <p:cNvCxnSpPr/>
          <p:nvPr/>
        </p:nvCxnSpPr>
        <p:spPr>
          <a:xfrm flipV="1">
            <a:off x="2866030" y="2920621"/>
            <a:ext cx="1910686" cy="1951630"/>
          </a:xfrm>
          <a:prstGeom prst="line">
            <a:avLst/>
          </a:prstGeom>
          <a:ln>
            <a:solidFill>
              <a:srgbClr val="7030A0"/>
            </a:solidFill>
            <a:prstDash val="sysDot"/>
          </a:ln>
        </p:spPr>
        <p:style>
          <a:lnRef idx="2">
            <a:schemeClr val="accent1"/>
          </a:lnRef>
          <a:fillRef idx="0">
            <a:schemeClr val="accent1"/>
          </a:fillRef>
          <a:effectRef idx="1">
            <a:schemeClr val="accent1"/>
          </a:effectRef>
          <a:fontRef idx="minor">
            <a:schemeClr val="tx1"/>
          </a:fontRef>
        </p:style>
      </p:cxnSp>
      <p:cxnSp>
        <p:nvCxnSpPr>
          <p:cNvPr id="40" name="39 Conector recto"/>
          <p:cNvCxnSpPr/>
          <p:nvPr/>
        </p:nvCxnSpPr>
        <p:spPr>
          <a:xfrm flipV="1">
            <a:off x="2893325" y="2972232"/>
            <a:ext cx="1815153" cy="1367756"/>
          </a:xfrm>
          <a:prstGeom prst="line">
            <a:avLst/>
          </a:prstGeom>
          <a:ln>
            <a:solidFill>
              <a:srgbClr val="7030A0"/>
            </a:solidFill>
            <a:prstDash val="sysDot"/>
          </a:ln>
        </p:spPr>
        <p:style>
          <a:lnRef idx="2">
            <a:schemeClr val="accent1"/>
          </a:lnRef>
          <a:fillRef idx="0">
            <a:schemeClr val="accent1"/>
          </a:fillRef>
          <a:effectRef idx="1">
            <a:schemeClr val="accent1"/>
          </a:effectRef>
          <a:fontRef idx="minor">
            <a:schemeClr val="tx1"/>
          </a:fontRef>
        </p:style>
      </p:cxnSp>
      <p:cxnSp>
        <p:nvCxnSpPr>
          <p:cNvPr id="42" name="41 Conector recto"/>
          <p:cNvCxnSpPr/>
          <p:nvPr/>
        </p:nvCxnSpPr>
        <p:spPr>
          <a:xfrm flipV="1">
            <a:off x="2879678" y="2961564"/>
            <a:ext cx="1869743" cy="791570"/>
          </a:xfrm>
          <a:prstGeom prst="line">
            <a:avLst/>
          </a:prstGeom>
          <a:ln>
            <a:solidFill>
              <a:srgbClr val="7030A0"/>
            </a:solidFill>
            <a:prstDash val="sysDot"/>
          </a:ln>
        </p:spPr>
        <p:style>
          <a:lnRef idx="2">
            <a:schemeClr val="accent1"/>
          </a:lnRef>
          <a:fillRef idx="0">
            <a:schemeClr val="accent1"/>
          </a:fillRef>
          <a:effectRef idx="1">
            <a:schemeClr val="accent1"/>
          </a:effectRef>
          <a:fontRef idx="minor">
            <a:schemeClr val="tx1"/>
          </a:fontRef>
        </p:style>
      </p:cxnSp>
      <p:cxnSp>
        <p:nvCxnSpPr>
          <p:cNvPr id="44" name="43 Conector recto"/>
          <p:cNvCxnSpPr/>
          <p:nvPr/>
        </p:nvCxnSpPr>
        <p:spPr>
          <a:xfrm flipV="1">
            <a:off x="2838734" y="3016155"/>
            <a:ext cx="1746914" cy="191070"/>
          </a:xfrm>
          <a:prstGeom prst="line">
            <a:avLst/>
          </a:prstGeom>
          <a:ln>
            <a:solidFill>
              <a:srgbClr val="7030A0"/>
            </a:solidFill>
            <a:prstDash val="sysDot"/>
          </a:ln>
        </p:spPr>
        <p:style>
          <a:lnRef idx="2">
            <a:schemeClr val="accent1"/>
          </a:lnRef>
          <a:fillRef idx="0">
            <a:schemeClr val="accent1"/>
          </a:fillRef>
          <a:effectRef idx="1">
            <a:schemeClr val="accent1"/>
          </a:effectRef>
          <a:fontRef idx="minor">
            <a:schemeClr val="tx1"/>
          </a:fontRef>
        </p:style>
      </p:cxnSp>
      <p:cxnSp>
        <p:nvCxnSpPr>
          <p:cNvPr id="46" name="45 Conector recto"/>
          <p:cNvCxnSpPr/>
          <p:nvPr/>
        </p:nvCxnSpPr>
        <p:spPr>
          <a:xfrm>
            <a:off x="2852382" y="2620370"/>
            <a:ext cx="1897039" cy="382137"/>
          </a:xfrm>
          <a:prstGeom prst="line">
            <a:avLst/>
          </a:prstGeom>
          <a:ln>
            <a:solidFill>
              <a:srgbClr val="7030A0"/>
            </a:solidFill>
            <a:prstDash val="sysDot"/>
          </a:ln>
        </p:spPr>
        <p:style>
          <a:lnRef idx="2">
            <a:schemeClr val="accent1"/>
          </a:lnRef>
          <a:fillRef idx="0">
            <a:schemeClr val="accent1"/>
          </a:fillRef>
          <a:effectRef idx="1">
            <a:schemeClr val="accent1"/>
          </a:effectRef>
          <a:fontRef idx="minor">
            <a:schemeClr val="tx1"/>
          </a:fontRef>
        </p:style>
      </p:cxnSp>
      <p:cxnSp>
        <p:nvCxnSpPr>
          <p:cNvPr id="48" name="47 Conector recto"/>
          <p:cNvCxnSpPr/>
          <p:nvPr/>
        </p:nvCxnSpPr>
        <p:spPr>
          <a:xfrm>
            <a:off x="2838734" y="2115403"/>
            <a:ext cx="1828800" cy="859809"/>
          </a:xfrm>
          <a:prstGeom prst="line">
            <a:avLst/>
          </a:prstGeom>
          <a:ln>
            <a:solidFill>
              <a:srgbClr val="7030A0"/>
            </a:solidFill>
            <a:prstDash val="sysDot"/>
          </a:ln>
        </p:spPr>
        <p:style>
          <a:lnRef idx="2">
            <a:schemeClr val="accent1"/>
          </a:lnRef>
          <a:fillRef idx="0">
            <a:schemeClr val="accent1"/>
          </a:fillRef>
          <a:effectRef idx="1">
            <a:schemeClr val="accent1"/>
          </a:effectRef>
          <a:fontRef idx="minor">
            <a:schemeClr val="tx1"/>
          </a:fontRef>
        </p:style>
      </p:cxnSp>
      <p:sp>
        <p:nvSpPr>
          <p:cNvPr id="5" name="4 CuadroTexto"/>
          <p:cNvSpPr txBox="1"/>
          <p:nvPr/>
        </p:nvSpPr>
        <p:spPr>
          <a:xfrm>
            <a:off x="97901" y="75117"/>
            <a:ext cx="7269550" cy="782958"/>
          </a:xfrm>
          <a:prstGeom prst="rect">
            <a:avLst/>
          </a:prstGeom>
          <a:noFill/>
        </p:spPr>
        <p:txBody>
          <a:bodyPr wrap="square" rtlCol="0" anchor="ctr" anchorCtr="0">
            <a:noAutofit/>
          </a:bodyPr>
          <a:lstStyle/>
          <a:p>
            <a:r>
              <a:rPr lang="es-ES" sz="3200" b="1" dirty="0">
                <a:solidFill>
                  <a:schemeClr val="bg1"/>
                </a:solidFill>
              </a:rPr>
              <a:t>OBJETO DE CIER</a:t>
            </a:r>
            <a:endParaRPr lang="es-CO" sz="3200" b="1" dirty="0">
              <a:solidFill>
                <a:schemeClr val="bg1"/>
              </a:solidFill>
            </a:endParaRPr>
          </a:p>
        </p:txBody>
      </p:sp>
      <p:graphicFrame>
        <p:nvGraphicFramePr>
          <p:cNvPr id="4" name="3 Diagrama"/>
          <p:cNvGraphicFramePr/>
          <p:nvPr>
            <p:extLst>
              <p:ext uri="{D42A27DB-BD31-4B8C-83A1-F6EECF244321}">
                <p14:modId xmlns:p14="http://schemas.microsoft.com/office/powerpoint/2010/main" val="604685178"/>
              </p:ext>
            </p:extLst>
          </p:nvPr>
        </p:nvGraphicFramePr>
        <p:xfrm>
          <a:off x="3962271" y="1980095"/>
          <a:ext cx="4101736" cy="3370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Forma libre"/>
          <p:cNvSpPr/>
          <p:nvPr/>
        </p:nvSpPr>
        <p:spPr>
          <a:xfrm>
            <a:off x="1072313" y="1039845"/>
            <a:ext cx="1800000" cy="449322"/>
          </a:xfrm>
          <a:custGeom>
            <a:avLst/>
            <a:gdLst>
              <a:gd name="connsiteX0" fmla="*/ 0 w 1579682"/>
              <a:gd name="connsiteY0" fmla="*/ 0 h 605093"/>
              <a:gd name="connsiteX1" fmla="*/ 1579682 w 1579682"/>
              <a:gd name="connsiteY1" fmla="*/ 0 h 605093"/>
              <a:gd name="connsiteX2" fmla="*/ 1579682 w 1579682"/>
              <a:gd name="connsiteY2" fmla="*/ 605093 h 605093"/>
              <a:gd name="connsiteX3" fmla="*/ 0 w 1579682"/>
              <a:gd name="connsiteY3" fmla="*/ 605093 h 605093"/>
              <a:gd name="connsiteX4" fmla="*/ 0 w 1579682"/>
              <a:gd name="connsiteY4" fmla="*/ 0 h 605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682" h="605093">
                <a:moveTo>
                  <a:pt x="0" y="0"/>
                </a:moveTo>
                <a:lnTo>
                  <a:pt x="1579682" y="0"/>
                </a:lnTo>
                <a:lnTo>
                  <a:pt x="1579682" y="605093"/>
                </a:lnTo>
                <a:lnTo>
                  <a:pt x="0" y="605093"/>
                </a:lnTo>
                <a:lnTo>
                  <a:pt x="0" y="0"/>
                </a:lnTo>
                <a:close/>
              </a:path>
            </a:pathLst>
          </a:custGeom>
        </p:spPr>
        <p:style>
          <a:lnRef idx="3">
            <a:schemeClr val="lt1"/>
          </a:lnRef>
          <a:fillRef idx="1">
            <a:schemeClr val="accent5"/>
          </a:fillRef>
          <a:effectRef idx="1">
            <a:schemeClr val="accent5"/>
          </a:effectRef>
          <a:fontRef idx="minor">
            <a:schemeClr val="lt1"/>
          </a:fontRef>
        </p:style>
        <p:txBody>
          <a:bodyPr spcFirstLastPara="0" vert="horz" wrap="square" lIns="40640" tIns="40640" rIns="40640" bIns="40640" numCol="1" spcCol="1270" anchor="ctr" anchorCtr="0">
            <a:noAutofit/>
          </a:bodyPr>
          <a:lstStyle/>
          <a:p>
            <a:pPr lvl="0" algn="ctr" defTabSz="622300">
              <a:lnSpc>
                <a:spcPct val="90000"/>
              </a:lnSpc>
              <a:spcBef>
                <a:spcPct val="0"/>
              </a:spcBef>
              <a:spcAft>
                <a:spcPct val="35000"/>
              </a:spcAft>
            </a:pPr>
            <a:r>
              <a:rPr lang="es-CO" sz="1400" dirty="0"/>
              <a:t>Generalidades</a:t>
            </a:r>
          </a:p>
        </p:txBody>
      </p:sp>
      <p:sp>
        <p:nvSpPr>
          <p:cNvPr id="7" name="6 Forma libre"/>
          <p:cNvSpPr/>
          <p:nvPr/>
        </p:nvSpPr>
        <p:spPr>
          <a:xfrm>
            <a:off x="1078428" y="1496477"/>
            <a:ext cx="1800000" cy="480361"/>
          </a:xfrm>
          <a:custGeom>
            <a:avLst/>
            <a:gdLst>
              <a:gd name="connsiteX0" fmla="*/ 0 w 859531"/>
              <a:gd name="connsiteY0" fmla="*/ 0 h 605093"/>
              <a:gd name="connsiteX1" fmla="*/ 859531 w 859531"/>
              <a:gd name="connsiteY1" fmla="*/ 0 h 605093"/>
              <a:gd name="connsiteX2" fmla="*/ 859531 w 859531"/>
              <a:gd name="connsiteY2" fmla="*/ 605093 h 605093"/>
              <a:gd name="connsiteX3" fmla="*/ 0 w 859531"/>
              <a:gd name="connsiteY3" fmla="*/ 605093 h 605093"/>
              <a:gd name="connsiteX4" fmla="*/ 0 w 859531"/>
              <a:gd name="connsiteY4" fmla="*/ 0 h 605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531" h="605093">
                <a:moveTo>
                  <a:pt x="0" y="0"/>
                </a:moveTo>
                <a:lnTo>
                  <a:pt x="859531" y="0"/>
                </a:lnTo>
                <a:lnTo>
                  <a:pt x="859531" y="605093"/>
                </a:lnTo>
                <a:lnTo>
                  <a:pt x="0" y="605093"/>
                </a:lnTo>
                <a:lnTo>
                  <a:pt x="0" y="0"/>
                </a:lnTo>
                <a:close/>
              </a:path>
            </a:pathLst>
          </a:custGeom>
        </p:spPr>
        <p:style>
          <a:lnRef idx="3">
            <a:schemeClr val="lt1"/>
          </a:lnRef>
          <a:fillRef idx="1">
            <a:schemeClr val="accent5"/>
          </a:fillRef>
          <a:effectRef idx="1">
            <a:schemeClr val="accent5"/>
          </a:effectRef>
          <a:fontRef idx="minor">
            <a:schemeClr val="lt1"/>
          </a:fontRef>
        </p:style>
        <p:txBody>
          <a:bodyPr spcFirstLastPara="0" vert="horz" wrap="square" lIns="40640" tIns="40640" rIns="40640" bIns="40640" numCol="1" spcCol="1270" anchor="ctr" anchorCtr="0">
            <a:noAutofit/>
          </a:bodyPr>
          <a:lstStyle/>
          <a:p>
            <a:pPr algn="ctr" defTabSz="622300">
              <a:lnSpc>
                <a:spcPct val="90000"/>
              </a:lnSpc>
              <a:spcBef>
                <a:spcPct val="0"/>
              </a:spcBef>
              <a:spcAft>
                <a:spcPct val="35000"/>
              </a:spcAft>
            </a:pPr>
            <a:r>
              <a:rPr lang="es-CO" sz="1400" dirty="0"/>
              <a:t>Servicios</a:t>
            </a:r>
          </a:p>
          <a:p>
            <a:pPr algn="ctr" defTabSz="622300">
              <a:lnSpc>
                <a:spcPct val="90000"/>
              </a:lnSpc>
              <a:spcBef>
                <a:spcPct val="0"/>
              </a:spcBef>
              <a:spcAft>
                <a:spcPct val="35000"/>
              </a:spcAft>
            </a:pPr>
            <a:r>
              <a:rPr lang="es-CO" sz="1400" dirty="0"/>
              <a:t> Públicos</a:t>
            </a:r>
          </a:p>
        </p:txBody>
      </p:sp>
      <p:sp>
        <p:nvSpPr>
          <p:cNvPr id="8" name="7 Forma libre"/>
          <p:cNvSpPr/>
          <p:nvPr/>
        </p:nvSpPr>
        <p:spPr>
          <a:xfrm>
            <a:off x="1077728" y="2381949"/>
            <a:ext cx="1800000" cy="529718"/>
          </a:xfrm>
          <a:custGeom>
            <a:avLst/>
            <a:gdLst>
              <a:gd name="connsiteX0" fmla="*/ 0 w 978919"/>
              <a:gd name="connsiteY0" fmla="*/ 0 h 605093"/>
              <a:gd name="connsiteX1" fmla="*/ 978919 w 978919"/>
              <a:gd name="connsiteY1" fmla="*/ 0 h 605093"/>
              <a:gd name="connsiteX2" fmla="*/ 978919 w 978919"/>
              <a:gd name="connsiteY2" fmla="*/ 605093 h 605093"/>
              <a:gd name="connsiteX3" fmla="*/ 0 w 978919"/>
              <a:gd name="connsiteY3" fmla="*/ 605093 h 605093"/>
              <a:gd name="connsiteX4" fmla="*/ 0 w 978919"/>
              <a:gd name="connsiteY4" fmla="*/ 0 h 605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919" h="605093">
                <a:moveTo>
                  <a:pt x="0" y="0"/>
                </a:moveTo>
                <a:lnTo>
                  <a:pt x="978919" y="0"/>
                </a:lnTo>
                <a:lnTo>
                  <a:pt x="978919" y="605093"/>
                </a:lnTo>
                <a:lnTo>
                  <a:pt x="0" y="605093"/>
                </a:lnTo>
                <a:lnTo>
                  <a:pt x="0" y="0"/>
                </a:lnTo>
                <a:close/>
              </a:path>
            </a:pathLst>
          </a:custGeom>
        </p:spPr>
        <p:style>
          <a:lnRef idx="3">
            <a:schemeClr val="lt1"/>
          </a:lnRef>
          <a:fillRef idx="1">
            <a:schemeClr val="accent5"/>
          </a:fillRef>
          <a:effectRef idx="1">
            <a:schemeClr val="accent5"/>
          </a:effectRef>
          <a:fontRef idx="minor">
            <a:schemeClr val="lt1"/>
          </a:fontRef>
        </p:style>
        <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s-CO" sz="1400" kern="1200" dirty="0" smtClean="0"/>
              <a:t>Riesgos</a:t>
            </a:r>
            <a:endParaRPr lang="es-CO" sz="1400" kern="1200" dirty="0"/>
          </a:p>
        </p:txBody>
      </p:sp>
      <p:sp>
        <p:nvSpPr>
          <p:cNvPr id="9" name="8 Forma libre"/>
          <p:cNvSpPr/>
          <p:nvPr/>
        </p:nvSpPr>
        <p:spPr>
          <a:xfrm>
            <a:off x="1078270" y="2912891"/>
            <a:ext cx="1800000" cy="619375"/>
          </a:xfrm>
          <a:custGeom>
            <a:avLst/>
            <a:gdLst>
              <a:gd name="connsiteX0" fmla="*/ 0 w 1243304"/>
              <a:gd name="connsiteY0" fmla="*/ 0 h 605093"/>
              <a:gd name="connsiteX1" fmla="*/ 1243304 w 1243304"/>
              <a:gd name="connsiteY1" fmla="*/ 0 h 605093"/>
              <a:gd name="connsiteX2" fmla="*/ 1243304 w 1243304"/>
              <a:gd name="connsiteY2" fmla="*/ 605093 h 605093"/>
              <a:gd name="connsiteX3" fmla="*/ 0 w 1243304"/>
              <a:gd name="connsiteY3" fmla="*/ 605093 h 605093"/>
              <a:gd name="connsiteX4" fmla="*/ 0 w 1243304"/>
              <a:gd name="connsiteY4" fmla="*/ 0 h 605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304" h="605093">
                <a:moveTo>
                  <a:pt x="0" y="0"/>
                </a:moveTo>
                <a:lnTo>
                  <a:pt x="1243304" y="0"/>
                </a:lnTo>
                <a:lnTo>
                  <a:pt x="1243304" y="605093"/>
                </a:lnTo>
                <a:lnTo>
                  <a:pt x="0" y="605093"/>
                </a:lnTo>
                <a:lnTo>
                  <a:pt x="0" y="0"/>
                </a:lnTo>
                <a:close/>
              </a:path>
            </a:pathLst>
          </a:custGeom>
        </p:spPr>
        <p:style>
          <a:lnRef idx="3">
            <a:schemeClr val="lt1"/>
          </a:lnRef>
          <a:fillRef idx="1">
            <a:schemeClr val="accent5"/>
          </a:fillRef>
          <a:effectRef idx="1">
            <a:schemeClr val="accent5"/>
          </a:effectRef>
          <a:fontRef idx="minor">
            <a:schemeClr val="lt1"/>
          </a:fontRef>
        </p:style>
        <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s-CO" sz="1400" kern="1200" dirty="0" smtClean="0"/>
              <a:t>Control y Vigilancia</a:t>
            </a:r>
            <a:endParaRPr lang="es-CO" sz="1400" kern="1200" dirty="0"/>
          </a:p>
        </p:txBody>
      </p:sp>
      <p:sp>
        <p:nvSpPr>
          <p:cNvPr id="10" name="9 Forma libre"/>
          <p:cNvSpPr/>
          <p:nvPr/>
        </p:nvSpPr>
        <p:spPr>
          <a:xfrm>
            <a:off x="1068028" y="3544402"/>
            <a:ext cx="1800000" cy="473059"/>
          </a:xfrm>
          <a:custGeom>
            <a:avLst/>
            <a:gdLst>
              <a:gd name="connsiteX0" fmla="*/ 0 w 1234293"/>
              <a:gd name="connsiteY0" fmla="*/ 0 h 605093"/>
              <a:gd name="connsiteX1" fmla="*/ 1234293 w 1234293"/>
              <a:gd name="connsiteY1" fmla="*/ 0 h 605093"/>
              <a:gd name="connsiteX2" fmla="*/ 1234293 w 1234293"/>
              <a:gd name="connsiteY2" fmla="*/ 605093 h 605093"/>
              <a:gd name="connsiteX3" fmla="*/ 0 w 1234293"/>
              <a:gd name="connsiteY3" fmla="*/ 605093 h 605093"/>
              <a:gd name="connsiteX4" fmla="*/ 0 w 1234293"/>
              <a:gd name="connsiteY4" fmla="*/ 0 h 605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4293" h="605093">
                <a:moveTo>
                  <a:pt x="0" y="0"/>
                </a:moveTo>
                <a:lnTo>
                  <a:pt x="1234293" y="0"/>
                </a:lnTo>
                <a:lnTo>
                  <a:pt x="1234293" y="605093"/>
                </a:lnTo>
                <a:lnTo>
                  <a:pt x="0" y="605093"/>
                </a:lnTo>
                <a:lnTo>
                  <a:pt x="0" y="0"/>
                </a:lnTo>
                <a:close/>
              </a:path>
            </a:pathLst>
          </a:custGeom>
        </p:spPr>
        <p:style>
          <a:lnRef idx="3">
            <a:schemeClr val="lt1"/>
          </a:lnRef>
          <a:fillRef idx="1">
            <a:schemeClr val="accent5"/>
          </a:fillRef>
          <a:effectRef idx="1">
            <a:schemeClr val="accent5"/>
          </a:effectRef>
          <a:fontRef idx="minor">
            <a:schemeClr val="lt1"/>
          </a:fontRef>
        </p:style>
        <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s-CO" sz="1400" kern="1200" dirty="0" smtClean="0"/>
              <a:t>Accesibilidad</a:t>
            </a:r>
            <a:endParaRPr lang="es-CO" sz="1400" kern="1200" dirty="0"/>
          </a:p>
        </p:txBody>
      </p:sp>
      <p:sp>
        <p:nvSpPr>
          <p:cNvPr id="11" name="10 Forma libre"/>
          <p:cNvSpPr/>
          <p:nvPr/>
        </p:nvSpPr>
        <p:spPr>
          <a:xfrm>
            <a:off x="1076085" y="4025059"/>
            <a:ext cx="1800000" cy="695453"/>
          </a:xfrm>
          <a:custGeom>
            <a:avLst/>
            <a:gdLst>
              <a:gd name="connsiteX0" fmla="*/ 0 w 1778615"/>
              <a:gd name="connsiteY0" fmla="*/ 0 h 797997"/>
              <a:gd name="connsiteX1" fmla="*/ 1778615 w 1778615"/>
              <a:gd name="connsiteY1" fmla="*/ 0 h 797997"/>
              <a:gd name="connsiteX2" fmla="*/ 1778615 w 1778615"/>
              <a:gd name="connsiteY2" fmla="*/ 797997 h 797997"/>
              <a:gd name="connsiteX3" fmla="*/ 0 w 1778615"/>
              <a:gd name="connsiteY3" fmla="*/ 797997 h 797997"/>
              <a:gd name="connsiteX4" fmla="*/ 0 w 1778615"/>
              <a:gd name="connsiteY4" fmla="*/ 0 h 79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615" h="797997">
                <a:moveTo>
                  <a:pt x="0" y="0"/>
                </a:moveTo>
                <a:lnTo>
                  <a:pt x="1778615" y="0"/>
                </a:lnTo>
                <a:lnTo>
                  <a:pt x="1778615" y="797997"/>
                </a:lnTo>
                <a:lnTo>
                  <a:pt x="0" y="797997"/>
                </a:lnTo>
                <a:lnTo>
                  <a:pt x="0" y="0"/>
                </a:lnTo>
                <a:close/>
              </a:path>
            </a:pathLst>
          </a:custGeom>
        </p:spPr>
        <p:style>
          <a:lnRef idx="3">
            <a:schemeClr val="lt1"/>
          </a:lnRef>
          <a:fillRef idx="1">
            <a:schemeClr val="accent5"/>
          </a:fillRef>
          <a:effectRef idx="1">
            <a:schemeClr val="accent5"/>
          </a:effectRef>
          <a:fontRef idx="minor">
            <a:schemeClr val="lt1"/>
          </a:fontRef>
        </p:style>
        <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s-CO" sz="1400" kern="1200" dirty="0" smtClean="0"/>
              <a:t>Estado de Edificaciones </a:t>
            </a:r>
          </a:p>
          <a:p>
            <a:pPr lvl="0" algn="ctr" defTabSz="622300">
              <a:lnSpc>
                <a:spcPct val="90000"/>
              </a:lnSpc>
              <a:spcBef>
                <a:spcPct val="0"/>
              </a:spcBef>
              <a:spcAft>
                <a:spcPct val="35000"/>
              </a:spcAft>
            </a:pPr>
            <a:r>
              <a:rPr lang="es-CO" sz="1400" kern="1200" dirty="0" smtClean="0"/>
              <a:t>y espacios educativos</a:t>
            </a:r>
            <a:endParaRPr lang="es-CO" sz="1400" kern="1200" dirty="0"/>
          </a:p>
        </p:txBody>
      </p:sp>
      <p:sp>
        <p:nvSpPr>
          <p:cNvPr id="12" name="11 Forma libre"/>
          <p:cNvSpPr/>
          <p:nvPr/>
        </p:nvSpPr>
        <p:spPr>
          <a:xfrm>
            <a:off x="1071720" y="4732982"/>
            <a:ext cx="1800000" cy="432323"/>
          </a:xfrm>
          <a:custGeom>
            <a:avLst/>
            <a:gdLst>
              <a:gd name="connsiteX0" fmla="*/ 0 w 961437"/>
              <a:gd name="connsiteY0" fmla="*/ 0 h 605093"/>
              <a:gd name="connsiteX1" fmla="*/ 961437 w 961437"/>
              <a:gd name="connsiteY1" fmla="*/ 0 h 605093"/>
              <a:gd name="connsiteX2" fmla="*/ 961437 w 961437"/>
              <a:gd name="connsiteY2" fmla="*/ 605093 h 605093"/>
              <a:gd name="connsiteX3" fmla="*/ 0 w 961437"/>
              <a:gd name="connsiteY3" fmla="*/ 605093 h 605093"/>
              <a:gd name="connsiteX4" fmla="*/ 0 w 961437"/>
              <a:gd name="connsiteY4" fmla="*/ 0 h 605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437" h="605093">
                <a:moveTo>
                  <a:pt x="0" y="0"/>
                </a:moveTo>
                <a:lnTo>
                  <a:pt x="961437" y="0"/>
                </a:lnTo>
                <a:lnTo>
                  <a:pt x="961437" y="605093"/>
                </a:lnTo>
                <a:lnTo>
                  <a:pt x="0" y="605093"/>
                </a:lnTo>
                <a:lnTo>
                  <a:pt x="0" y="0"/>
                </a:lnTo>
                <a:close/>
              </a:path>
            </a:pathLst>
          </a:custGeom>
        </p:spPr>
        <p:style>
          <a:lnRef idx="3">
            <a:schemeClr val="lt1"/>
          </a:lnRef>
          <a:fillRef idx="1">
            <a:schemeClr val="accent5"/>
          </a:fillRef>
          <a:effectRef idx="1">
            <a:schemeClr val="accent5"/>
          </a:effectRef>
          <a:fontRef idx="minor">
            <a:schemeClr val="lt1"/>
          </a:fontRef>
        </p:style>
        <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s-CO" sz="1400" dirty="0" smtClean="0"/>
              <a:t>Oferta</a:t>
            </a:r>
            <a:endParaRPr lang="es-CO" sz="1400" kern="1200" dirty="0"/>
          </a:p>
        </p:txBody>
      </p:sp>
      <p:sp>
        <p:nvSpPr>
          <p:cNvPr id="13" name="12 Forma libre"/>
          <p:cNvSpPr/>
          <p:nvPr/>
        </p:nvSpPr>
        <p:spPr>
          <a:xfrm>
            <a:off x="1074991" y="5175434"/>
            <a:ext cx="1800000" cy="551478"/>
          </a:xfrm>
          <a:custGeom>
            <a:avLst/>
            <a:gdLst>
              <a:gd name="connsiteX0" fmla="*/ 0 w 1131875"/>
              <a:gd name="connsiteY0" fmla="*/ 0 h 605093"/>
              <a:gd name="connsiteX1" fmla="*/ 1131875 w 1131875"/>
              <a:gd name="connsiteY1" fmla="*/ 0 h 605093"/>
              <a:gd name="connsiteX2" fmla="*/ 1131875 w 1131875"/>
              <a:gd name="connsiteY2" fmla="*/ 605093 h 605093"/>
              <a:gd name="connsiteX3" fmla="*/ 0 w 1131875"/>
              <a:gd name="connsiteY3" fmla="*/ 605093 h 605093"/>
              <a:gd name="connsiteX4" fmla="*/ 0 w 1131875"/>
              <a:gd name="connsiteY4" fmla="*/ 0 h 605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875" h="605093">
                <a:moveTo>
                  <a:pt x="0" y="0"/>
                </a:moveTo>
                <a:lnTo>
                  <a:pt x="1131875" y="0"/>
                </a:lnTo>
                <a:lnTo>
                  <a:pt x="1131875" y="605093"/>
                </a:lnTo>
                <a:lnTo>
                  <a:pt x="0" y="605093"/>
                </a:lnTo>
                <a:lnTo>
                  <a:pt x="0" y="0"/>
                </a:lnTo>
                <a:close/>
              </a:path>
            </a:pathLst>
          </a:custGeom>
        </p:spPr>
        <p:style>
          <a:lnRef idx="3">
            <a:schemeClr val="lt1"/>
          </a:lnRef>
          <a:fillRef idx="1">
            <a:schemeClr val="accent5"/>
          </a:fillRef>
          <a:effectRef idx="1">
            <a:schemeClr val="accent5"/>
          </a:effectRef>
          <a:fontRef idx="minor">
            <a:schemeClr val="lt1"/>
          </a:fontRef>
        </p:style>
        <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s-CO" sz="1400" kern="1200" dirty="0" smtClean="0"/>
              <a:t>Propiedad</a:t>
            </a:r>
            <a:endParaRPr lang="es-CO" sz="1400" kern="1200" dirty="0"/>
          </a:p>
        </p:txBody>
      </p:sp>
      <p:sp>
        <p:nvSpPr>
          <p:cNvPr id="14" name="13 Forma libre"/>
          <p:cNvSpPr/>
          <p:nvPr/>
        </p:nvSpPr>
        <p:spPr>
          <a:xfrm>
            <a:off x="1079345" y="5728427"/>
            <a:ext cx="1800000" cy="551478"/>
          </a:xfrm>
          <a:custGeom>
            <a:avLst/>
            <a:gdLst>
              <a:gd name="connsiteX0" fmla="*/ 0 w 1131875"/>
              <a:gd name="connsiteY0" fmla="*/ 0 h 605093"/>
              <a:gd name="connsiteX1" fmla="*/ 1131875 w 1131875"/>
              <a:gd name="connsiteY1" fmla="*/ 0 h 605093"/>
              <a:gd name="connsiteX2" fmla="*/ 1131875 w 1131875"/>
              <a:gd name="connsiteY2" fmla="*/ 605093 h 605093"/>
              <a:gd name="connsiteX3" fmla="*/ 0 w 1131875"/>
              <a:gd name="connsiteY3" fmla="*/ 605093 h 605093"/>
              <a:gd name="connsiteX4" fmla="*/ 0 w 1131875"/>
              <a:gd name="connsiteY4" fmla="*/ 0 h 605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875" h="605093">
                <a:moveTo>
                  <a:pt x="0" y="0"/>
                </a:moveTo>
                <a:lnTo>
                  <a:pt x="1131875" y="0"/>
                </a:lnTo>
                <a:lnTo>
                  <a:pt x="1131875" y="605093"/>
                </a:lnTo>
                <a:lnTo>
                  <a:pt x="0" y="605093"/>
                </a:lnTo>
                <a:lnTo>
                  <a:pt x="0" y="0"/>
                </a:lnTo>
                <a:close/>
              </a:path>
            </a:pathLst>
          </a:custGeom>
        </p:spPr>
        <p:style>
          <a:lnRef idx="3">
            <a:schemeClr val="lt1"/>
          </a:lnRef>
          <a:fillRef idx="1">
            <a:schemeClr val="accent5"/>
          </a:fillRef>
          <a:effectRef idx="1">
            <a:schemeClr val="accent5"/>
          </a:effectRef>
          <a:fontRef idx="minor">
            <a:schemeClr val="lt1"/>
          </a:fontRef>
        </p:style>
        <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s-CO" sz="1400" dirty="0" smtClean="0"/>
              <a:t>Seguridad</a:t>
            </a:r>
            <a:endParaRPr lang="es-CO" sz="1400" kern="1200" dirty="0"/>
          </a:p>
        </p:txBody>
      </p:sp>
      <p:sp>
        <p:nvSpPr>
          <p:cNvPr id="15" name="14 Forma libre"/>
          <p:cNvSpPr/>
          <p:nvPr/>
        </p:nvSpPr>
        <p:spPr>
          <a:xfrm>
            <a:off x="1083692" y="6290150"/>
            <a:ext cx="1800000" cy="551478"/>
          </a:xfrm>
          <a:custGeom>
            <a:avLst/>
            <a:gdLst>
              <a:gd name="connsiteX0" fmla="*/ 0 w 1131875"/>
              <a:gd name="connsiteY0" fmla="*/ 0 h 605093"/>
              <a:gd name="connsiteX1" fmla="*/ 1131875 w 1131875"/>
              <a:gd name="connsiteY1" fmla="*/ 0 h 605093"/>
              <a:gd name="connsiteX2" fmla="*/ 1131875 w 1131875"/>
              <a:gd name="connsiteY2" fmla="*/ 605093 h 605093"/>
              <a:gd name="connsiteX3" fmla="*/ 0 w 1131875"/>
              <a:gd name="connsiteY3" fmla="*/ 605093 h 605093"/>
              <a:gd name="connsiteX4" fmla="*/ 0 w 1131875"/>
              <a:gd name="connsiteY4" fmla="*/ 0 h 605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875" h="605093">
                <a:moveTo>
                  <a:pt x="0" y="0"/>
                </a:moveTo>
                <a:lnTo>
                  <a:pt x="1131875" y="0"/>
                </a:lnTo>
                <a:lnTo>
                  <a:pt x="1131875" y="605093"/>
                </a:lnTo>
                <a:lnTo>
                  <a:pt x="0" y="605093"/>
                </a:lnTo>
                <a:lnTo>
                  <a:pt x="0" y="0"/>
                </a:lnTo>
                <a:close/>
              </a:path>
            </a:pathLst>
          </a:custGeom>
        </p:spPr>
        <p:style>
          <a:lnRef idx="3">
            <a:schemeClr val="lt1"/>
          </a:lnRef>
          <a:fillRef idx="1">
            <a:schemeClr val="accent5"/>
          </a:fillRef>
          <a:effectRef idx="1">
            <a:schemeClr val="accent5"/>
          </a:effectRef>
          <a:fontRef idx="minor">
            <a:schemeClr val="lt1"/>
          </a:fontRef>
        </p:style>
        <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s-CO" sz="1400" dirty="0" smtClean="0"/>
              <a:t>Ambientes</a:t>
            </a:r>
            <a:endParaRPr lang="es-CO" sz="1400" kern="1200" dirty="0"/>
          </a:p>
        </p:txBody>
      </p:sp>
      <p:sp>
        <p:nvSpPr>
          <p:cNvPr id="16" name="15 Forma libre"/>
          <p:cNvSpPr/>
          <p:nvPr/>
        </p:nvSpPr>
        <p:spPr>
          <a:xfrm>
            <a:off x="1076074" y="1959302"/>
            <a:ext cx="1800000" cy="432323"/>
          </a:xfrm>
          <a:custGeom>
            <a:avLst/>
            <a:gdLst>
              <a:gd name="connsiteX0" fmla="*/ 0 w 961437"/>
              <a:gd name="connsiteY0" fmla="*/ 0 h 605093"/>
              <a:gd name="connsiteX1" fmla="*/ 961437 w 961437"/>
              <a:gd name="connsiteY1" fmla="*/ 0 h 605093"/>
              <a:gd name="connsiteX2" fmla="*/ 961437 w 961437"/>
              <a:gd name="connsiteY2" fmla="*/ 605093 h 605093"/>
              <a:gd name="connsiteX3" fmla="*/ 0 w 961437"/>
              <a:gd name="connsiteY3" fmla="*/ 605093 h 605093"/>
              <a:gd name="connsiteX4" fmla="*/ 0 w 961437"/>
              <a:gd name="connsiteY4" fmla="*/ 0 h 605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437" h="605093">
                <a:moveTo>
                  <a:pt x="0" y="0"/>
                </a:moveTo>
                <a:lnTo>
                  <a:pt x="961437" y="0"/>
                </a:lnTo>
                <a:lnTo>
                  <a:pt x="961437" y="605093"/>
                </a:lnTo>
                <a:lnTo>
                  <a:pt x="0" y="605093"/>
                </a:lnTo>
                <a:lnTo>
                  <a:pt x="0" y="0"/>
                </a:lnTo>
                <a:close/>
              </a:path>
            </a:pathLst>
          </a:custGeom>
        </p:spPr>
        <p:style>
          <a:lnRef idx="3">
            <a:schemeClr val="lt1"/>
          </a:lnRef>
          <a:fillRef idx="1">
            <a:schemeClr val="accent5"/>
          </a:fillRef>
          <a:effectRef idx="1">
            <a:schemeClr val="accent5"/>
          </a:effectRef>
          <a:fontRef idx="minor">
            <a:schemeClr val="lt1"/>
          </a:fontRef>
        </p:style>
        <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s-CO" sz="1400" dirty="0" smtClean="0"/>
              <a:t>Sostenibilidad</a:t>
            </a:r>
            <a:endParaRPr lang="es-CO" sz="1400" kern="1200" dirty="0"/>
          </a:p>
        </p:txBody>
      </p:sp>
      <p:grpSp>
        <p:nvGrpSpPr>
          <p:cNvPr id="24" name="23 Grupo"/>
          <p:cNvGrpSpPr/>
          <p:nvPr/>
        </p:nvGrpSpPr>
        <p:grpSpPr>
          <a:xfrm>
            <a:off x="0" y="0"/>
            <a:ext cx="9144000" cy="1037230"/>
            <a:chOff x="0" y="0"/>
            <a:chExt cx="9144000" cy="1037230"/>
          </a:xfrm>
        </p:grpSpPr>
        <p:pic>
          <p:nvPicPr>
            <p:cNvPr id="25" name="Picture 2"/>
            <p:cNvPicPr>
              <a:picLocks noChangeAspect="1" noChangeArrowheads="1"/>
            </p:cNvPicPr>
            <p:nvPr/>
          </p:nvPicPr>
          <p:blipFill>
            <a:blip r:embed="rId8" cstate="print"/>
            <a:srcRect/>
            <a:stretch>
              <a:fillRect/>
            </a:stretch>
          </p:blipFill>
          <p:spPr bwMode="auto">
            <a:xfrm>
              <a:off x="0" y="0"/>
              <a:ext cx="9144000" cy="1037230"/>
            </a:xfrm>
            <a:prstGeom prst="rect">
              <a:avLst/>
            </a:prstGeom>
            <a:noFill/>
            <a:ln w="9525">
              <a:noFill/>
              <a:miter lim="800000"/>
              <a:headEnd/>
              <a:tailEnd/>
            </a:ln>
          </p:spPr>
        </p:pic>
        <p:sp>
          <p:nvSpPr>
            <p:cNvPr id="26" name="25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32" name="31 Rectángulo"/>
          <p:cNvSpPr/>
          <p:nvPr/>
        </p:nvSpPr>
        <p:spPr bwMode="auto">
          <a:xfrm>
            <a:off x="1022422" y="216824"/>
            <a:ext cx="5501207"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err="1" smtClean="0">
                <a:solidFill>
                  <a:schemeClr val="accent4">
                    <a:lumMod val="75000"/>
                  </a:schemeClr>
                </a:solidFill>
                <a:latin typeface="Arial" pitchFamily="34" charset="0"/>
                <a:cs typeface="Arial" pitchFamily="34" charset="0"/>
              </a:rPr>
              <a:t>Información</a:t>
            </a:r>
            <a:r>
              <a:rPr lang="en-US" sz="2800" b="1" dirty="0" smtClean="0">
                <a:solidFill>
                  <a:schemeClr val="accent4">
                    <a:lumMod val="75000"/>
                  </a:schemeClr>
                </a:solidFill>
                <a:latin typeface="Arial" pitchFamily="34" charset="0"/>
                <a:cs typeface="Arial" pitchFamily="34" charset="0"/>
              </a:rPr>
              <a:t> </a:t>
            </a:r>
            <a:r>
              <a:rPr lang="en-US" sz="2800" b="1" dirty="0" err="1" smtClean="0">
                <a:solidFill>
                  <a:schemeClr val="accent4">
                    <a:lumMod val="75000"/>
                  </a:schemeClr>
                </a:solidFill>
                <a:latin typeface="Arial" pitchFamily="34" charset="0"/>
                <a:cs typeface="Arial" pitchFamily="34" charset="0"/>
              </a:rPr>
              <a:t>Organizada</a:t>
            </a:r>
            <a:endParaRPr lang="en-US" sz="2800" b="1" dirty="0">
              <a:solidFill>
                <a:schemeClr val="accent4">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71122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ox(in)">
                                      <p:cBhvr>
                                        <p:cTn id="12" dur="500"/>
                                        <p:tgtEl>
                                          <p:spTgt spid="23"/>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ox(in)">
                                      <p:cBhvr>
                                        <p:cTn id="20" dur="500"/>
                                        <p:tgtEl>
                                          <p:spTgt spid="28"/>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ox(i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ox(in)">
                                      <p:cBhvr>
                                        <p:cTn id="28" dur="500"/>
                                        <p:tgtEl>
                                          <p:spTgt spid="16"/>
                                        </p:tgtEl>
                                      </p:cBhvr>
                                    </p:animEffect>
                                  </p:childTnLst>
                                </p:cTn>
                              </p:par>
                              <p:par>
                                <p:cTn id="29" presetID="4" presetClass="entr" presetSubtype="16"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box(in)">
                                      <p:cBhvr>
                                        <p:cTn id="31" dur="500"/>
                                        <p:tgtEl>
                                          <p:spTgt spid="48"/>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checkerboard(across)">
                                      <p:cBhvr>
                                        <p:cTn id="36" dur="500"/>
                                        <p:tgtEl>
                                          <p:spTgt spid="46"/>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checkerboard(across)">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box(in)">
                                      <p:cBhvr>
                                        <p:cTn id="44" dur="500"/>
                                        <p:tgtEl>
                                          <p:spTgt spid="44"/>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ox(in)">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box(in)">
                                      <p:cBhvr>
                                        <p:cTn id="52" dur="500"/>
                                        <p:tgtEl>
                                          <p:spTgt spid="42"/>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box(in)">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box(in)">
                                      <p:cBhvr>
                                        <p:cTn id="60" dur="500"/>
                                        <p:tgtEl>
                                          <p:spTgt spid="11"/>
                                        </p:tgtEl>
                                      </p:cBhvr>
                                    </p:animEffect>
                                  </p:childTnLst>
                                </p:cTn>
                              </p:par>
                              <p:par>
                                <p:cTn id="61" presetID="4" presetClass="entr" presetSubtype="16" fill="hold"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box(in)">
                                      <p:cBhvr>
                                        <p:cTn id="63" dur="500"/>
                                        <p:tgtEl>
                                          <p:spTgt spid="40"/>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nodeType="click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box(in)">
                                      <p:cBhvr>
                                        <p:cTn id="68" dur="500"/>
                                        <p:tgtEl>
                                          <p:spTgt spid="38"/>
                                        </p:tgtEl>
                                      </p:cBhvr>
                                    </p:animEffect>
                                  </p:childTnLst>
                                </p:cTn>
                              </p:par>
                              <p:par>
                                <p:cTn id="69" presetID="4" presetClass="entr" presetSubtype="16"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box(in)">
                                      <p:cBhvr>
                                        <p:cTn id="71" dur="500"/>
                                        <p:tgtEl>
                                          <p:spTgt spid="12"/>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16" fill="hold" nodeType="click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box(in)">
                                      <p:cBhvr>
                                        <p:cTn id="76" dur="500"/>
                                        <p:tgtEl>
                                          <p:spTgt spid="36"/>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box(in)">
                                      <p:cBhvr>
                                        <p:cTn id="79" dur="500"/>
                                        <p:tgtEl>
                                          <p:spTgt spid="13"/>
                                        </p:tgtEl>
                                      </p:cBhvr>
                                    </p:animEffect>
                                  </p:childTnLst>
                                </p:cTn>
                              </p:par>
                            </p:childTnLst>
                          </p:cTn>
                        </p:par>
                      </p:childTnLst>
                    </p:cTn>
                  </p:par>
                  <p:par>
                    <p:cTn id="80" fill="hold">
                      <p:stCondLst>
                        <p:cond delay="indefinite"/>
                      </p:stCondLst>
                      <p:childTnLst>
                        <p:par>
                          <p:cTn id="81" fill="hold">
                            <p:stCondLst>
                              <p:cond delay="0"/>
                            </p:stCondLst>
                            <p:childTnLst>
                              <p:par>
                                <p:cTn id="82" presetID="4" presetClass="entr" presetSubtype="16" fill="hold" nodeType="click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box(in)">
                                      <p:cBhvr>
                                        <p:cTn id="84" dur="500"/>
                                        <p:tgtEl>
                                          <p:spTgt spid="34"/>
                                        </p:tgtEl>
                                      </p:cBhvr>
                                    </p:animEffect>
                                  </p:childTnLst>
                                </p:cTn>
                              </p:par>
                              <p:par>
                                <p:cTn id="85" presetID="4" presetClass="entr" presetSubtype="16"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box(in)">
                                      <p:cBhvr>
                                        <p:cTn id="87" dur="500"/>
                                        <p:tgtEl>
                                          <p:spTgt spid="14"/>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box(in)">
                                      <p:cBhvr>
                                        <p:cTn id="92" dur="500"/>
                                        <p:tgtEl>
                                          <p:spTgt spid="31"/>
                                        </p:tgtEl>
                                      </p:cBhvr>
                                    </p:animEffect>
                                  </p:childTnLst>
                                </p:cTn>
                              </p:par>
                              <p:par>
                                <p:cTn id="93" presetID="4" presetClass="entr" presetSubtype="16" fill="hold" grpId="0"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box(in)">
                                      <p:cBhvr>
                                        <p:cTn id="9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97901" y="75117"/>
            <a:ext cx="7269550" cy="782958"/>
          </a:xfrm>
          <a:prstGeom prst="rect">
            <a:avLst/>
          </a:prstGeom>
          <a:noFill/>
        </p:spPr>
        <p:txBody>
          <a:bodyPr wrap="square" rtlCol="0" anchor="ctr" anchorCtr="0">
            <a:noAutofit/>
          </a:bodyPr>
          <a:lstStyle/>
          <a:p>
            <a:r>
              <a:rPr lang="es-ES" sz="3200" b="1" dirty="0">
                <a:solidFill>
                  <a:schemeClr val="bg1"/>
                </a:solidFill>
              </a:rPr>
              <a:t>OBJETO DE CIER</a:t>
            </a:r>
            <a:endParaRPr lang="es-CO" sz="3200" b="1" dirty="0">
              <a:solidFill>
                <a:schemeClr val="bg1"/>
              </a:solidFill>
            </a:endParaRPr>
          </a:p>
        </p:txBody>
      </p:sp>
      <p:grpSp>
        <p:nvGrpSpPr>
          <p:cNvPr id="6" name="5 Grupo"/>
          <p:cNvGrpSpPr/>
          <p:nvPr/>
        </p:nvGrpSpPr>
        <p:grpSpPr>
          <a:xfrm>
            <a:off x="0" y="0"/>
            <a:ext cx="9144000" cy="1037230"/>
            <a:chOff x="0" y="0"/>
            <a:chExt cx="9144000" cy="1037230"/>
          </a:xfrm>
        </p:grpSpPr>
        <p:pic>
          <p:nvPicPr>
            <p:cNvPr id="7" name="Picture 2"/>
            <p:cNvPicPr>
              <a:picLocks noChangeAspect="1" noChangeArrowheads="1"/>
            </p:cNvPicPr>
            <p:nvPr/>
          </p:nvPicPr>
          <p:blipFill>
            <a:blip r:embed="rId3" cstate="print"/>
            <a:srcRect/>
            <a:stretch>
              <a:fillRect/>
            </a:stretch>
          </p:blipFill>
          <p:spPr bwMode="auto">
            <a:xfrm>
              <a:off x="0" y="0"/>
              <a:ext cx="9144000" cy="1037230"/>
            </a:xfrm>
            <a:prstGeom prst="rect">
              <a:avLst/>
            </a:prstGeom>
            <a:noFill/>
            <a:ln w="9525">
              <a:noFill/>
              <a:miter lim="800000"/>
              <a:headEnd/>
              <a:tailEnd/>
            </a:ln>
          </p:spPr>
        </p:pic>
        <p:sp>
          <p:nvSpPr>
            <p:cNvPr id="8" name="7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9" name="8 Rectángulo"/>
          <p:cNvSpPr/>
          <p:nvPr/>
        </p:nvSpPr>
        <p:spPr bwMode="auto">
          <a:xfrm>
            <a:off x="1568334" y="285062"/>
            <a:ext cx="5910640"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O" sz="2800" b="1" dirty="0" smtClean="0">
                <a:solidFill>
                  <a:schemeClr val="accent4">
                    <a:lumMod val="75000"/>
                  </a:schemeClr>
                </a:solidFill>
                <a:latin typeface="Arial" pitchFamily="34" charset="0"/>
                <a:cs typeface="Arial" pitchFamily="34" charset="0"/>
              </a:rPr>
              <a:t>Consultas por ámbito</a:t>
            </a:r>
            <a:endParaRPr lang="en-US" sz="2800" b="1" dirty="0">
              <a:solidFill>
                <a:schemeClr val="accent4">
                  <a:lumMod val="75000"/>
                </a:schemeClr>
              </a:solidFill>
              <a:latin typeface="Arial" pitchFamily="34" charset="0"/>
              <a:cs typeface="Arial" pitchFamily="34" charset="0"/>
            </a:endParaRPr>
          </a:p>
        </p:txBody>
      </p:sp>
      <p:pic>
        <p:nvPicPr>
          <p:cNvPr id="2" name="1 Imagen"/>
          <p:cNvPicPr>
            <a:picLocks noChangeAspect="1"/>
          </p:cNvPicPr>
          <p:nvPr/>
        </p:nvPicPr>
        <p:blipFill rotWithShape="1">
          <a:blip r:embed="rId4">
            <a:extLst>
              <a:ext uri="{28A0092B-C50C-407E-A947-70E740481C1C}">
                <a14:useLocalDpi xmlns:a14="http://schemas.microsoft.com/office/drawing/2010/main" val="0"/>
              </a:ext>
            </a:extLst>
          </a:blip>
          <a:srcRect t="10910" r="45224" b="31218"/>
          <a:stretch/>
        </p:blipFill>
        <p:spPr>
          <a:xfrm>
            <a:off x="696047" y="1583142"/>
            <a:ext cx="7601803" cy="45155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6207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97901" y="75117"/>
            <a:ext cx="7269550" cy="782958"/>
          </a:xfrm>
          <a:prstGeom prst="rect">
            <a:avLst/>
          </a:prstGeom>
          <a:noFill/>
        </p:spPr>
        <p:txBody>
          <a:bodyPr wrap="square" rtlCol="0" anchor="ctr" anchorCtr="0">
            <a:noAutofit/>
          </a:bodyPr>
          <a:lstStyle/>
          <a:p>
            <a:r>
              <a:rPr lang="es-ES" sz="3200" b="1" dirty="0">
                <a:solidFill>
                  <a:schemeClr val="bg1"/>
                </a:solidFill>
              </a:rPr>
              <a:t>OBJETO DE CIER</a:t>
            </a:r>
            <a:endParaRPr lang="es-CO" sz="3200" b="1" dirty="0">
              <a:solidFill>
                <a:schemeClr val="bg1"/>
              </a:solidFill>
            </a:endParaRPr>
          </a:p>
        </p:txBody>
      </p:sp>
      <p:graphicFrame>
        <p:nvGraphicFramePr>
          <p:cNvPr id="4" name="3 Diagrama"/>
          <p:cNvGraphicFramePr/>
          <p:nvPr>
            <p:extLst>
              <p:ext uri="{D42A27DB-BD31-4B8C-83A1-F6EECF244321}">
                <p14:modId xmlns:p14="http://schemas.microsoft.com/office/powerpoint/2010/main" val="1178026601"/>
              </p:ext>
            </p:extLst>
          </p:nvPr>
        </p:nvGraphicFramePr>
        <p:xfrm>
          <a:off x="-165523" y="2072638"/>
          <a:ext cx="4293386" cy="2934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18 Forma libre"/>
          <p:cNvSpPr/>
          <p:nvPr/>
        </p:nvSpPr>
        <p:spPr>
          <a:xfrm>
            <a:off x="4911440" y="1217789"/>
            <a:ext cx="1800000" cy="480361"/>
          </a:xfrm>
          <a:custGeom>
            <a:avLst/>
            <a:gdLst>
              <a:gd name="connsiteX0" fmla="*/ 0 w 859531"/>
              <a:gd name="connsiteY0" fmla="*/ 0 h 605093"/>
              <a:gd name="connsiteX1" fmla="*/ 859531 w 859531"/>
              <a:gd name="connsiteY1" fmla="*/ 0 h 605093"/>
              <a:gd name="connsiteX2" fmla="*/ 859531 w 859531"/>
              <a:gd name="connsiteY2" fmla="*/ 605093 h 605093"/>
              <a:gd name="connsiteX3" fmla="*/ 0 w 859531"/>
              <a:gd name="connsiteY3" fmla="*/ 605093 h 605093"/>
              <a:gd name="connsiteX4" fmla="*/ 0 w 859531"/>
              <a:gd name="connsiteY4" fmla="*/ 0 h 605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531" h="605093">
                <a:moveTo>
                  <a:pt x="0" y="0"/>
                </a:moveTo>
                <a:lnTo>
                  <a:pt x="859531" y="0"/>
                </a:lnTo>
                <a:lnTo>
                  <a:pt x="859531" y="605093"/>
                </a:lnTo>
                <a:lnTo>
                  <a:pt x="0" y="605093"/>
                </a:lnTo>
                <a:lnTo>
                  <a:pt x="0" y="0"/>
                </a:lnTo>
                <a:close/>
              </a:path>
            </a:pathLst>
          </a:custGeom>
        </p:spPr>
        <p:style>
          <a:lnRef idx="3">
            <a:schemeClr val="lt1"/>
          </a:lnRef>
          <a:fillRef idx="1">
            <a:schemeClr val="accent5"/>
          </a:fillRef>
          <a:effectRef idx="1">
            <a:schemeClr val="accent5"/>
          </a:effectRef>
          <a:fontRef idx="minor">
            <a:schemeClr val="lt1"/>
          </a:fontRef>
        </p:style>
        <p:txBody>
          <a:bodyPr spcFirstLastPara="0" vert="horz" wrap="square" lIns="40640" tIns="40640" rIns="40640" bIns="40640" numCol="1" spcCol="1270" anchor="ctr" anchorCtr="0">
            <a:noAutofit/>
          </a:bodyPr>
          <a:lstStyle/>
          <a:p>
            <a:pPr algn="ctr" defTabSz="622300">
              <a:lnSpc>
                <a:spcPct val="90000"/>
              </a:lnSpc>
              <a:spcBef>
                <a:spcPct val="0"/>
              </a:spcBef>
              <a:spcAft>
                <a:spcPct val="35000"/>
              </a:spcAft>
            </a:pPr>
            <a:r>
              <a:rPr lang="es-CO" sz="1400" dirty="0"/>
              <a:t>Servicios</a:t>
            </a:r>
          </a:p>
          <a:p>
            <a:pPr algn="ctr" defTabSz="622300">
              <a:lnSpc>
                <a:spcPct val="90000"/>
              </a:lnSpc>
              <a:spcBef>
                <a:spcPct val="0"/>
              </a:spcBef>
              <a:spcAft>
                <a:spcPct val="35000"/>
              </a:spcAft>
            </a:pPr>
            <a:r>
              <a:rPr lang="es-CO" sz="1400" dirty="0"/>
              <a:t> Públicos</a:t>
            </a:r>
          </a:p>
        </p:txBody>
      </p:sp>
      <p:sp>
        <p:nvSpPr>
          <p:cNvPr id="22" name="21 Forma libre"/>
          <p:cNvSpPr/>
          <p:nvPr/>
        </p:nvSpPr>
        <p:spPr>
          <a:xfrm>
            <a:off x="4910740" y="2103261"/>
            <a:ext cx="1800000" cy="529718"/>
          </a:xfrm>
          <a:custGeom>
            <a:avLst/>
            <a:gdLst>
              <a:gd name="connsiteX0" fmla="*/ 0 w 978919"/>
              <a:gd name="connsiteY0" fmla="*/ 0 h 605093"/>
              <a:gd name="connsiteX1" fmla="*/ 978919 w 978919"/>
              <a:gd name="connsiteY1" fmla="*/ 0 h 605093"/>
              <a:gd name="connsiteX2" fmla="*/ 978919 w 978919"/>
              <a:gd name="connsiteY2" fmla="*/ 605093 h 605093"/>
              <a:gd name="connsiteX3" fmla="*/ 0 w 978919"/>
              <a:gd name="connsiteY3" fmla="*/ 605093 h 605093"/>
              <a:gd name="connsiteX4" fmla="*/ 0 w 978919"/>
              <a:gd name="connsiteY4" fmla="*/ 0 h 605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919" h="605093">
                <a:moveTo>
                  <a:pt x="0" y="0"/>
                </a:moveTo>
                <a:lnTo>
                  <a:pt x="978919" y="0"/>
                </a:lnTo>
                <a:lnTo>
                  <a:pt x="978919" y="605093"/>
                </a:lnTo>
                <a:lnTo>
                  <a:pt x="0" y="605093"/>
                </a:lnTo>
                <a:lnTo>
                  <a:pt x="0" y="0"/>
                </a:lnTo>
                <a:close/>
              </a:path>
            </a:pathLst>
          </a:custGeom>
        </p:spPr>
        <p:style>
          <a:lnRef idx="3">
            <a:schemeClr val="lt1"/>
          </a:lnRef>
          <a:fillRef idx="1">
            <a:schemeClr val="accent5"/>
          </a:fillRef>
          <a:effectRef idx="1">
            <a:schemeClr val="accent5"/>
          </a:effectRef>
          <a:fontRef idx="minor">
            <a:schemeClr val="lt1"/>
          </a:fontRef>
        </p:style>
        <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s-CO" sz="1400" kern="1200" dirty="0" smtClean="0"/>
              <a:t>Riesgos</a:t>
            </a:r>
            <a:endParaRPr lang="es-CO" sz="1400" kern="1200" dirty="0"/>
          </a:p>
        </p:txBody>
      </p:sp>
      <p:sp>
        <p:nvSpPr>
          <p:cNvPr id="24" name="23 Forma libre"/>
          <p:cNvSpPr/>
          <p:nvPr/>
        </p:nvSpPr>
        <p:spPr>
          <a:xfrm>
            <a:off x="4911282" y="2634203"/>
            <a:ext cx="1800000" cy="619375"/>
          </a:xfrm>
          <a:custGeom>
            <a:avLst/>
            <a:gdLst>
              <a:gd name="connsiteX0" fmla="*/ 0 w 1243304"/>
              <a:gd name="connsiteY0" fmla="*/ 0 h 605093"/>
              <a:gd name="connsiteX1" fmla="*/ 1243304 w 1243304"/>
              <a:gd name="connsiteY1" fmla="*/ 0 h 605093"/>
              <a:gd name="connsiteX2" fmla="*/ 1243304 w 1243304"/>
              <a:gd name="connsiteY2" fmla="*/ 605093 h 605093"/>
              <a:gd name="connsiteX3" fmla="*/ 0 w 1243304"/>
              <a:gd name="connsiteY3" fmla="*/ 605093 h 605093"/>
              <a:gd name="connsiteX4" fmla="*/ 0 w 1243304"/>
              <a:gd name="connsiteY4" fmla="*/ 0 h 605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304" h="605093">
                <a:moveTo>
                  <a:pt x="0" y="0"/>
                </a:moveTo>
                <a:lnTo>
                  <a:pt x="1243304" y="0"/>
                </a:lnTo>
                <a:lnTo>
                  <a:pt x="1243304" y="605093"/>
                </a:lnTo>
                <a:lnTo>
                  <a:pt x="0" y="605093"/>
                </a:lnTo>
                <a:lnTo>
                  <a:pt x="0" y="0"/>
                </a:lnTo>
                <a:close/>
              </a:path>
            </a:pathLst>
          </a:custGeom>
        </p:spPr>
        <p:style>
          <a:lnRef idx="3">
            <a:schemeClr val="lt1"/>
          </a:lnRef>
          <a:fillRef idx="1">
            <a:schemeClr val="accent5"/>
          </a:fillRef>
          <a:effectRef idx="1">
            <a:schemeClr val="accent5"/>
          </a:effectRef>
          <a:fontRef idx="minor">
            <a:schemeClr val="lt1"/>
          </a:fontRef>
        </p:style>
        <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s-CO" sz="1400" kern="1200" dirty="0" smtClean="0"/>
              <a:t>Control y Vigilancia</a:t>
            </a:r>
            <a:endParaRPr lang="es-CO" sz="1400" kern="1200" dirty="0"/>
          </a:p>
        </p:txBody>
      </p:sp>
      <p:sp>
        <p:nvSpPr>
          <p:cNvPr id="25" name="24 Forma libre"/>
          <p:cNvSpPr/>
          <p:nvPr/>
        </p:nvSpPr>
        <p:spPr>
          <a:xfrm>
            <a:off x="4901040" y="3265714"/>
            <a:ext cx="1800000" cy="473059"/>
          </a:xfrm>
          <a:custGeom>
            <a:avLst/>
            <a:gdLst>
              <a:gd name="connsiteX0" fmla="*/ 0 w 1234293"/>
              <a:gd name="connsiteY0" fmla="*/ 0 h 605093"/>
              <a:gd name="connsiteX1" fmla="*/ 1234293 w 1234293"/>
              <a:gd name="connsiteY1" fmla="*/ 0 h 605093"/>
              <a:gd name="connsiteX2" fmla="*/ 1234293 w 1234293"/>
              <a:gd name="connsiteY2" fmla="*/ 605093 h 605093"/>
              <a:gd name="connsiteX3" fmla="*/ 0 w 1234293"/>
              <a:gd name="connsiteY3" fmla="*/ 605093 h 605093"/>
              <a:gd name="connsiteX4" fmla="*/ 0 w 1234293"/>
              <a:gd name="connsiteY4" fmla="*/ 0 h 605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4293" h="605093">
                <a:moveTo>
                  <a:pt x="0" y="0"/>
                </a:moveTo>
                <a:lnTo>
                  <a:pt x="1234293" y="0"/>
                </a:lnTo>
                <a:lnTo>
                  <a:pt x="1234293" y="605093"/>
                </a:lnTo>
                <a:lnTo>
                  <a:pt x="0" y="605093"/>
                </a:lnTo>
                <a:lnTo>
                  <a:pt x="0" y="0"/>
                </a:lnTo>
                <a:close/>
              </a:path>
            </a:pathLst>
          </a:custGeom>
        </p:spPr>
        <p:style>
          <a:lnRef idx="3">
            <a:schemeClr val="lt1"/>
          </a:lnRef>
          <a:fillRef idx="1">
            <a:schemeClr val="accent5"/>
          </a:fillRef>
          <a:effectRef idx="1">
            <a:schemeClr val="accent5"/>
          </a:effectRef>
          <a:fontRef idx="minor">
            <a:schemeClr val="lt1"/>
          </a:fontRef>
        </p:style>
        <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s-CO" sz="1600" kern="1200" dirty="0" smtClean="0"/>
              <a:t>Accesibilidad</a:t>
            </a:r>
            <a:endParaRPr lang="es-CO" sz="1600" kern="1200" dirty="0"/>
          </a:p>
        </p:txBody>
      </p:sp>
      <p:sp>
        <p:nvSpPr>
          <p:cNvPr id="26" name="25 Forma libre"/>
          <p:cNvSpPr/>
          <p:nvPr/>
        </p:nvSpPr>
        <p:spPr>
          <a:xfrm>
            <a:off x="4909097" y="3746371"/>
            <a:ext cx="1800000" cy="695453"/>
          </a:xfrm>
          <a:custGeom>
            <a:avLst/>
            <a:gdLst>
              <a:gd name="connsiteX0" fmla="*/ 0 w 1778615"/>
              <a:gd name="connsiteY0" fmla="*/ 0 h 797997"/>
              <a:gd name="connsiteX1" fmla="*/ 1778615 w 1778615"/>
              <a:gd name="connsiteY1" fmla="*/ 0 h 797997"/>
              <a:gd name="connsiteX2" fmla="*/ 1778615 w 1778615"/>
              <a:gd name="connsiteY2" fmla="*/ 797997 h 797997"/>
              <a:gd name="connsiteX3" fmla="*/ 0 w 1778615"/>
              <a:gd name="connsiteY3" fmla="*/ 797997 h 797997"/>
              <a:gd name="connsiteX4" fmla="*/ 0 w 1778615"/>
              <a:gd name="connsiteY4" fmla="*/ 0 h 79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615" h="797997">
                <a:moveTo>
                  <a:pt x="0" y="0"/>
                </a:moveTo>
                <a:lnTo>
                  <a:pt x="1778615" y="0"/>
                </a:lnTo>
                <a:lnTo>
                  <a:pt x="1778615" y="797997"/>
                </a:lnTo>
                <a:lnTo>
                  <a:pt x="0" y="797997"/>
                </a:lnTo>
                <a:lnTo>
                  <a:pt x="0" y="0"/>
                </a:lnTo>
                <a:close/>
              </a:path>
            </a:pathLst>
          </a:custGeom>
        </p:spPr>
        <p:style>
          <a:lnRef idx="3">
            <a:schemeClr val="lt1"/>
          </a:lnRef>
          <a:fillRef idx="1">
            <a:schemeClr val="accent5"/>
          </a:fillRef>
          <a:effectRef idx="1">
            <a:schemeClr val="accent5"/>
          </a:effectRef>
          <a:fontRef idx="minor">
            <a:schemeClr val="lt1"/>
          </a:fontRef>
        </p:style>
        <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s-CO" sz="1400" kern="1200" dirty="0" smtClean="0"/>
              <a:t>Estado de Edificaciones </a:t>
            </a:r>
          </a:p>
          <a:p>
            <a:pPr lvl="0" algn="ctr" defTabSz="622300">
              <a:lnSpc>
                <a:spcPct val="90000"/>
              </a:lnSpc>
              <a:spcBef>
                <a:spcPct val="0"/>
              </a:spcBef>
              <a:spcAft>
                <a:spcPct val="35000"/>
              </a:spcAft>
            </a:pPr>
            <a:r>
              <a:rPr lang="es-CO" sz="1400" kern="1200" dirty="0" smtClean="0"/>
              <a:t>y espacios educativos</a:t>
            </a:r>
            <a:endParaRPr lang="es-CO" sz="1400" kern="1200" dirty="0"/>
          </a:p>
        </p:txBody>
      </p:sp>
      <p:sp>
        <p:nvSpPr>
          <p:cNvPr id="27" name="26 Forma libre"/>
          <p:cNvSpPr/>
          <p:nvPr/>
        </p:nvSpPr>
        <p:spPr>
          <a:xfrm>
            <a:off x="4904732" y="4454294"/>
            <a:ext cx="1800000" cy="432323"/>
          </a:xfrm>
          <a:custGeom>
            <a:avLst/>
            <a:gdLst>
              <a:gd name="connsiteX0" fmla="*/ 0 w 961437"/>
              <a:gd name="connsiteY0" fmla="*/ 0 h 605093"/>
              <a:gd name="connsiteX1" fmla="*/ 961437 w 961437"/>
              <a:gd name="connsiteY1" fmla="*/ 0 h 605093"/>
              <a:gd name="connsiteX2" fmla="*/ 961437 w 961437"/>
              <a:gd name="connsiteY2" fmla="*/ 605093 h 605093"/>
              <a:gd name="connsiteX3" fmla="*/ 0 w 961437"/>
              <a:gd name="connsiteY3" fmla="*/ 605093 h 605093"/>
              <a:gd name="connsiteX4" fmla="*/ 0 w 961437"/>
              <a:gd name="connsiteY4" fmla="*/ 0 h 605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437" h="605093">
                <a:moveTo>
                  <a:pt x="0" y="0"/>
                </a:moveTo>
                <a:lnTo>
                  <a:pt x="961437" y="0"/>
                </a:lnTo>
                <a:lnTo>
                  <a:pt x="961437" y="605093"/>
                </a:lnTo>
                <a:lnTo>
                  <a:pt x="0" y="605093"/>
                </a:lnTo>
                <a:lnTo>
                  <a:pt x="0" y="0"/>
                </a:lnTo>
                <a:close/>
              </a:path>
            </a:pathLst>
          </a:custGeom>
        </p:spPr>
        <p:style>
          <a:lnRef idx="3">
            <a:schemeClr val="lt1"/>
          </a:lnRef>
          <a:fillRef idx="1">
            <a:schemeClr val="accent5"/>
          </a:fillRef>
          <a:effectRef idx="1">
            <a:schemeClr val="accent5"/>
          </a:effectRef>
          <a:fontRef idx="minor">
            <a:schemeClr val="lt1"/>
          </a:fontRef>
        </p:style>
        <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s-CO" sz="1400" dirty="0" smtClean="0"/>
              <a:t>Oferta</a:t>
            </a:r>
            <a:endParaRPr lang="es-CO" sz="1400" kern="1200" dirty="0"/>
          </a:p>
        </p:txBody>
      </p:sp>
      <p:sp>
        <p:nvSpPr>
          <p:cNvPr id="28" name="27 Forma libre"/>
          <p:cNvSpPr/>
          <p:nvPr/>
        </p:nvSpPr>
        <p:spPr>
          <a:xfrm>
            <a:off x="4908003" y="4896746"/>
            <a:ext cx="1800000" cy="551478"/>
          </a:xfrm>
          <a:custGeom>
            <a:avLst/>
            <a:gdLst>
              <a:gd name="connsiteX0" fmla="*/ 0 w 1131875"/>
              <a:gd name="connsiteY0" fmla="*/ 0 h 605093"/>
              <a:gd name="connsiteX1" fmla="*/ 1131875 w 1131875"/>
              <a:gd name="connsiteY1" fmla="*/ 0 h 605093"/>
              <a:gd name="connsiteX2" fmla="*/ 1131875 w 1131875"/>
              <a:gd name="connsiteY2" fmla="*/ 605093 h 605093"/>
              <a:gd name="connsiteX3" fmla="*/ 0 w 1131875"/>
              <a:gd name="connsiteY3" fmla="*/ 605093 h 605093"/>
              <a:gd name="connsiteX4" fmla="*/ 0 w 1131875"/>
              <a:gd name="connsiteY4" fmla="*/ 0 h 605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875" h="605093">
                <a:moveTo>
                  <a:pt x="0" y="0"/>
                </a:moveTo>
                <a:lnTo>
                  <a:pt x="1131875" y="0"/>
                </a:lnTo>
                <a:lnTo>
                  <a:pt x="1131875" y="605093"/>
                </a:lnTo>
                <a:lnTo>
                  <a:pt x="0" y="605093"/>
                </a:lnTo>
                <a:lnTo>
                  <a:pt x="0" y="0"/>
                </a:lnTo>
                <a:close/>
              </a:path>
            </a:pathLst>
          </a:custGeom>
        </p:spPr>
        <p:style>
          <a:lnRef idx="3">
            <a:schemeClr val="lt1"/>
          </a:lnRef>
          <a:fillRef idx="1">
            <a:schemeClr val="accent5"/>
          </a:fillRef>
          <a:effectRef idx="1">
            <a:schemeClr val="accent5"/>
          </a:effectRef>
          <a:fontRef idx="minor">
            <a:schemeClr val="lt1"/>
          </a:fontRef>
        </p:style>
        <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s-CO" sz="1400" kern="1200" dirty="0" smtClean="0"/>
              <a:t>Propiedad</a:t>
            </a:r>
            <a:endParaRPr lang="es-CO" sz="1400" kern="1200" dirty="0"/>
          </a:p>
        </p:txBody>
      </p:sp>
      <p:sp>
        <p:nvSpPr>
          <p:cNvPr id="29" name="28 Forma libre"/>
          <p:cNvSpPr/>
          <p:nvPr/>
        </p:nvSpPr>
        <p:spPr>
          <a:xfrm>
            <a:off x="4912357" y="5449739"/>
            <a:ext cx="1800000" cy="551478"/>
          </a:xfrm>
          <a:custGeom>
            <a:avLst/>
            <a:gdLst>
              <a:gd name="connsiteX0" fmla="*/ 0 w 1131875"/>
              <a:gd name="connsiteY0" fmla="*/ 0 h 605093"/>
              <a:gd name="connsiteX1" fmla="*/ 1131875 w 1131875"/>
              <a:gd name="connsiteY1" fmla="*/ 0 h 605093"/>
              <a:gd name="connsiteX2" fmla="*/ 1131875 w 1131875"/>
              <a:gd name="connsiteY2" fmla="*/ 605093 h 605093"/>
              <a:gd name="connsiteX3" fmla="*/ 0 w 1131875"/>
              <a:gd name="connsiteY3" fmla="*/ 605093 h 605093"/>
              <a:gd name="connsiteX4" fmla="*/ 0 w 1131875"/>
              <a:gd name="connsiteY4" fmla="*/ 0 h 605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875" h="605093">
                <a:moveTo>
                  <a:pt x="0" y="0"/>
                </a:moveTo>
                <a:lnTo>
                  <a:pt x="1131875" y="0"/>
                </a:lnTo>
                <a:lnTo>
                  <a:pt x="1131875" y="605093"/>
                </a:lnTo>
                <a:lnTo>
                  <a:pt x="0" y="605093"/>
                </a:lnTo>
                <a:lnTo>
                  <a:pt x="0" y="0"/>
                </a:lnTo>
                <a:close/>
              </a:path>
            </a:pathLst>
          </a:custGeom>
        </p:spPr>
        <p:style>
          <a:lnRef idx="3">
            <a:schemeClr val="lt1"/>
          </a:lnRef>
          <a:fillRef idx="1">
            <a:schemeClr val="accent5"/>
          </a:fillRef>
          <a:effectRef idx="1">
            <a:schemeClr val="accent5"/>
          </a:effectRef>
          <a:fontRef idx="minor">
            <a:schemeClr val="lt1"/>
          </a:fontRef>
        </p:style>
        <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s-CO" sz="1400" dirty="0" smtClean="0"/>
              <a:t>Seguridad</a:t>
            </a:r>
            <a:endParaRPr lang="es-CO" sz="1400" kern="1200" dirty="0"/>
          </a:p>
        </p:txBody>
      </p:sp>
      <p:sp>
        <p:nvSpPr>
          <p:cNvPr id="30" name="29 Forma libre"/>
          <p:cNvSpPr/>
          <p:nvPr/>
        </p:nvSpPr>
        <p:spPr>
          <a:xfrm>
            <a:off x="4916704" y="6011462"/>
            <a:ext cx="1800000" cy="551478"/>
          </a:xfrm>
          <a:custGeom>
            <a:avLst/>
            <a:gdLst>
              <a:gd name="connsiteX0" fmla="*/ 0 w 1131875"/>
              <a:gd name="connsiteY0" fmla="*/ 0 h 605093"/>
              <a:gd name="connsiteX1" fmla="*/ 1131875 w 1131875"/>
              <a:gd name="connsiteY1" fmla="*/ 0 h 605093"/>
              <a:gd name="connsiteX2" fmla="*/ 1131875 w 1131875"/>
              <a:gd name="connsiteY2" fmla="*/ 605093 h 605093"/>
              <a:gd name="connsiteX3" fmla="*/ 0 w 1131875"/>
              <a:gd name="connsiteY3" fmla="*/ 605093 h 605093"/>
              <a:gd name="connsiteX4" fmla="*/ 0 w 1131875"/>
              <a:gd name="connsiteY4" fmla="*/ 0 h 605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875" h="605093">
                <a:moveTo>
                  <a:pt x="0" y="0"/>
                </a:moveTo>
                <a:lnTo>
                  <a:pt x="1131875" y="0"/>
                </a:lnTo>
                <a:lnTo>
                  <a:pt x="1131875" y="605093"/>
                </a:lnTo>
                <a:lnTo>
                  <a:pt x="0" y="605093"/>
                </a:lnTo>
                <a:lnTo>
                  <a:pt x="0" y="0"/>
                </a:lnTo>
                <a:close/>
              </a:path>
            </a:pathLst>
          </a:custGeom>
        </p:spPr>
        <p:style>
          <a:lnRef idx="3">
            <a:schemeClr val="lt1"/>
          </a:lnRef>
          <a:fillRef idx="1">
            <a:schemeClr val="accent5"/>
          </a:fillRef>
          <a:effectRef idx="1">
            <a:schemeClr val="accent5"/>
          </a:effectRef>
          <a:fontRef idx="minor">
            <a:schemeClr val="lt1"/>
          </a:fontRef>
        </p:style>
        <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s-CO" sz="1400" dirty="0" smtClean="0"/>
              <a:t>Ambientes</a:t>
            </a:r>
            <a:endParaRPr lang="es-CO" sz="1400" kern="1200" dirty="0"/>
          </a:p>
        </p:txBody>
      </p:sp>
      <p:sp>
        <p:nvSpPr>
          <p:cNvPr id="31" name="30 Forma libre"/>
          <p:cNvSpPr/>
          <p:nvPr/>
        </p:nvSpPr>
        <p:spPr>
          <a:xfrm>
            <a:off x="4909086" y="1680614"/>
            <a:ext cx="1800000" cy="432323"/>
          </a:xfrm>
          <a:custGeom>
            <a:avLst/>
            <a:gdLst>
              <a:gd name="connsiteX0" fmla="*/ 0 w 961437"/>
              <a:gd name="connsiteY0" fmla="*/ 0 h 605093"/>
              <a:gd name="connsiteX1" fmla="*/ 961437 w 961437"/>
              <a:gd name="connsiteY1" fmla="*/ 0 h 605093"/>
              <a:gd name="connsiteX2" fmla="*/ 961437 w 961437"/>
              <a:gd name="connsiteY2" fmla="*/ 605093 h 605093"/>
              <a:gd name="connsiteX3" fmla="*/ 0 w 961437"/>
              <a:gd name="connsiteY3" fmla="*/ 605093 h 605093"/>
              <a:gd name="connsiteX4" fmla="*/ 0 w 961437"/>
              <a:gd name="connsiteY4" fmla="*/ 0 h 605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437" h="605093">
                <a:moveTo>
                  <a:pt x="0" y="0"/>
                </a:moveTo>
                <a:lnTo>
                  <a:pt x="961437" y="0"/>
                </a:lnTo>
                <a:lnTo>
                  <a:pt x="961437" y="605093"/>
                </a:lnTo>
                <a:lnTo>
                  <a:pt x="0" y="605093"/>
                </a:lnTo>
                <a:lnTo>
                  <a:pt x="0" y="0"/>
                </a:lnTo>
                <a:close/>
              </a:path>
            </a:pathLst>
          </a:custGeom>
        </p:spPr>
        <p:style>
          <a:lnRef idx="3">
            <a:schemeClr val="lt1"/>
          </a:lnRef>
          <a:fillRef idx="1">
            <a:schemeClr val="accent5"/>
          </a:fillRef>
          <a:effectRef idx="1">
            <a:schemeClr val="accent5"/>
          </a:effectRef>
          <a:fontRef idx="minor">
            <a:schemeClr val="lt1"/>
          </a:fontRef>
        </p:style>
        <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s-CO" sz="1400" dirty="0" smtClean="0"/>
              <a:t>Sostenibilidad</a:t>
            </a:r>
            <a:endParaRPr lang="es-CO" sz="1400" kern="1200" dirty="0"/>
          </a:p>
        </p:txBody>
      </p:sp>
      <p:sp>
        <p:nvSpPr>
          <p:cNvPr id="17" name="16 Flecha curvada hacia la izquierda"/>
          <p:cNvSpPr/>
          <p:nvPr/>
        </p:nvSpPr>
        <p:spPr>
          <a:xfrm>
            <a:off x="6750176" y="1463040"/>
            <a:ext cx="557349" cy="984069"/>
          </a:xfrm>
          <a:prstGeom prst="curved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CO">
              <a:solidFill>
                <a:schemeClr val="tx1"/>
              </a:solidFill>
            </a:endParaRPr>
          </a:p>
        </p:txBody>
      </p:sp>
      <p:sp>
        <p:nvSpPr>
          <p:cNvPr id="33" name="32 Flecha curvada hacia la derecha"/>
          <p:cNvSpPr/>
          <p:nvPr/>
        </p:nvSpPr>
        <p:spPr>
          <a:xfrm>
            <a:off x="4311776" y="2377440"/>
            <a:ext cx="566057" cy="862149"/>
          </a:xfrm>
          <a:prstGeom prst="curv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CO">
              <a:solidFill>
                <a:schemeClr val="tx1"/>
              </a:solidFill>
            </a:endParaRPr>
          </a:p>
        </p:txBody>
      </p:sp>
      <p:sp>
        <p:nvSpPr>
          <p:cNvPr id="34" name="33 Flecha curvada hacia la izquierda"/>
          <p:cNvSpPr/>
          <p:nvPr/>
        </p:nvSpPr>
        <p:spPr>
          <a:xfrm>
            <a:off x="6737114" y="3426823"/>
            <a:ext cx="557349" cy="984069"/>
          </a:xfrm>
          <a:prstGeom prst="curvedLef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CO">
              <a:solidFill>
                <a:schemeClr val="tx1"/>
              </a:solidFill>
            </a:endParaRPr>
          </a:p>
        </p:txBody>
      </p:sp>
      <p:sp>
        <p:nvSpPr>
          <p:cNvPr id="35" name="34 Flecha curvada hacia la derecha"/>
          <p:cNvSpPr/>
          <p:nvPr/>
        </p:nvSpPr>
        <p:spPr>
          <a:xfrm>
            <a:off x="4316130" y="3992880"/>
            <a:ext cx="566057" cy="862149"/>
          </a:xfrm>
          <a:prstGeom prst="curv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CO">
              <a:solidFill>
                <a:schemeClr val="tx1"/>
              </a:solidFill>
            </a:endParaRPr>
          </a:p>
        </p:txBody>
      </p:sp>
      <p:sp>
        <p:nvSpPr>
          <p:cNvPr id="36" name="35 Flecha curvada hacia la izquierda"/>
          <p:cNvSpPr/>
          <p:nvPr/>
        </p:nvSpPr>
        <p:spPr>
          <a:xfrm>
            <a:off x="6785011" y="5024846"/>
            <a:ext cx="557349" cy="984069"/>
          </a:xfrm>
          <a:prstGeom prst="curvedLef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CO">
              <a:solidFill>
                <a:schemeClr val="tx1"/>
              </a:solidFill>
            </a:endParaRPr>
          </a:p>
        </p:txBody>
      </p:sp>
      <p:sp>
        <p:nvSpPr>
          <p:cNvPr id="37" name="36 Flecha curvada hacia la derecha"/>
          <p:cNvSpPr/>
          <p:nvPr/>
        </p:nvSpPr>
        <p:spPr>
          <a:xfrm>
            <a:off x="4311776" y="5529942"/>
            <a:ext cx="566057" cy="862149"/>
          </a:xfrm>
          <a:prstGeom prst="curv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CO">
              <a:solidFill>
                <a:schemeClr val="tx1"/>
              </a:solidFill>
            </a:endParaRPr>
          </a:p>
        </p:txBody>
      </p:sp>
      <p:pic>
        <p:nvPicPr>
          <p:cNvPr id="21" name="Picture 2"/>
          <p:cNvPicPr>
            <a:picLocks noChangeAspect="1" noChangeArrowheads="1"/>
          </p:cNvPicPr>
          <p:nvPr/>
        </p:nvPicPr>
        <p:blipFill>
          <a:blip r:embed="rId8" cstate="print"/>
          <a:srcRect/>
          <a:stretch>
            <a:fillRect/>
          </a:stretch>
        </p:blipFill>
        <p:spPr bwMode="auto">
          <a:xfrm>
            <a:off x="0" y="0"/>
            <a:ext cx="9144000" cy="1037230"/>
          </a:xfrm>
          <a:prstGeom prst="rect">
            <a:avLst/>
          </a:prstGeom>
          <a:noFill/>
          <a:ln w="9525">
            <a:noFill/>
            <a:miter lim="800000"/>
            <a:headEnd/>
            <a:tailEnd/>
          </a:ln>
        </p:spPr>
      </p:pic>
      <p:pic>
        <p:nvPicPr>
          <p:cNvPr id="38" name="37 Imagen" descr="Imagen2.png">
            <a:hlinkClick r:id="rId9" action="ppaction://hlinksldjump"/>
          </p:cNvPr>
          <p:cNvPicPr>
            <a:picLocks noChangeAspect="1"/>
          </p:cNvPicPr>
          <p:nvPr/>
        </p:nvPicPr>
        <p:blipFill>
          <a:blip r:embed="rId10" cstate="print"/>
          <a:stretch>
            <a:fillRect/>
          </a:stretch>
        </p:blipFill>
        <p:spPr>
          <a:xfrm>
            <a:off x="7517504" y="5639692"/>
            <a:ext cx="1380836" cy="960565"/>
          </a:xfrm>
          <a:prstGeom prst="rect">
            <a:avLst/>
          </a:prstGeom>
        </p:spPr>
      </p:pic>
      <p:sp>
        <p:nvSpPr>
          <p:cNvPr id="40" name="39 Rectángulo"/>
          <p:cNvSpPr/>
          <p:nvPr/>
        </p:nvSpPr>
        <p:spPr bwMode="auto">
          <a:xfrm>
            <a:off x="1064525" y="244120"/>
            <a:ext cx="6305264"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CO" sz="2800" b="1" dirty="0" smtClean="0">
                <a:solidFill>
                  <a:schemeClr val="accent4">
                    <a:lumMod val="75000"/>
                  </a:schemeClr>
                </a:solidFill>
                <a:latin typeface="Arial" pitchFamily="34" charset="0"/>
                <a:cs typeface="Arial" pitchFamily="34" charset="0"/>
              </a:rPr>
              <a:t>Consultas Dinámicas</a:t>
            </a:r>
            <a:endParaRPr lang="en-US" sz="2800" b="1" dirty="0">
              <a:solidFill>
                <a:schemeClr val="accent4">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56330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anim calcmode="lin" valueType="num">
                                      <p:cBhvr>
                                        <p:cTn id="33" dur="1000" fill="hold"/>
                                        <p:tgtEl>
                                          <p:spTgt spid="27"/>
                                        </p:tgtEl>
                                        <p:attrNameLst>
                                          <p:attrName>ppt_x</p:attrName>
                                        </p:attrNameLst>
                                      </p:cBhvr>
                                      <p:tavLst>
                                        <p:tav tm="0">
                                          <p:val>
                                            <p:strVal val="#ppt_x"/>
                                          </p:val>
                                        </p:tav>
                                        <p:tav tm="100000">
                                          <p:val>
                                            <p:strVal val="#ppt_x"/>
                                          </p:val>
                                        </p:tav>
                                      </p:tavLst>
                                    </p:anim>
                                    <p:anim calcmode="lin" valueType="num">
                                      <p:cBhvr>
                                        <p:cTn id="34" dur="1000" fill="hold"/>
                                        <p:tgtEl>
                                          <p:spTgt spid="2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1000"/>
                                        <p:tgtEl>
                                          <p:spTgt spid="30"/>
                                        </p:tgtEl>
                                      </p:cBhvr>
                                    </p:animEffect>
                                    <p:anim calcmode="lin" valueType="num">
                                      <p:cBhvr>
                                        <p:cTn id="48" dur="1000" fill="hold"/>
                                        <p:tgtEl>
                                          <p:spTgt spid="30"/>
                                        </p:tgtEl>
                                        <p:attrNameLst>
                                          <p:attrName>ppt_x</p:attrName>
                                        </p:attrNameLst>
                                      </p:cBhvr>
                                      <p:tavLst>
                                        <p:tav tm="0">
                                          <p:val>
                                            <p:strVal val="#ppt_x"/>
                                          </p:val>
                                        </p:tav>
                                        <p:tav tm="100000">
                                          <p:val>
                                            <p:strVal val="#ppt_x"/>
                                          </p:val>
                                        </p:tav>
                                      </p:tavLst>
                                    </p:anim>
                                    <p:anim calcmode="lin" valueType="num">
                                      <p:cBhvr>
                                        <p:cTn id="49" dur="1000" fill="hold"/>
                                        <p:tgtEl>
                                          <p:spTgt spid="3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anim calcmode="lin" valueType="num">
                                      <p:cBhvr>
                                        <p:cTn id="53" dur="1000" fill="hold"/>
                                        <p:tgtEl>
                                          <p:spTgt spid="31"/>
                                        </p:tgtEl>
                                        <p:attrNameLst>
                                          <p:attrName>ppt_x</p:attrName>
                                        </p:attrNameLst>
                                      </p:cBhvr>
                                      <p:tavLst>
                                        <p:tav tm="0">
                                          <p:val>
                                            <p:strVal val="#ppt_x"/>
                                          </p:val>
                                        </p:tav>
                                        <p:tav tm="100000">
                                          <p:val>
                                            <p:strVal val="#ppt_x"/>
                                          </p:val>
                                        </p:tav>
                                      </p:tavLst>
                                    </p:anim>
                                    <p:anim calcmode="lin" valueType="num">
                                      <p:cBhvr>
                                        <p:cTn id="54" dur="1000" fill="hold"/>
                                        <p:tgtEl>
                                          <p:spTgt spid="3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1000"/>
                                        <p:tgtEl>
                                          <p:spTgt spid="33"/>
                                        </p:tgtEl>
                                      </p:cBhvr>
                                    </p:animEffect>
                                    <p:anim calcmode="lin" valueType="num">
                                      <p:cBhvr>
                                        <p:cTn id="63" dur="1000" fill="hold"/>
                                        <p:tgtEl>
                                          <p:spTgt spid="33"/>
                                        </p:tgtEl>
                                        <p:attrNameLst>
                                          <p:attrName>ppt_x</p:attrName>
                                        </p:attrNameLst>
                                      </p:cBhvr>
                                      <p:tavLst>
                                        <p:tav tm="0">
                                          <p:val>
                                            <p:strVal val="#ppt_x"/>
                                          </p:val>
                                        </p:tav>
                                        <p:tav tm="100000">
                                          <p:val>
                                            <p:strVal val="#ppt_x"/>
                                          </p:val>
                                        </p:tav>
                                      </p:tavLst>
                                    </p:anim>
                                    <p:anim calcmode="lin" valueType="num">
                                      <p:cBhvr>
                                        <p:cTn id="64" dur="1000" fill="hold"/>
                                        <p:tgtEl>
                                          <p:spTgt spid="33"/>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1000"/>
                                        <p:tgtEl>
                                          <p:spTgt spid="35"/>
                                        </p:tgtEl>
                                      </p:cBhvr>
                                    </p:animEffect>
                                    <p:anim calcmode="lin" valueType="num">
                                      <p:cBhvr>
                                        <p:cTn id="73" dur="1000" fill="hold"/>
                                        <p:tgtEl>
                                          <p:spTgt spid="35"/>
                                        </p:tgtEl>
                                        <p:attrNameLst>
                                          <p:attrName>ppt_x</p:attrName>
                                        </p:attrNameLst>
                                      </p:cBhvr>
                                      <p:tavLst>
                                        <p:tav tm="0">
                                          <p:val>
                                            <p:strVal val="#ppt_x"/>
                                          </p:val>
                                        </p:tav>
                                        <p:tav tm="100000">
                                          <p:val>
                                            <p:strVal val="#ppt_x"/>
                                          </p:val>
                                        </p:tav>
                                      </p:tavLst>
                                    </p:anim>
                                    <p:anim calcmode="lin" valueType="num">
                                      <p:cBhvr>
                                        <p:cTn id="74" dur="1000" fill="hold"/>
                                        <p:tgtEl>
                                          <p:spTgt spid="35"/>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1000"/>
                                        <p:tgtEl>
                                          <p:spTgt spid="37"/>
                                        </p:tgtEl>
                                      </p:cBhvr>
                                    </p:animEffect>
                                    <p:anim calcmode="lin" valueType="num">
                                      <p:cBhvr>
                                        <p:cTn id="83" dur="1000" fill="hold"/>
                                        <p:tgtEl>
                                          <p:spTgt spid="37"/>
                                        </p:tgtEl>
                                        <p:attrNameLst>
                                          <p:attrName>ppt_x</p:attrName>
                                        </p:attrNameLst>
                                      </p:cBhvr>
                                      <p:tavLst>
                                        <p:tav tm="0">
                                          <p:val>
                                            <p:strVal val="#ppt_x"/>
                                          </p:val>
                                        </p:tav>
                                        <p:tav tm="100000">
                                          <p:val>
                                            <p:strVal val="#ppt_x"/>
                                          </p:val>
                                        </p:tav>
                                      </p:tavLst>
                                    </p:anim>
                                    <p:anim calcmode="lin" valueType="num">
                                      <p:cBhvr>
                                        <p:cTn id="8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4" grpId="0" animBg="1"/>
      <p:bldP spid="25" grpId="0" animBg="1"/>
      <p:bldP spid="26" grpId="0" animBg="1"/>
      <p:bldP spid="27" grpId="0" animBg="1"/>
      <p:bldP spid="28" grpId="0" animBg="1"/>
      <p:bldP spid="29" grpId="0" animBg="1"/>
      <p:bldP spid="30" grpId="0" animBg="1"/>
      <p:bldP spid="31" grpId="0" animBg="1"/>
      <p:bldP spid="17" grpId="0" animBg="1"/>
      <p:bldP spid="33" grpId="0" animBg="1"/>
      <p:bldP spid="34" grpId="0" animBg="1"/>
      <p:bldP spid="35" grpId="0" animBg="1"/>
      <p:bldP spid="36" grpId="0"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97901" y="75117"/>
            <a:ext cx="7269550" cy="782958"/>
          </a:xfrm>
          <a:prstGeom prst="rect">
            <a:avLst/>
          </a:prstGeom>
          <a:noFill/>
        </p:spPr>
        <p:txBody>
          <a:bodyPr wrap="square" rtlCol="0" anchor="ctr" anchorCtr="0">
            <a:noAutofit/>
          </a:bodyPr>
          <a:lstStyle/>
          <a:p>
            <a:r>
              <a:rPr lang="es-ES" sz="3200" b="1" dirty="0">
                <a:solidFill>
                  <a:schemeClr val="bg1"/>
                </a:solidFill>
              </a:rPr>
              <a:t>OBJETO DE CIER</a:t>
            </a:r>
            <a:endParaRPr lang="es-CO" sz="3200" b="1" dirty="0">
              <a:solidFill>
                <a:schemeClr val="bg1"/>
              </a:solidFill>
            </a:endParaRPr>
          </a:p>
        </p:txBody>
      </p:sp>
      <p:sp>
        <p:nvSpPr>
          <p:cNvPr id="15" name="14 Forma libre"/>
          <p:cNvSpPr/>
          <p:nvPr/>
        </p:nvSpPr>
        <p:spPr>
          <a:xfrm>
            <a:off x="2383326" y="2129678"/>
            <a:ext cx="1942708" cy="1942708"/>
          </a:xfrm>
          <a:custGeom>
            <a:avLst/>
            <a:gdLst>
              <a:gd name="connsiteX0" fmla="*/ 0 w 1942708"/>
              <a:gd name="connsiteY0" fmla="*/ 323791 h 1942708"/>
              <a:gd name="connsiteX1" fmla="*/ 94837 w 1942708"/>
              <a:gd name="connsiteY1" fmla="*/ 94836 h 1942708"/>
              <a:gd name="connsiteX2" fmla="*/ 323792 w 1942708"/>
              <a:gd name="connsiteY2" fmla="*/ 0 h 1942708"/>
              <a:gd name="connsiteX3" fmla="*/ 1618917 w 1942708"/>
              <a:gd name="connsiteY3" fmla="*/ 0 h 1942708"/>
              <a:gd name="connsiteX4" fmla="*/ 1847872 w 1942708"/>
              <a:gd name="connsiteY4" fmla="*/ 94837 h 1942708"/>
              <a:gd name="connsiteX5" fmla="*/ 1942708 w 1942708"/>
              <a:gd name="connsiteY5" fmla="*/ 323792 h 1942708"/>
              <a:gd name="connsiteX6" fmla="*/ 1942708 w 1942708"/>
              <a:gd name="connsiteY6" fmla="*/ 1618917 h 1942708"/>
              <a:gd name="connsiteX7" fmla="*/ 1847872 w 1942708"/>
              <a:gd name="connsiteY7" fmla="*/ 1847872 h 1942708"/>
              <a:gd name="connsiteX8" fmla="*/ 1618917 w 1942708"/>
              <a:gd name="connsiteY8" fmla="*/ 1942708 h 1942708"/>
              <a:gd name="connsiteX9" fmla="*/ 323791 w 1942708"/>
              <a:gd name="connsiteY9" fmla="*/ 1942708 h 1942708"/>
              <a:gd name="connsiteX10" fmla="*/ 94836 w 1942708"/>
              <a:gd name="connsiteY10" fmla="*/ 1847872 h 1942708"/>
              <a:gd name="connsiteX11" fmla="*/ 0 w 1942708"/>
              <a:gd name="connsiteY11" fmla="*/ 1618917 h 1942708"/>
              <a:gd name="connsiteX12" fmla="*/ 0 w 1942708"/>
              <a:gd name="connsiteY12" fmla="*/ 323791 h 194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2708" h="1942708">
                <a:moveTo>
                  <a:pt x="0" y="323791"/>
                </a:moveTo>
                <a:cubicBezTo>
                  <a:pt x="0" y="237916"/>
                  <a:pt x="34114" y="155559"/>
                  <a:pt x="94837" y="94836"/>
                </a:cubicBezTo>
                <a:cubicBezTo>
                  <a:pt x="155560" y="34113"/>
                  <a:pt x="237917" y="0"/>
                  <a:pt x="323792" y="0"/>
                </a:cubicBezTo>
                <a:lnTo>
                  <a:pt x="1618917" y="0"/>
                </a:lnTo>
                <a:cubicBezTo>
                  <a:pt x="1704792" y="0"/>
                  <a:pt x="1787149" y="34114"/>
                  <a:pt x="1847872" y="94837"/>
                </a:cubicBezTo>
                <a:cubicBezTo>
                  <a:pt x="1908595" y="155560"/>
                  <a:pt x="1942708" y="237917"/>
                  <a:pt x="1942708" y="323792"/>
                </a:cubicBezTo>
                <a:lnTo>
                  <a:pt x="1942708" y="1618917"/>
                </a:lnTo>
                <a:cubicBezTo>
                  <a:pt x="1942708" y="1704792"/>
                  <a:pt x="1908594" y="1787149"/>
                  <a:pt x="1847872" y="1847872"/>
                </a:cubicBezTo>
                <a:cubicBezTo>
                  <a:pt x="1787149" y="1908595"/>
                  <a:pt x="1704792" y="1942708"/>
                  <a:pt x="1618917" y="1942708"/>
                </a:cubicBezTo>
                <a:lnTo>
                  <a:pt x="323791" y="1942708"/>
                </a:lnTo>
                <a:cubicBezTo>
                  <a:pt x="237916" y="1942708"/>
                  <a:pt x="155559" y="1908594"/>
                  <a:pt x="94836" y="1847872"/>
                </a:cubicBezTo>
                <a:cubicBezTo>
                  <a:pt x="34113" y="1787149"/>
                  <a:pt x="0" y="1704792"/>
                  <a:pt x="0" y="1618917"/>
                </a:cubicBezTo>
                <a:lnTo>
                  <a:pt x="0" y="323791"/>
                </a:lnTo>
                <a:close/>
              </a:path>
            </a:pathLst>
          </a:custGeom>
          <a:solidFill>
            <a:schemeClr val="accent6">
              <a:lumMod val="75000"/>
            </a:schemeClr>
          </a:solidFill>
        </p:spPr>
        <p:style>
          <a:lnRef idx="2">
            <a:schemeClr val="lt1">
              <a:hueOff val="0"/>
              <a:satOff val="0"/>
              <a:lumOff val="0"/>
              <a:alphaOff val="0"/>
            </a:schemeClr>
          </a:lnRef>
          <a:fillRef idx="1">
            <a:schemeClr val="accent4">
              <a:shade val="50000"/>
              <a:hueOff val="-209432"/>
              <a:satOff val="-6337"/>
              <a:lumOff val="41612"/>
              <a:alphaOff val="0"/>
            </a:schemeClr>
          </a:fillRef>
          <a:effectRef idx="0">
            <a:schemeClr val="accent4">
              <a:shade val="50000"/>
              <a:hueOff val="-209432"/>
              <a:satOff val="-6337"/>
              <a:lumOff val="41612"/>
              <a:alphaOff val="0"/>
            </a:schemeClr>
          </a:effectRef>
          <a:fontRef idx="minor">
            <a:schemeClr val="lt1"/>
          </a:fontRef>
        </p:style>
        <p:txBody>
          <a:bodyPr spcFirstLastPara="0" vert="horz" wrap="square" lIns="186275" tIns="186275" rIns="186275" bIns="186275" numCol="1" spcCol="1270" anchor="ctr" anchorCtr="0">
            <a:noAutofit/>
          </a:bodyPr>
          <a:lstStyle/>
          <a:p>
            <a:pPr lvl="0" algn="ctr" defTabSz="1066800">
              <a:lnSpc>
                <a:spcPct val="90000"/>
              </a:lnSpc>
              <a:spcBef>
                <a:spcPct val="0"/>
              </a:spcBef>
              <a:spcAft>
                <a:spcPct val="35000"/>
              </a:spcAft>
            </a:pPr>
            <a:r>
              <a:rPr lang="es-CO" sz="2400" b="1" kern="1200" dirty="0" smtClean="0">
                <a:effectLst>
                  <a:outerShdw blurRad="38100" dist="38100" dir="2700000" algn="tl">
                    <a:srgbClr val="000000">
                      <a:alpha val="43137"/>
                    </a:srgbClr>
                  </a:outerShdw>
                </a:effectLst>
              </a:rPr>
              <a:t>Calificación</a:t>
            </a:r>
            <a:endParaRPr lang="es-CO" sz="2400" b="1" kern="1200" dirty="0">
              <a:effectLst>
                <a:outerShdw blurRad="38100" dist="38100" dir="2700000" algn="tl">
                  <a:srgbClr val="000000">
                    <a:alpha val="43137"/>
                  </a:srgbClr>
                </a:outerShdw>
              </a:effectLst>
            </a:endParaRPr>
          </a:p>
        </p:txBody>
      </p:sp>
      <p:sp>
        <p:nvSpPr>
          <p:cNvPr id="16" name="15 Forma libre"/>
          <p:cNvSpPr/>
          <p:nvPr/>
        </p:nvSpPr>
        <p:spPr>
          <a:xfrm>
            <a:off x="4557360" y="2129676"/>
            <a:ext cx="1942708" cy="1942708"/>
          </a:xfrm>
          <a:custGeom>
            <a:avLst/>
            <a:gdLst>
              <a:gd name="connsiteX0" fmla="*/ 0 w 1942708"/>
              <a:gd name="connsiteY0" fmla="*/ 323791 h 1942708"/>
              <a:gd name="connsiteX1" fmla="*/ 94837 w 1942708"/>
              <a:gd name="connsiteY1" fmla="*/ 94836 h 1942708"/>
              <a:gd name="connsiteX2" fmla="*/ 323792 w 1942708"/>
              <a:gd name="connsiteY2" fmla="*/ 0 h 1942708"/>
              <a:gd name="connsiteX3" fmla="*/ 1618917 w 1942708"/>
              <a:gd name="connsiteY3" fmla="*/ 0 h 1942708"/>
              <a:gd name="connsiteX4" fmla="*/ 1847872 w 1942708"/>
              <a:gd name="connsiteY4" fmla="*/ 94837 h 1942708"/>
              <a:gd name="connsiteX5" fmla="*/ 1942708 w 1942708"/>
              <a:gd name="connsiteY5" fmla="*/ 323792 h 1942708"/>
              <a:gd name="connsiteX6" fmla="*/ 1942708 w 1942708"/>
              <a:gd name="connsiteY6" fmla="*/ 1618917 h 1942708"/>
              <a:gd name="connsiteX7" fmla="*/ 1847872 w 1942708"/>
              <a:gd name="connsiteY7" fmla="*/ 1847872 h 1942708"/>
              <a:gd name="connsiteX8" fmla="*/ 1618917 w 1942708"/>
              <a:gd name="connsiteY8" fmla="*/ 1942708 h 1942708"/>
              <a:gd name="connsiteX9" fmla="*/ 323791 w 1942708"/>
              <a:gd name="connsiteY9" fmla="*/ 1942708 h 1942708"/>
              <a:gd name="connsiteX10" fmla="*/ 94836 w 1942708"/>
              <a:gd name="connsiteY10" fmla="*/ 1847872 h 1942708"/>
              <a:gd name="connsiteX11" fmla="*/ 0 w 1942708"/>
              <a:gd name="connsiteY11" fmla="*/ 1618917 h 1942708"/>
              <a:gd name="connsiteX12" fmla="*/ 0 w 1942708"/>
              <a:gd name="connsiteY12" fmla="*/ 323791 h 194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2708" h="1942708">
                <a:moveTo>
                  <a:pt x="0" y="323791"/>
                </a:moveTo>
                <a:cubicBezTo>
                  <a:pt x="0" y="237916"/>
                  <a:pt x="34114" y="155559"/>
                  <a:pt x="94837" y="94836"/>
                </a:cubicBezTo>
                <a:cubicBezTo>
                  <a:pt x="155560" y="34113"/>
                  <a:pt x="237917" y="0"/>
                  <a:pt x="323792" y="0"/>
                </a:cubicBezTo>
                <a:lnTo>
                  <a:pt x="1618917" y="0"/>
                </a:lnTo>
                <a:cubicBezTo>
                  <a:pt x="1704792" y="0"/>
                  <a:pt x="1787149" y="34114"/>
                  <a:pt x="1847872" y="94837"/>
                </a:cubicBezTo>
                <a:cubicBezTo>
                  <a:pt x="1908595" y="155560"/>
                  <a:pt x="1942708" y="237917"/>
                  <a:pt x="1942708" y="323792"/>
                </a:cubicBezTo>
                <a:lnTo>
                  <a:pt x="1942708" y="1618917"/>
                </a:lnTo>
                <a:cubicBezTo>
                  <a:pt x="1942708" y="1704792"/>
                  <a:pt x="1908594" y="1787149"/>
                  <a:pt x="1847872" y="1847872"/>
                </a:cubicBezTo>
                <a:cubicBezTo>
                  <a:pt x="1787149" y="1908595"/>
                  <a:pt x="1704792" y="1942708"/>
                  <a:pt x="1618917" y="1942708"/>
                </a:cubicBezTo>
                <a:lnTo>
                  <a:pt x="323791" y="1942708"/>
                </a:lnTo>
                <a:cubicBezTo>
                  <a:pt x="237916" y="1942708"/>
                  <a:pt x="155559" y="1908594"/>
                  <a:pt x="94836" y="1847872"/>
                </a:cubicBezTo>
                <a:cubicBezTo>
                  <a:pt x="34113" y="1787149"/>
                  <a:pt x="0" y="1704792"/>
                  <a:pt x="0" y="1618917"/>
                </a:cubicBezTo>
                <a:lnTo>
                  <a:pt x="0" y="323791"/>
                </a:lnTo>
                <a:close/>
              </a:path>
            </a:pathLst>
          </a:custGeom>
          <a:solidFill>
            <a:schemeClr val="accent5">
              <a:lumMod val="75000"/>
            </a:schemeClr>
          </a:solidFill>
        </p:spPr>
        <p:style>
          <a:lnRef idx="2">
            <a:schemeClr val="lt1">
              <a:hueOff val="0"/>
              <a:satOff val="0"/>
              <a:lumOff val="0"/>
              <a:alphaOff val="0"/>
            </a:schemeClr>
          </a:lnRef>
          <a:fillRef idx="1">
            <a:schemeClr val="accent4">
              <a:shade val="50000"/>
              <a:hueOff val="-104716"/>
              <a:satOff val="-3169"/>
              <a:lumOff val="20806"/>
              <a:alphaOff val="0"/>
            </a:schemeClr>
          </a:fillRef>
          <a:effectRef idx="0">
            <a:schemeClr val="accent4">
              <a:shade val="50000"/>
              <a:hueOff val="-104716"/>
              <a:satOff val="-3169"/>
              <a:lumOff val="20806"/>
              <a:alphaOff val="0"/>
            </a:schemeClr>
          </a:effectRef>
          <a:fontRef idx="minor">
            <a:schemeClr val="lt1"/>
          </a:fontRef>
        </p:style>
        <p:txBody>
          <a:bodyPr spcFirstLastPara="0" vert="horz" wrap="square" lIns="186275" tIns="186275" rIns="186275" bIns="186275" numCol="1" spcCol="1270" anchor="ctr" anchorCtr="0">
            <a:noAutofit/>
          </a:bodyPr>
          <a:lstStyle/>
          <a:p>
            <a:pPr lvl="0" algn="ctr" defTabSz="1066800">
              <a:lnSpc>
                <a:spcPct val="90000"/>
              </a:lnSpc>
              <a:spcBef>
                <a:spcPct val="0"/>
              </a:spcBef>
              <a:spcAft>
                <a:spcPct val="35000"/>
              </a:spcAft>
            </a:pPr>
            <a:r>
              <a:rPr lang="es-CO" sz="2400" b="1" kern="1200" dirty="0" smtClean="0">
                <a:effectLst>
                  <a:outerShdw blurRad="38100" dist="38100" dir="2700000" algn="tl">
                    <a:srgbClr val="000000">
                      <a:alpha val="43137"/>
                    </a:srgbClr>
                  </a:outerShdw>
                </a:effectLst>
              </a:rPr>
              <a:t>Simulación de Costos</a:t>
            </a:r>
            <a:endParaRPr lang="es-CO" sz="2400" b="1" kern="1200" dirty="0">
              <a:effectLst>
                <a:outerShdw blurRad="38100" dist="38100" dir="2700000" algn="tl">
                  <a:srgbClr val="000000">
                    <a:alpha val="43137"/>
                  </a:srgbClr>
                </a:outerShdw>
              </a:effectLst>
            </a:endParaRPr>
          </a:p>
        </p:txBody>
      </p:sp>
      <p:grpSp>
        <p:nvGrpSpPr>
          <p:cNvPr id="2" name="5 Grupo"/>
          <p:cNvGrpSpPr/>
          <p:nvPr/>
        </p:nvGrpSpPr>
        <p:grpSpPr>
          <a:xfrm>
            <a:off x="0" y="0"/>
            <a:ext cx="9144000" cy="1037230"/>
            <a:chOff x="0" y="0"/>
            <a:chExt cx="9144000" cy="1037230"/>
          </a:xfrm>
        </p:grpSpPr>
        <p:pic>
          <p:nvPicPr>
            <p:cNvPr id="7" name="Picture 2"/>
            <p:cNvPicPr>
              <a:picLocks noChangeAspect="1" noChangeArrowheads="1"/>
            </p:cNvPicPr>
            <p:nvPr/>
          </p:nvPicPr>
          <p:blipFill>
            <a:blip r:embed="rId3" cstate="print"/>
            <a:srcRect/>
            <a:stretch>
              <a:fillRect/>
            </a:stretch>
          </p:blipFill>
          <p:spPr bwMode="auto">
            <a:xfrm>
              <a:off x="0" y="0"/>
              <a:ext cx="9144000" cy="1037230"/>
            </a:xfrm>
            <a:prstGeom prst="rect">
              <a:avLst/>
            </a:prstGeom>
            <a:noFill/>
            <a:ln w="9525">
              <a:noFill/>
              <a:miter lim="800000"/>
              <a:headEnd/>
              <a:tailEnd/>
            </a:ln>
          </p:spPr>
        </p:pic>
        <p:sp>
          <p:nvSpPr>
            <p:cNvPr id="8" name="7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9" name="8 Rectángulo"/>
          <p:cNvSpPr/>
          <p:nvPr/>
        </p:nvSpPr>
        <p:spPr bwMode="auto">
          <a:xfrm>
            <a:off x="1146412" y="708144"/>
            <a:ext cx="7083188"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O" sz="2800" b="1" dirty="0" smtClean="0">
                <a:solidFill>
                  <a:srgbClr val="3E5238"/>
                </a:solidFill>
                <a:latin typeface="Arial" pitchFamily="34" charset="0"/>
                <a:cs typeface="Arial" pitchFamily="34" charset="0"/>
              </a:rPr>
              <a:t>Criterios para la comparabilidad</a:t>
            </a:r>
            <a:endParaRPr lang="en-US" sz="2800" b="1" dirty="0">
              <a:solidFill>
                <a:srgbClr val="3E5238"/>
              </a:solidFill>
              <a:latin typeface="Arial" pitchFamily="34" charset="0"/>
              <a:cs typeface="Arial" pitchFamily="34" charset="0"/>
            </a:endParaRPr>
          </a:p>
        </p:txBody>
      </p:sp>
    </p:spTree>
    <p:extLst>
      <p:ext uri="{BB962C8B-B14F-4D97-AF65-F5344CB8AC3E}">
        <p14:creationId xmlns:p14="http://schemas.microsoft.com/office/powerpoint/2010/main" val="2237268649"/>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32735" y="57700"/>
            <a:ext cx="6415549" cy="782958"/>
          </a:xfrm>
          <a:prstGeom prst="rect">
            <a:avLst/>
          </a:prstGeom>
          <a:noFill/>
        </p:spPr>
        <p:txBody>
          <a:bodyPr wrap="square" rtlCol="0" anchor="ctr" anchorCtr="0">
            <a:noAutofit/>
          </a:bodyPr>
          <a:lstStyle/>
          <a:p>
            <a:r>
              <a:rPr lang="es-ES" sz="2400" b="1" dirty="0" smtClean="0">
                <a:solidFill>
                  <a:schemeClr val="bg1"/>
                </a:solidFill>
              </a:rPr>
              <a:t>“APRENDIZAJE EN LAS ESCUELAS DEL SIGLO XXI”</a:t>
            </a:r>
            <a:endParaRPr lang="es-CO" sz="2400" b="1" dirty="0">
              <a:solidFill>
                <a:schemeClr val="bg1"/>
              </a:solidFill>
            </a:endParaRPr>
          </a:p>
        </p:txBody>
      </p:sp>
      <p:graphicFrame>
        <p:nvGraphicFramePr>
          <p:cNvPr id="5" name="4 Diagrama"/>
          <p:cNvGraphicFramePr/>
          <p:nvPr>
            <p:extLst>
              <p:ext uri="{D42A27DB-BD31-4B8C-83A1-F6EECF244321}">
                <p14:modId xmlns:p14="http://schemas.microsoft.com/office/powerpoint/2010/main" val="1429320137"/>
              </p:ext>
            </p:extLst>
          </p:nvPr>
        </p:nvGraphicFramePr>
        <p:xfrm>
          <a:off x="682389" y="1323832"/>
          <a:ext cx="8065827" cy="4572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7 Grupo"/>
          <p:cNvGrpSpPr/>
          <p:nvPr/>
        </p:nvGrpSpPr>
        <p:grpSpPr>
          <a:xfrm>
            <a:off x="0" y="0"/>
            <a:ext cx="9144000" cy="1037230"/>
            <a:chOff x="0" y="0"/>
            <a:chExt cx="9144000" cy="1037230"/>
          </a:xfrm>
        </p:grpSpPr>
        <p:pic>
          <p:nvPicPr>
            <p:cNvPr id="2050" name="Picture 2"/>
            <p:cNvPicPr>
              <a:picLocks noChangeAspect="1" noChangeArrowheads="1"/>
            </p:cNvPicPr>
            <p:nvPr/>
          </p:nvPicPr>
          <p:blipFill>
            <a:blip r:embed="rId7" cstate="print"/>
            <a:srcRect/>
            <a:stretch>
              <a:fillRect/>
            </a:stretch>
          </p:blipFill>
          <p:spPr bwMode="auto">
            <a:xfrm>
              <a:off x="0" y="0"/>
              <a:ext cx="9144000" cy="1037230"/>
            </a:xfrm>
            <a:prstGeom prst="rect">
              <a:avLst/>
            </a:prstGeom>
            <a:noFill/>
            <a:ln w="9525">
              <a:noFill/>
              <a:miter lim="800000"/>
              <a:headEnd/>
              <a:tailEnd/>
            </a:ln>
          </p:spPr>
        </p:pic>
        <p:sp>
          <p:nvSpPr>
            <p:cNvPr id="7" name="6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9" name="8 CuadroTexto"/>
          <p:cNvSpPr txBox="1"/>
          <p:nvPr/>
        </p:nvSpPr>
        <p:spPr>
          <a:xfrm>
            <a:off x="1002656" y="278289"/>
            <a:ext cx="8686800" cy="646331"/>
          </a:xfrm>
          <a:prstGeom prst="rect">
            <a:avLst/>
          </a:prstGeom>
          <a:noFill/>
        </p:spPr>
        <p:txBody>
          <a:bodyPr wrap="square" rtlCol="0">
            <a:spAutoFit/>
          </a:bodyPr>
          <a:lstStyle/>
          <a:p>
            <a:r>
              <a:rPr lang="es-CO" sz="3600" b="1" dirty="0" smtClean="0">
                <a:solidFill>
                  <a:schemeClr val="tx2">
                    <a:lumMod val="75000"/>
                  </a:schemeClr>
                </a:solidFill>
                <a:latin typeface="+mj-lt"/>
              </a:rPr>
              <a:t>Temario</a:t>
            </a:r>
            <a:endParaRPr lang="es-CO" sz="3600" b="1" dirty="0">
              <a:solidFill>
                <a:schemeClr val="tx2">
                  <a:lumMod val="75000"/>
                </a:schemeClr>
              </a:solidFill>
              <a:latin typeface="+mj-lt"/>
            </a:endParaRPr>
          </a:p>
        </p:txBody>
      </p:sp>
    </p:spTree>
    <p:extLst>
      <p:ext uri="{BB962C8B-B14F-4D97-AF65-F5344CB8AC3E}">
        <p14:creationId xmlns:p14="http://schemas.microsoft.com/office/powerpoint/2010/main" val="38590650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97901" y="75117"/>
            <a:ext cx="7269550" cy="782958"/>
          </a:xfrm>
          <a:prstGeom prst="rect">
            <a:avLst/>
          </a:prstGeom>
          <a:noFill/>
        </p:spPr>
        <p:txBody>
          <a:bodyPr wrap="square" rtlCol="0" anchor="ctr" anchorCtr="0">
            <a:noAutofit/>
          </a:bodyPr>
          <a:lstStyle/>
          <a:p>
            <a:r>
              <a:rPr lang="es-ES" sz="3200" b="1" dirty="0">
                <a:solidFill>
                  <a:schemeClr val="bg1"/>
                </a:solidFill>
              </a:rPr>
              <a:t>OBJETO DE CIER</a:t>
            </a:r>
            <a:endParaRPr lang="es-CO" sz="3200" b="1" dirty="0">
              <a:solidFill>
                <a:schemeClr val="bg1"/>
              </a:solidFill>
            </a:endParaRPr>
          </a:p>
        </p:txBody>
      </p:sp>
      <p:graphicFrame>
        <p:nvGraphicFramePr>
          <p:cNvPr id="4" name="3 Diagrama"/>
          <p:cNvGraphicFramePr/>
          <p:nvPr>
            <p:extLst>
              <p:ext uri="{D42A27DB-BD31-4B8C-83A1-F6EECF244321}">
                <p14:modId xmlns:p14="http://schemas.microsoft.com/office/powerpoint/2010/main" val="908021865"/>
              </p:ext>
            </p:extLst>
          </p:nvPr>
        </p:nvGraphicFramePr>
        <p:xfrm>
          <a:off x="2002971" y="1097279"/>
          <a:ext cx="5233852" cy="2664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1 Diagrama"/>
          <p:cNvGraphicFramePr/>
          <p:nvPr>
            <p:extLst>
              <p:ext uri="{D42A27DB-BD31-4B8C-83A1-F6EECF244321}">
                <p14:modId xmlns:p14="http://schemas.microsoft.com/office/powerpoint/2010/main" val="2434727084"/>
              </p:ext>
            </p:extLst>
          </p:nvPr>
        </p:nvGraphicFramePr>
        <p:xfrm>
          <a:off x="0" y="2606722"/>
          <a:ext cx="4570569" cy="42512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5 Flecha abajo"/>
          <p:cNvSpPr/>
          <p:nvPr/>
        </p:nvSpPr>
        <p:spPr>
          <a:xfrm rot="2724274">
            <a:off x="3330380" y="3356899"/>
            <a:ext cx="339127" cy="355521"/>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CO"/>
          </a:p>
        </p:txBody>
      </p:sp>
      <p:grpSp>
        <p:nvGrpSpPr>
          <p:cNvPr id="11" name="10 Grupo"/>
          <p:cNvGrpSpPr/>
          <p:nvPr/>
        </p:nvGrpSpPr>
        <p:grpSpPr>
          <a:xfrm>
            <a:off x="0" y="0"/>
            <a:ext cx="9144000" cy="1037230"/>
            <a:chOff x="0" y="0"/>
            <a:chExt cx="9144000" cy="1037230"/>
          </a:xfrm>
        </p:grpSpPr>
        <p:pic>
          <p:nvPicPr>
            <p:cNvPr id="12" name="Picture 2"/>
            <p:cNvPicPr>
              <a:picLocks noChangeAspect="1" noChangeArrowheads="1"/>
            </p:cNvPicPr>
            <p:nvPr/>
          </p:nvPicPr>
          <p:blipFill>
            <a:blip r:embed="rId13" cstate="print"/>
            <a:srcRect/>
            <a:stretch>
              <a:fillRect/>
            </a:stretch>
          </p:blipFill>
          <p:spPr bwMode="auto">
            <a:xfrm>
              <a:off x="0" y="0"/>
              <a:ext cx="9144000" cy="1037230"/>
            </a:xfrm>
            <a:prstGeom prst="rect">
              <a:avLst/>
            </a:prstGeom>
            <a:noFill/>
            <a:ln w="9525">
              <a:noFill/>
              <a:miter lim="800000"/>
              <a:headEnd/>
              <a:tailEnd/>
            </a:ln>
          </p:spPr>
        </p:pic>
        <p:sp>
          <p:nvSpPr>
            <p:cNvPr id="13" name="12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14" name="13 Rectángulo"/>
          <p:cNvSpPr/>
          <p:nvPr/>
        </p:nvSpPr>
        <p:spPr bwMode="auto">
          <a:xfrm>
            <a:off x="1022423" y="285063"/>
            <a:ext cx="3579812"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CO" sz="2800" b="1" dirty="0" smtClean="0">
                <a:solidFill>
                  <a:schemeClr val="accent4">
                    <a:lumMod val="75000"/>
                  </a:schemeClr>
                </a:solidFill>
                <a:latin typeface="Arial" pitchFamily="34" charset="0"/>
                <a:cs typeface="Arial" pitchFamily="34" charset="0"/>
              </a:rPr>
              <a:t>OBJETO CIER</a:t>
            </a:r>
            <a:endParaRPr lang="en-US" sz="2800" b="1" dirty="0">
              <a:solidFill>
                <a:schemeClr val="accent4">
                  <a:lumMod val="75000"/>
                </a:schemeClr>
              </a:solidFill>
              <a:latin typeface="Arial" pitchFamily="34" charset="0"/>
              <a:cs typeface="Arial" pitchFamily="34" charset="0"/>
            </a:endParaRPr>
          </a:p>
        </p:txBody>
      </p:sp>
      <p:pic>
        <p:nvPicPr>
          <p:cNvPr id="15" name="Picture 26" descr="https://encrypted-tbn1.gstatic.com/images?q=tbn:ANd9GcRjRfNRF7GnSo1mDrKNzED6a3cD5ijfsuQu7uLTrdPXXMa3ov3U"/>
          <p:cNvPicPr>
            <a:picLocks noChangeAspect="1" noChangeArrowheads="1"/>
          </p:cNvPicPr>
          <p:nvPr/>
        </p:nvPicPr>
        <p:blipFill>
          <a:blip r:embed="rId14" cstate="print"/>
          <a:srcRect/>
          <a:stretch>
            <a:fillRect/>
          </a:stretch>
        </p:blipFill>
        <p:spPr bwMode="auto">
          <a:xfrm>
            <a:off x="5527343" y="3662109"/>
            <a:ext cx="3167830" cy="2342170"/>
          </a:xfrm>
          <a:prstGeom prst="rect">
            <a:avLst/>
          </a:prstGeom>
          <a:ln>
            <a:noFill/>
          </a:ln>
          <a:effectLst>
            <a:softEdge rad="112500"/>
          </a:effectLst>
        </p:spPr>
      </p:pic>
      <p:sp>
        <p:nvSpPr>
          <p:cNvPr id="16" name="15 Flecha abajo"/>
          <p:cNvSpPr/>
          <p:nvPr/>
        </p:nvSpPr>
        <p:spPr>
          <a:xfrm rot="19689662">
            <a:off x="5583771" y="3394535"/>
            <a:ext cx="343632" cy="338187"/>
          </a:xfrm>
          <a:prstGeom prst="downArrow">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s-CO"/>
          </a:p>
        </p:txBody>
      </p:sp>
      <p:sp>
        <p:nvSpPr>
          <p:cNvPr id="17" name="16 Rectángulo"/>
          <p:cNvSpPr/>
          <p:nvPr/>
        </p:nvSpPr>
        <p:spPr bwMode="auto">
          <a:xfrm>
            <a:off x="1050878" y="312359"/>
            <a:ext cx="6646465"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O" sz="2800" b="1" dirty="0" smtClean="0">
                <a:solidFill>
                  <a:schemeClr val="accent4">
                    <a:lumMod val="75000"/>
                  </a:schemeClr>
                </a:solidFill>
                <a:latin typeface="Arial" pitchFamily="34" charset="0"/>
                <a:cs typeface="Arial" pitchFamily="34" charset="0"/>
              </a:rPr>
              <a:t>Criterios para la comparabilidad</a:t>
            </a:r>
            <a:endParaRPr lang="en-US" sz="2800" b="1" dirty="0">
              <a:solidFill>
                <a:schemeClr val="accent4">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13364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ox(i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across)">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6"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rotWithShape="1">
          <a:blip r:embed="rId3">
            <a:extLst>
              <a:ext uri="{28A0092B-C50C-407E-A947-70E740481C1C}">
                <a14:useLocalDpi xmlns:a14="http://schemas.microsoft.com/office/drawing/2010/main" val="0"/>
              </a:ext>
            </a:extLst>
          </a:blip>
          <a:srcRect t="11176" r="45970" b="29360"/>
          <a:stretch/>
        </p:blipFill>
        <p:spPr>
          <a:xfrm>
            <a:off x="1037240" y="1392072"/>
            <a:ext cx="7438020" cy="4602530"/>
          </a:xfrm>
          <a:prstGeom prst="rect">
            <a:avLst/>
          </a:prstGeom>
          <a:ln>
            <a:noFill/>
          </a:ln>
          <a:effectLst>
            <a:outerShdw blurRad="292100" dist="139700" dir="2700000" algn="tl" rotWithShape="0">
              <a:srgbClr val="333333">
                <a:alpha val="65000"/>
              </a:srgbClr>
            </a:outerShdw>
          </a:effectLst>
        </p:spPr>
      </p:pic>
      <p:sp>
        <p:nvSpPr>
          <p:cNvPr id="5" name="4 CuadroTexto"/>
          <p:cNvSpPr txBox="1"/>
          <p:nvPr/>
        </p:nvSpPr>
        <p:spPr>
          <a:xfrm>
            <a:off x="97901" y="75117"/>
            <a:ext cx="7269550" cy="782958"/>
          </a:xfrm>
          <a:prstGeom prst="rect">
            <a:avLst/>
          </a:prstGeom>
          <a:noFill/>
        </p:spPr>
        <p:txBody>
          <a:bodyPr wrap="square" rtlCol="0" anchor="ctr" anchorCtr="0">
            <a:noAutofit/>
          </a:bodyPr>
          <a:lstStyle/>
          <a:p>
            <a:r>
              <a:rPr lang="es-ES" sz="3200" b="1" dirty="0">
                <a:solidFill>
                  <a:schemeClr val="bg1"/>
                </a:solidFill>
              </a:rPr>
              <a:t>OBJETO DE CIER</a:t>
            </a:r>
            <a:endParaRPr lang="es-CO" sz="3200" b="1" dirty="0">
              <a:solidFill>
                <a:schemeClr val="bg1"/>
              </a:solidFill>
            </a:endParaRPr>
          </a:p>
        </p:txBody>
      </p:sp>
      <p:grpSp>
        <p:nvGrpSpPr>
          <p:cNvPr id="6" name="5 Grupo"/>
          <p:cNvGrpSpPr/>
          <p:nvPr/>
        </p:nvGrpSpPr>
        <p:grpSpPr>
          <a:xfrm>
            <a:off x="0" y="0"/>
            <a:ext cx="9144000" cy="1037230"/>
            <a:chOff x="0" y="0"/>
            <a:chExt cx="9144000" cy="1037230"/>
          </a:xfrm>
        </p:grpSpPr>
        <p:pic>
          <p:nvPicPr>
            <p:cNvPr id="7" name="Picture 2"/>
            <p:cNvPicPr>
              <a:picLocks noChangeAspect="1" noChangeArrowheads="1"/>
            </p:cNvPicPr>
            <p:nvPr/>
          </p:nvPicPr>
          <p:blipFill>
            <a:blip r:embed="rId4" cstate="print"/>
            <a:srcRect/>
            <a:stretch>
              <a:fillRect/>
            </a:stretch>
          </p:blipFill>
          <p:spPr bwMode="auto">
            <a:xfrm>
              <a:off x="0" y="0"/>
              <a:ext cx="9144000" cy="1037230"/>
            </a:xfrm>
            <a:prstGeom prst="rect">
              <a:avLst/>
            </a:prstGeom>
            <a:noFill/>
            <a:ln w="9525">
              <a:noFill/>
              <a:miter lim="800000"/>
              <a:headEnd/>
              <a:tailEnd/>
            </a:ln>
          </p:spPr>
        </p:pic>
        <p:sp>
          <p:nvSpPr>
            <p:cNvPr id="8" name="7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9" name="8 Rectángulo"/>
          <p:cNvSpPr/>
          <p:nvPr/>
        </p:nvSpPr>
        <p:spPr bwMode="auto">
          <a:xfrm>
            <a:off x="1568334" y="285062"/>
            <a:ext cx="5910640"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O" sz="2800" b="1" dirty="0" smtClean="0">
                <a:solidFill>
                  <a:schemeClr val="accent4">
                    <a:lumMod val="75000"/>
                  </a:schemeClr>
                </a:solidFill>
                <a:latin typeface="Arial" pitchFamily="34" charset="0"/>
                <a:cs typeface="Arial" pitchFamily="34" charset="0"/>
              </a:rPr>
              <a:t>Calificación y Simulación</a:t>
            </a:r>
            <a:endParaRPr lang="en-US" sz="2800" b="1" dirty="0">
              <a:solidFill>
                <a:schemeClr val="accent4">
                  <a:lumMod val="75000"/>
                </a:schemeClr>
              </a:solidFill>
              <a:latin typeface="Arial" pitchFamily="34" charset="0"/>
              <a:cs typeface="Arial" pitchFamily="34" charset="0"/>
            </a:endParaRPr>
          </a:p>
        </p:txBody>
      </p:sp>
      <p:sp>
        <p:nvSpPr>
          <p:cNvPr id="11" name="10 Rectángulo"/>
          <p:cNvSpPr/>
          <p:nvPr/>
        </p:nvSpPr>
        <p:spPr>
          <a:xfrm>
            <a:off x="1105479" y="3862319"/>
            <a:ext cx="2339000" cy="904424"/>
          </a:xfrm>
          <a:prstGeom prst="rect">
            <a:avLst/>
          </a:prstGeom>
          <a:no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527560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97901" y="75117"/>
            <a:ext cx="7269550" cy="782958"/>
          </a:xfrm>
          <a:prstGeom prst="rect">
            <a:avLst/>
          </a:prstGeom>
          <a:noFill/>
        </p:spPr>
        <p:txBody>
          <a:bodyPr wrap="square" rtlCol="0" anchor="ctr" anchorCtr="0">
            <a:noAutofit/>
          </a:bodyPr>
          <a:lstStyle/>
          <a:p>
            <a:r>
              <a:rPr lang="es-ES" sz="3200" b="1" dirty="0">
                <a:solidFill>
                  <a:schemeClr val="bg1"/>
                </a:solidFill>
              </a:rPr>
              <a:t>OBJETO DE CIER</a:t>
            </a:r>
            <a:endParaRPr lang="es-CO" sz="3200" b="1" dirty="0">
              <a:solidFill>
                <a:schemeClr val="bg1"/>
              </a:solidFill>
            </a:endParaRPr>
          </a:p>
        </p:txBody>
      </p:sp>
      <p:graphicFrame>
        <p:nvGraphicFramePr>
          <p:cNvPr id="4" name="3 Diagrama"/>
          <p:cNvGraphicFramePr/>
          <p:nvPr>
            <p:extLst>
              <p:ext uri="{D42A27DB-BD31-4B8C-83A1-F6EECF244321}">
                <p14:modId xmlns:p14="http://schemas.microsoft.com/office/powerpoint/2010/main" val="2996421586"/>
              </p:ext>
            </p:extLst>
          </p:nvPr>
        </p:nvGraphicFramePr>
        <p:xfrm>
          <a:off x="391886" y="1297576"/>
          <a:ext cx="7881257" cy="4981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5 Grupo"/>
          <p:cNvGrpSpPr/>
          <p:nvPr/>
        </p:nvGrpSpPr>
        <p:grpSpPr>
          <a:xfrm>
            <a:off x="0" y="0"/>
            <a:ext cx="9144000" cy="1037230"/>
            <a:chOff x="0" y="0"/>
            <a:chExt cx="9144000" cy="1037230"/>
          </a:xfrm>
        </p:grpSpPr>
        <p:pic>
          <p:nvPicPr>
            <p:cNvPr id="7" name="Picture 2"/>
            <p:cNvPicPr>
              <a:picLocks noChangeAspect="1" noChangeArrowheads="1"/>
            </p:cNvPicPr>
            <p:nvPr/>
          </p:nvPicPr>
          <p:blipFill>
            <a:blip r:embed="rId8" cstate="print"/>
            <a:srcRect/>
            <a:stretch>
              <a:fillRect/>
            </a:stretch>
          </p:blipFill>
          <p:spPr bwMode="auto">
            <a:xfrm>
              <a:off x="0" y="0"/>
              <a:ext cx="9144000" cy="1037230"/>
            </a:xfrm>
            <a:prstGeom prst="rect">
              <a:avLst/>
            </a:prstGeom>
            <a:noFill/>
            <a:ln w="9525">
              <a:noFill/>
              <a:miter lim="800000"/>
              <a:headEnd/>
              <a:tailEnd/>
            </a:ln>
          </p:spPr>
        </p:pic>
        <p:sp>
          <p:nvSpPr>
            <p:cNvPr id="8" name="7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9" name="8 Rectángulo"/>
          <p:cNvSpPr/>
          <p:nvPr/>
        </p:nvSpPr>
        <p:spPr bwMode="auto">
          <a:xfrm>
            <a:off x="2673800" y="544371"/>
            <a:ext cx="3579812"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O" sz="2800" b="1" dirty="0" smtClean="0">
                <a:solidFill>
                  <a:schemeClr val="accent4">
                    <a:lumMod val="75000"/>
                  </a:schemeClr>
                </a:solidFill>
                <a:latin typeface="Arial" pitchFamily="34" charset="0"/>
                <a:cs typeface="Arial" pitchFamily="34" charset="0"/>
              </a:rPr>
              <a:t>OBJETO CIER</a:t>
            </a:r>
            <a:endParaRPr lang="en-US" sz="2800" b="1" dirty="0">
              <a:solidFill>
                <a:schemeClr val="accent4">
                  <a:lumMod val="75000"/>
                </a:schemeClr>
              </a:solidFill>
              <a:latin typeface="Arial" pitchFamily="34" charset="0"/>
              <a:cs typeface="Arial" pitchFamily="34" charset="0"/>
            </a:endParaRPr>
          </a:p>
        </p:txBody>
      </p:sp>
      <p:pic>
        <p:nvPicPr>
          <p:cNvPr id="10" name="Picture 2" descr="https://encrypted-tbn0.gstatic.com/images?q=tbn:ANd9GcT1Jd_exG6NsVsJ0J-vFjSnzv0-xTyu7C4_XIIYzVQSCl-F7Ouk"/>
          <p:cNvPicPr>
            <a:picLocks noChangeAspect="1" noChangeArrowheads="1"/>
          </p:cNvPicPr>
          <p:nvPr/>
        </p:nvPicPr>
        <p:blipFill>
          <a:blip r:embed="rId9" cstate="print"/>
          <a:srcRect/>
          <a:stretch>
            <a:fillRect/>
          </a:stretch>
        </p:blipFill>
        <p:spPr bwMode="auto">
          <a:xfrm>
            <a:off x="1093056" y="305161"/>
            <a:ext cx="1637731" cy="1195808"/>
          </a:xfrm>
          <a:prstGeom prst="rect">
            <a:avLst/>
          </a:prstGeom>
          <a:ln>
            <a:noFill/>
          </a:ln>
          <a:effectLst>
            <a:softEdge rad="112500"/>
          </a:effectLst>
        </p:spPr>
      </p:pic>
    </p:spTree>
    <p:extLst>
      <p:ext uri="{BB962C8B-B14F-4D97-AF65-F5344CB8AC3E}">
        <p14:creationId xmlns:p14="http://schemas.microsoft.com/office/powerpoint/2010/main" val="22372686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Forma libre"/>
          <p:cNvSpPr/>
          <p:nvPr/>
        </p:nvSpPr>
        <p:spPr>
          <a:xfrm>
            <a:off x="2069469" y="2935519"/>
            <a:ext cx="4340980" cy="2637981"/>
          </a:xfrm>
          <a:custGeom>
            <a:avLst/>
            <a:gdLst>
              <a:gd name="connsiteX0" fmla="*/ 0 w 8689383"/>
              <a:gd name="connsiteY0" fmla="*/ 0 h 2856600"/>
              <a:gd name="connsiteX1" fmla="*/ 8689383 w 8689383"/>
              <a:gd name="connsiteY1" fmla="*/ 0 h 2856600"/>
              <a:gd name="connsiteX2" fmla="*/ 8689383 w 8689383"/>
              <a:gd name="connsiteY2" fmla="*/ 2856600 h 2856600"/>
              <a:gd name="connsiteX3" fmla="*/ 0 w 8689383"/>
              <a:gd name="connsiteY3" fmla="*/ 2856600 h 2856600"/>
              <a:gd name="connsiteX4" fmla="*/ 0 w 8689383"/>
              <a:gd name="connsiteY4" fmla="*/ 0 h 285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9383" h="2856600">
                <a:moveTo>
                  <a:pt x="0" y="0"/>
                </a:moveTo>
                <a:lnTo>
                  <a:pt x="8689383" y="0"/>
                </a:lnTo>
                <a:lnTo>
                  <a:pt x="8689383" y="2856600"/>
                </a:lnTo>
                <a:lnTo>
                  <a:pt x="0" y="2856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5888" tIns="58420" rIns="327152" bIns="58420" numCol="1" spcCol="1270" anchor="t" anchorCtr="0">
            <a:noAutofit/>
          </a:bodyPr>
          <a:lstStyle/>
          <a:p>
            <a:pPr marL="285750" lvl="1" indent="-285750" algn="l" defTabSz="1600200">
              <a:lnSpc>
                <a:spcPct val="90000"/>
              </a:lnSpc>
              <a:spcBef>
                <a:spcPct val="0"/>
              </a:spcBef>
              <a:spcAft>
                <a:spcPct val="20000"/>
              </a:spcAft>
              <a:buChar char="••"/>
            </a:pPr>
            <a:endParaRPr lang="es-CO" sz="3600" kern="1200" dirty="0"/>
          </a:p>
        </p:txBody>
      </p:sp>
      <p:sp>
        <p:nvSpPr>
          <p:cNvPr id="5" name="4 CuadroTexto"/>
          <p:cNvSpPr txBox="1"/>
          <p:nvPr/>
        </p:nvSpPr>
        <p:spPr>
          <a:xfrm>
            <a:off x="97901" y="75117"/>
            <a:ext cx="7269550" cy="782958"/>
          </a:xfrm>
          <a:prstGeom prst="rect">
            <a:avLst/>
          </a:prstGeom>
          <a:noFill/>
        </p:spPr>
        <p:txBody>
          <a:bodyPr wrap="square" rtlCol="0" anchor="ctr" anchorCtr="0">
            <a:noAutofit/>
          </a:bodyPr>
          <a:lstStyle/>
          <a:p>
            <a:r>
              <a:rPr lang="es-ES" sz="3200" b="1" dirty="0">
                <a:solidFill>
                  <a:schemeClr val="bg1"/>
                </a:solidFill>
              </a:rPr>
              <a:t>OBJETO DE CIER</a:t>
            </a:r>
            <a:endParaRPr lang="es-CO" sz="3200" b="1" dirty="0">
              <a:solidFill>
                <a:schemeClr val="bg1"/>
              </a:solidFill>
            </a:endParaRPr>
          </a:p>
        </p:txBody>
      </p:sp>
      <p:graphicFrame>
        <p:nvGraphicFramePr>
          <p:cNvPr id="3" name="2 Diagrama"/>
          <p:cNvGraphicFramePr/>
          <p:nvPr>
            <p:extLst>
              <p:ext uri="{D42A27DB-BD31-4B8C-83A1-F6EECF244321}">
                <p14:modId xmlns:p14="http://schemas.microsoft.com/office/powerpoint/2010/main" val="2075543862"/>
              </p:ext>
            </p:extLst>
          </p:nvPr>
        </p:nvGraphicFramePr>
        <p:xfrm>
          <a:off x="1674125" y="203077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7 Grupo"/>
          <p:cNvGrpSpPr/>
          <p:nvPr/>
        </p:nvGrpSpPr>
        <p:grpSpPr>
          <a:xfrm>
            <a:off x="0" y="0"/>
            <a:ext cx="9144000" cy="1037230"/>
            <a:chOff x="0" y="0"/>
            <a:chExt cx="9144000" cy="1037230"/>
          </a:xfrm>
        </p:grpSpPr>
        <p:pic>
          <p:nvPicPr>
            <p:cNvPr id="10" name="Picture 2"/>
            <p:cNvPicPr>
              <a:picLocks noChangeAspect="1" noChangeArrowheads="1"/>
            </p:cNvPicPr>
            <p:nvPr/>
          </p:nvPicPr>
          <p:blipFill>
            <a:blip r:embed="rId8" cstate="print"/>
            <a:srcRect/>
            <a:stretch>
              <a:fillRect/>
            </a:stretch>
          </p:blipFill>
          <p:spPr bwMode="auto">
            <a:xfrm>
              <a:off x="0" y="0"/>
              <a:ext cx="9144000" cy="1037230"/>
            </a:xfrm>
            <a:prstGeom prst="rect">
              <a:avLst/>
            </a:prstGeom>
            <a:noFill/>
            <a:ln w="9525">
              <a:noFill/>
              <a:miter lim="800000"/>
              <a:headEnd/>
              <a:tailEnd/>
            </a:ln>
          </p:spPr>
        </p:pic>
        <p:sp>
          <p:nvSpPr>
            <p:cNvPr id="11" name="10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13" name="12 Forma libre"/>
          <p:cNvSpPr/>
          <p:nvPr/>
        </p:nvSpPr>
        <p:spPr>
          <a:xfrm>
            <a:off x="865196" y="1967554"/>
            <a:ext cx="3122223" cy="491320"/>
          </a:xfrm>
          <a:custGeom>
            <a:avLst/>
            <a:gdLst>
              <a:gd name="connsiteX0" fmla="*/ 0 w 8689383"/>
              <a:gd name="connsiteY0" fmla="*/ 183889 h 1103310"/>
              <a:gd name="connsiteX1" fmla="*/ 183889 w 8689383"/>
              <a:gd name="connsiteY1" fmla="*/ 0 h 1103310"/>
              <a:gd name="connsiteX2" fmla="*/ 8505494 w 8689383"/>
              <a:gd name="connsiteY2" fmla="*/ 0 h 1103310"/>
              <a:gd name="connsiteX3" fmla="*/ 8689383 w 8689383"/>
              <a:gd name="connsiteY3" fmla="*/ 183889 h 1103310"/>
              <a:gd name="connsiteX4" fmla="*/ 8689383 w 8689383"/>
              <a:gd name="connsiteY4" fmla="*/ 919421 h 1103310"/>
              <a:gd name="connsiteX5" fmla="*/ 8505494 w 8689383"/>
              <a:gd name="connsiteY5" fmla="*/ 1103310 h 1103310"/>
              <a:gd name="connsiteX6" fmla="*/ 183889 w 8689383"/>
              <a:gd name="connsiteY6" fmla="*/ 1103310 h 1103310"/>
              <a:gd name="connsiteX7" fmla="*/ 0 w 8689383"/>
              <a:gd name="connsiteY7" fmla="*/ 919421 h 1103310"/>
              <a:gd name="connsiteX8" fmla="*/ 0 w 8689383"/>
              <a:gd name="connsiteY8" fmla="*/ 183889 h 110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9383" h="1103310">
                <a:moveTo>
                  <a:pt x="0" y="183889"/>
                </a:moveTo>
                <a:cubicBezTo>
                  <a:pt x="0" y="82330"/>
                  <a:pt x="82330" y="0"/>
                  <a:pt x="183889" y="0"/>
                </a:cubicBezTo>
                <a:lnTo>
                  <a:pt x="8505494" y="0"/>
                </a:lnTo>
                <a:cubicBezTo>
                  <a:pt x="8607053" y="0"/>
                  <a:pt x="8689383" y="82330"/>
                  <a:pt x="8689383" y="183889"/>
                </a:cubicBezTo>
                <a:lnTo>
                  <a:pt x="8689383" y="919421"/>
                </a:lnTo>
                <a:cubicBezTo>
                  <a:pt x="8689383" y="1020980"/>
                  <a:pt x="8607053" y="1103310"/>
                  <a:pt x="8505494" y="1103310"/>
                </a:cubicBezTo>
                <a:lnTo>
                  <a:pt x="183889" y="1103310"/>
                </a:lnTo>
                <a:cubicBezTo>
                  <a:pt x="82330" y="1103310"/>
                  <a:pt x="0" y="1020980"/>
                  <a:pt x="0" y="919421"/>
                </a:cubicBezTo>
                <a:lnTo>
                  <a:pt x="0" y="183889"/>
                </a:lnTo>
                <a:close/>
              </a:path>
            </a:pathLst>
          </a:custGeom>
          <a:solidFill>
            <a:schemeClr val="accent4">
              <a:lumMod val="5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29119" tIns="229119" rIns="229119" bIns="229119" numCol="1" spcCol="1270" anchor="ctr" anchorCtr="0">
            <a:noAutofit/>
          </a:bodyPr>
          <a:lstStyle/>
          <a:p>
            <a:pPr lvl="0" algn="ctr" defTabSz="2044700">
              <a:lnSpc>
                <a:spcPct val="90000"/>
              </a:lnSpc>
              <a:spcBef>
                <a:spcPct val="0"/>
              </a:spcBef>
              <a:spcAft>
                <a:spcPct val="35000"/>
              </a:spcAft>
            </a:pPr>
            <a:r>
              <a:rPr lang="es-CO" sz="3600" kern="1200" dirty="0" smtClean="0"/>
              <a:t>Priorizar</a:t>
            </a:r>
            <a:endParaRPr lang="es-CO" sz="3600" kern="1200" dirty="0"/>
          </a:p>
        </p:txBody>
      </p:sp>
      <p:sp>
        <p:nvSpPr>
          <p:cNvPr id="9" name="8 Forma libre"/>
          <p:cNvSpPr/>
          <p:nvPr/>
        </p:nvSpPr>
        <p:spPr>
          <a:xfrm>
            <a:off x="4143851" y="1310187"/>
            <a:ext cx="3592287" cy="491319"/>
          </a:xfrm>
          <a:custGeom>
            <a:avLst/>
            <a:gdLst>
              <a:gd name="connsiteX0" fmla="*/ 0 w 8689383"/>
              <a:gd name="connsiteY0" fmla="*/ 183889 h 1103310"/>
              <a:gd name="connsiteX1" fmla="*/ 183889 w 8689383"/>
              <a:gd name="connsiteY1" fmla="*/ 0 h 1103310"/>
              <a:gd name="connsiteX2" fmla="*/ 8505494 w 8689383"/>
              <a:gd name="connsiteY2" fmla="*/ 0 h 1103310"/>
              <a:gd name="connsiteX3" fmla="*/ 8689383 w 8689383"/>
              <a:gd name="connsiteY3" fmla="*/ 183889 h 1103310"/>
              <a:gd name="connsiteX4" fmla="*/ 8689383 w 8689383"/>
              <a:gd name="connsiteY4" fmla="*/ 919421 h 1103310"/>
              <a:gd name="connsiteX5" fmla="*/ 8505494 w 8689383"/>
              <a:gd name="connsiteY5" fmla="*/ 1103310 h 1103310"/>
              <a:gd name="connsiteX6" fmla="*/ 183889 w 8689383"/>
              <a:gd name="connsiteY6" fmla="*/ 1103310 h 1103310"/>
              <a:gd name="connsiteX7" fmla="*/ 0 w 8689383"/>
              <a:gd name="connsiteY7" fmla="*/ 919421 h 1103310"/>
              <a:gd name="connsiteX8" fmla="*/ 0 w 8689383"/>
              <a:gd name="connsiteY8" fmla="*/ 183889 h 110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9383" h="1103310">
                <a:moveTo>
                  <a:pt x="0" y="183889"/>
                </a:moveTo>
                <a:cubicBezTo>
                  <a:pt x="0" y="82330"/>
                  <a:pt x="82330" y="0"/>
                  <a:pt x="183889" y="0"/>
                </a:cubicBezTo>
                <a:lnTo>
                  <a:pt x="8505494" y="0"/>
                </a:lnTo>
                <a:cubicBezTo>
                  <a:pt x="8607053" y="0"/>
                  <a:pt x="8689383" y="82330"/>
                  <a:pt x="8689383" y="183889"/>
                </a:cubicBezTo>
                <a:lnTo>
                  <a:pt x="8689383" y="919421"/>
                </a:lnTo>
                <a:cubicBezTo>
                  <a:pt x="8689383" y="1020980"/>
                  <a:pt x="8607053" y="1103310"/>
                  <a:pt x="8505494" y="1103310"/>
                </a:cubicBezTo>
                <a:lnTo>
                  <a:pt x="183889" y="1103310"/>
                </a:lnTo>
                <a:cubicBezTo>
                  <a:pt x="82330" y="1103310"/>
                  <a:pt x="0" y="1020980"/>
                  <a:pt x="0" y="919421"/>
                </a:cubicBezTo>
                <a:lnTo>
                  <a:pt x="0" y="183889"/>
                </a:lnTo>
                <a:close/>
              </a:path>
            </a:pathLst>
          </a:custGeom>
          <a:solidFill>
            <a:schemeClr val="accent4">
              <a:lumMod val="5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29119" tIns="229119" rIns="229119" bIns="229119" numCol="1" spcCol="1270" anchor="ctr" anchorCtr="0">
            <a:noAutofit/>
          </a:bodyPr>
          <a:lstStyle/>
          <a:p>
            <a:pPr lvl="0" algn="ctr" defTabSz="2044700">
              <a:lnSpc>
                <a:spcPct val="90000"/>
              </a:lnSpc>
              <a:spcBef>
                <a:spcPct val="0"/>
              </a:spcBef>
              <a:spcAft>
                <a:spcPct val="35000"/>
              </a:spcAft>
            </a:pPr>
            <a:r>
              <a:rPr lang="es-CO" sz="3600" kern="1200" dirty="0" smtClean="0"/>
              <a:t>Planificar</a:t>
            </a:r>
            <a:endParaRPr lang="es-CO" sz="3600" kern="1200" dirty="0"/>
          </a:p>
        </p:txBody>
      </p:sp>
      <p:grpSp>
        <p:nvGrpSpPr>
          <p:cNvPr id="12" name="11 Grupo"/>
          <p:cNvGrpSpPr/>
          <p:nvPr/>
        </p:nvGrpSpPr>
        <p:grpSpPr>
          <a:xfrm>
            <a:off x="7506270" y="5595582"/>
            <a:ext cx="1392070" cy="1004675"/>
            <a:chOff x="7136462" y="5305146"/>
            <a:chExt cx="1546001" cy="1295111"/>
          </a:xfrm>
        </p:grpSpPr>
        <p:pic>
          <p:nvPicPr>
            <p:cNvPr id="14" name="13 Imagen" descr="Imagen2.png"/>
            <p:cNvPicPr>
              <a:picLocks noChangeAspect="1"/>
            </p:cNvPicPr>
            <p:nvPr/>
          </p:nvPicPr>
          <p:blipFill>
            <a:blip r:embed="rId9" cstate="print"/>
            <a:stretch>
              <a:fillRect/>
            </a:stretch>
          </p:blipFill>
          <p:spPr>
            <a:xfrm>
              <a:off x="7148938" y="5362007"/>
              <a:ext cx="1533525" cy="1238250"/>
            </a:xfrm>
            <a:prstGeom prst="rect">
              <a:avLst/>
            </a:prstGeom>
          </p:spPr>
        </p:pic>
        <p:sp>
          <p:nvSpPr>
            <p:cNvPr id="15" name="14 Rectángulo"/>
            <p:cNvSpPr/>
            <p:nvPr/>
          </p:nvSpPr>
          <p:spPr>
            <a:xfrm>
              <a:off x="7136462" y="5305146"/>
              <a:ext cx="1531188" cy="369332"/>
            </a:xfrm>
            <a:prstGeom prst="rect">
              <a:avLst/>
            </a:prstGeom>
          </p:spPr>
          <p:txBody>
            <a:bodyPr wrap="none">
              <a:spAutoFit/>
            </a:bodyPr>
            <a:lstStyle/>
            <a:p>
              <a:pPr algn="ctr" fontAlgn="auto">
                <a:spcBef>
                  <a:spcPts val="0"/>
                </a:spcBef>
                <a:spcAft>
                  <a:spcPts val="0"/>
                </a:spcAft>
                <a:defRPr/>
              </a:pPr>
              <a:r>
                <a:rPr lang="es-CO" b="1" dirty="0" smtClean="0">
                  <a:solidFill>
                    <a:srgbClr val="3E5238"/>
                  </a:solidFill>
                  <a:effectLst>
                    <a:outerShdw blurRad="38100" dist="38100" dir="2700000" algn="tl">
                      <a:srgbClr val="000000">
                        <a:alpha val="43137"/>
                      </a:srgbClr>
                    </a:outerShdw>
                  </a:effectLst>
                  <a:latin typeface="Arial" pitchFamily="34" charset="0"/>
                  <a:cs typeface="Arial" pitchFamily="34" charset="0"/>
                </a:rPr>
                <a:t>Objeto CIER</a:t>
              </a:r>
              <a:endParaRPr lang="en-US" b="1" dirty="0">
                <a:solidFill>
                  <a:srgbClr val="3E5238"/>
                </a:solidFill>
                <a:effectLst>
                  <a:outerShdw blurRad="38100" dist="38100" dir="2700000" algn="tl">
                    <a:srgbClr val="000000">
                      <a:alpha val="43137"/>
                    </a:srgbClr>
                  </a:outerShdw>
                </a:effectLst>
                <a:latin typeface="Arial" pitchFamily="34" charset="0"/>
                <a:cs typeface="Arial" pitchFamily="34" charset="0"/>
              </a:endParaRPr>
            </a:p>
          </p:txBody>
        </p:sp>
      </p:grpSp>
    </p:spTree>
    <p:extLst>
      <p:ext uri="{BB962C8B-B14F-4D97-AF65-F5344CB8AC3E}">
        <p14:creationId xmlns:p14="http://schemas.microsoft.com/office/powerpoint/2010/main" val="21979193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32735" y="57700"/>
            <a:ext cx="6415549" cy="782958"/>
          </a:xfrm>
          <a:prstGeom prst="rect">
            <a:avLst/>
          </a:prstGeom>
          <a:noFill/>
        </p:spPr>
        <p:txBody>
          <a:bodyPr wrap="square" rtlCol="0" anchor="ctr" anchorCtr="0">
            <a:noAutofit/>
          </a:bodyPr>
          <a:lstStyle/>
          <a:p>
            <a:r>
              <a:rPr lang="es-ES" sz="2400" b="1" dirty="0" smtClean="0">
                <a:solidFill>
                  <a:schemeClr val="bg1"/>
                </a:solidFill>
              </a:rPr>
              <a:t>“APRENDIZAJE EN LAS ESCUELAS DEL SIGLO XXI”</a:t>
            </a:r>
            <a:endParaRPr lang="es-CO" sz="2400" b="1" dirty="0">
              <a:solidFill>
                <a:schemeClr val="bg1"/>
              </a:solidFill>
            </a:endParaRPr>
          </a:p>
        </p:txBody>
      </p:sp>
      <p:grpSp>
        <p:nvGrpSpPr>
          <p:cNvPr id="2" name="3 Grupo"/>
          <p:cNvGrpSpPr/>
          <p:nvPr/>
        </p:nvGrpSpPr>
        <p:grpSpPr>
          <a:xfrm>
            <a:off x="1084591" y="1396442"/>
            <a:ext cx="7677273" cy="2651831"/>
            <a:chOff x="1603204" y="3470901"/>
            <a:chExt cx="7677273" cy="1984525"/>
          </a:xfrm>
        </p:grpSpPr>
        <p:cxnSp>
          <p:nvCxnSpPr>
            <p:cNvPr id="6" name="5 Conector recto"/>
            <p:cNvCxnSpPr/>
            <p:nvPr/>
          </p:nvCxnSpPr>
          <p:spPr>
            <a:xfrm>
              <a:off x="1604206" y="3609472"/>
              <a:ext cx="0" cy="1656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2068426" y="3470901"/>
              <a:ext cx="6121102" cy="345492"/>
            </a:xfrm>
            <a:prstGeom prst="rect">
              <a:avLst/>
            </a:prstGeom>
            <a:noFill/>
          </p:spPr>
          <p:txBody>
            <a:bodyPr wrap="square" rtlCol="0">
              <a:spAutoFit/>
            </a:bodyPr>
            <a:lstStyle/>
            <a:p>
              <a:r>
                <a:rPr lang="es-CO" sz="2400" dirty="0" smtClean="0">
                  <a:solidFill>
                    <a:schemeClr val="bg1">
                      <a:lumMod val="65000"/>
                    </a:schemeClr>
                  </a:solidFill>
                </a:rPr>
                <a:t>Antecedentes</a:t>
              </a:r>
            </a:p>
          </p:txBody>
        </p:sp>
        <p:sp>
          <p:nvSpPr>
            <p:cNvPr id="8" name="7 Rectángulo"/>
            <p:cNvSpPr/>
            <p:nvPr/>
          </p:nvSpPr>
          <p:spPr>
            <a:xfrm>
              <a:off x="2025089" y="4047968"/>
              <a:ext cx="5583655" cy="345492"/>
            </a:xfrm>
            <a:prstGeom prst="rect">
              <a:avLst/>
            </a:prstGeom>
            <a:scene3d>
              <a:camera prst="orthographicFront"/>
              <a:lightRig rig="threePt" dir="t"/>
            </a:scene3d>
            <a:sp3d>
              <a:bevelT/>
            </a:sp3d>
          </p:spPr>
          <p:txBody>
            <a:bodyPr wrap="square">
              <a:spAutoFit/>
            </a:bodyPr>
            <a:lstStyle/>
            <a:p>
              <a:r>
                <a:rPr lang="es-CO" sz="2400" b="1" dirty="0" smtClean="0">
                  <a:solidFill>
                    <a:schemeClr val="bg1">
                      <a:lumMod val="65000"/>
                    </a:schemeClr>
                  </a:solidFill>
                </a:rPr>
                <a:t>Objeto del CIER</a:t>
              </a:r>
            </a:p>
          </p:txBody>
        </p:sp>
        <p:sp>
          <p:nvSpPr>
            <p:cNvPr id="9" name="8 Rectángulo"/>
            <p:cNvSpPr/>
            <p:nvPr/>
          </p:nvSpPr>
          <p:spPr>
            <a:xfrm>
              <a:off x="2052383" y="4530334"/>
              <a:ext cx="7228094" cy="621885"/>
            </a:xfrm>
            <a:prstGeom prst="rect">
              <a:avLst/>
            </a:prstGeom>
          </p:spPr>
          <p:txBody>
            <a:bodyPr wrap="squar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Cómo uso CIER para tomar decisiones de infraestructura educativa?</a:t>
              </a:r>
            </a:p>
          </p:txBody>
        </p:sp>
        <p:sp>
          <p:nvSpPr>
            <p:cNvPr id="11" name="10 Pentágono"/>
            <p:cNvSpPr/>
            <p:nvPr/>
          </p:nvSpPr>
          <p:spPr>
            <a:xfrm>
              <a:off x="1603204" y="3597213"/>
              <a:ext cx="432000" cy="216000"/>
            </a:xfrm>
            <a:prstGeom prst="homePlate">
              <a:avLst/>
            </a:prstGeom>
            <a:noFill/>
            <a:ln>
              <a:solidFill>
                <a:srgbClr val="00B0F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accent1">
                    <a:lumMod val="75000"/>
                  </a:schemeClr>
                </a:solidFill>
              </a:endParaRPr>
            </a:p>
          </p:txBody>
        </p:sp>
        <p:sp>
          <p:nvSpPr>
            <p:cNvPr id="12" name="11 Pentágono"/>
            <p:cNvSpPr/>
            <p:nvPr/>
          </p:nvSpPr>
          <p:spPr>
            <a:xfrm>
              <a:off x="1611226" y="4135450"/>
              <a:ext cx="432000" cy="216000"/>
            </a:xfrm>
            <a:prstGeom prst="homePlate">
              <a:avLst/>
            </a:prstGeom>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bg1">
                    <a:lumMod val="65000"/>
                  </a:schemeClr>
                </a:solidFill>
              </a:endParaRPr>
            </a:p>
          </p:txBody>
        </p:sp>
        <p:sp>
          <p:nvSpPr>
            <p:cNvPr id="13" name="12 Pentágono"/>
            <p:cNvSpPr/>
            <p:nvPr/>
          </p:nvSpPr>
          <p:spPr>
            <a:xfrm>
              <a:off x="1611225" y="4647971"/>
              <a:ext cx="432000" cy="216000"/>
            </a:xfrm>
            <a:prstGeom prst="homePlat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accent1">
                    <a:lumMod val="75000"/>
                  </a:schemeClr>
                </a:solidFill>
              </a:endParaRPr>
            </a:p>
          </p:txBody>
        </p:sp>
        <p:sp>
          <p:nvSpPr>
            <p:cNvPr id="14" name="13 Rectángulo"/>
            <p:cNvSpPr/>
            <p:nvPr/>
          </p:nvSpPr>
          <p:spPr>
            <a:xfrm>
              <a:off x="2606719" y="5109934"/>
              <a:ext cx="6591870" cy="345492"/>
            </a:xfrm>
            <a:prstGeom prst="rect">
              <a:avLst/>
            </a:prstGeom>
          </p:spPr>
          <p:txBody>
            <a:bodyPr wrap="square">
              <a:spAutoFit/>
            </a:bodyPr>
            <a:lstStyle/>
            <a:p>
              <a:pPr algn="r"/>
              <a:r>
                <a:rPr lang="es-CO" sz="2400" dirty="0" smtClean="0">
                  <a:solidFill>
                    <a:schemeClr val="bg1">
                      <a:lumMod val="65000"/>
                    </a:schemeClr>
                  </a:solidFill>
                </a:rPr>
                <a:t>Cómo identifico y evalúo mis necesidades?</a:t>
              </a:r>
            </a:p>
          </p:txBody>
        </p:sp>
        <p:sp>
          <p:nvSpPr>
            <p:cNvPr id="15" name="14 Pentágono"/>
            <p:cNvSpPr/>
            <p:nvPr/>
          </p:nvSpPr>
          <p:spPr>
            <a:xfrm>
              <a:off x="1611225" y="5196931"/>
              <a:ext cx="432000" cy="216000"/>
            </a:xfrm>
            <a:prstGeom prst="homePlat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accent1">
                    <a:lumMod val="75000"/>
                  </a:schemeClr>
                </a:solidFill>
              </a:endParaRPr>
            </a:p>
          </p:txBody>
        </p:sp>
      </p:grpSp>
      <p:sp>
        <p:nvSpPr>
          <p:cNvPr id="16" name="15 Pentágono"/>
          <p:cNvSpPr/>
          <p:nvPr/>
        </p:nvSpPr>
        <p:spPr>
          <a:xfrm>
            <a:off x="1108532" y="4319282"/>
            <a:ext cx="432000" cy="288631"/>
          </a:xfrm>
          <a:prstGeom prst="homePlat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accent1">
                  <a:lumMod val="75000"/>
                </a:schemeClr>
              </a:solidFill>
            </a:endParaRPr>
          </a:p>
        </p:txBody>
      </p:sp>
      <p:sp>
        <p:nvSpPr>
          <p:cNvPr id="17" name="16 Rectángulo"/>
          <p:cNvSpPr/>
          <p:nvPr/>
        </p:nvSpPr>
        <p:spPr>
          <a:xfrm>
            <a:off x="1508749" y="4203032"/>
            <a:ext cx="6137144" cy="461665"/>
          </a:xfrm>
          <a:prstGeom prst="rect">
            <a:avLst/>
          </a:prstGeom>
        </p:spPr>
        <p:txBody>
          <a:bodyPr wrap="square">
            <a:spAutoFit/>
          </a:bodyPr>
          <a:lstStyle/>
          <a:p>
            <a:r>
              <a:rPr lang="es-CO" sz="2400" dirty="0" smtClean="0">
                <a:solidFill>
                  <a:schemeClr val="bg1">
                    <a:lumMod val="65000"/>
                  </a:schemeClr>
                </a:solidFill>
              </a:rPr>
              <a:t>Cómo determino las intervenciones?</a:t>
            </a:r>
          </a:p>
        </p:txBody>
      </p:sp>
      <p:cxnSp>
        <p:nvCxnSpPr>
          <p:cNvPr id="25" name="24 Conector recto"/>
          <p:cNvCxnSpPr/>
          <p:nvPr/>
        </p:nvCxnSpPr>
        <p:spPr>
          <a:xfrm>
            <a:off x="1091821" y="3944204"/>
            <a:ext cx="0" cy="1269241"/>
          </a:xfrm>
          <a:prstGeom prst="line">
            <a:avLst/>
          </a:prstGeom>
          <a:ln>
            <a:solidFill>
              <a:srgbClr val="8883CE"/>
            </a:solidFill>
            <a:prstDash val="dash"/>
          </a:ln>
        </p:spPr>
        <p:style>
          <a:lnRef idx="1">
            <a:schemeClr val="accent1"/>
          </a:lnRef>
          <a:fillRef idx="0">
            <a:schemeClr val="accent1"/>
          </a:fillRef>
          <a:effectRef idx="0">
            <a:schemeClr val="accent1"/>
          </a:effectRef>
          <a:fontRef idx="minor">
            <a:schemeClr val="tx1"/>
          </a:fontRef>
        </p:style>
      </p:cxnSp>
      <p:sp>
        <p:nvSpPr>
          <p:cNvPr id="32" name="31 Pentágono"/>
          <p:cNvSpPr/>
          <p:nvPr/>
        </p:nvSpPr>
        <p:spPr>
          <a:xfrm>
            <a:off x="1124455" y="4894763"/>
            <a:ext cx="432000" cy="288631"/>
          </a:xfrm>
          <a:prstGeom prst="homePlat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accent1">
                  <a:lumMod val="75000"/>
                </a:schemeClr>
              </a:solidFill>
            </a:endParaRPr>
          </a:p>
        </p:txBody>
      </p:sp>
      <p:sp>
        <p:nvSpPr>
          <p:cNvPr id="33" name="32 Rectángulo"/>
          <p:cNvSpPr/>
          <p:nvPr/>
        </p:nvSpPr>
        <p:spPr>
          <a:xfrm>
            <a:off x="1524674" y="4792161"/>
            <a:ext cx="6137144" cy="461665"/>
          </a:xfrm>
          <a:prstGeom prst="rect">
            <a:avLst/>
          </a:prstGeom>
        </p:spPr>
        <p:txBody>
          <a:bodyPr wrap="square">
            <a:spAutoFit/>
          </a:bodyPr>
          <a:lstStyle/>
          <a:p>
            <a:r>
              <a:rPr lang="es-CO" sz="2400" dirty="0" smtClean="0">
                <a:solidFill>
                  <a:schemeClr val="bg1">
                    <a:lumMod val="65000"/>
                  </a:schemeClr>
                </a:solidFill>
              </a:rPr>
              <a:t>Conclusiones</a:t>
            </a:r>
          </a:p>
        </p:txBody>
      </p:sp>
      <p:grpSp>
        <p:nvGrpSpPr>
          <p:cNvPr id="3" name="33 Grupo"/>
          <p:cNvGrpSpPr/>
          <p:nvPr/>
        </p:nvGrpSpPr>
        <p:grpSpPr>
          <a:xfrm>
            <a:off x="0" y="0"/>
            <a:ext cx="9144000" cy="1037230"/>
            <a:chOff x="0" y="0"/>
            <a:chExt cx="9144000" cy="1037230"/>
          </a:xfrm>
        </p:grpSpPr>
        <p:pic>
          <p:nvPicPr>
            <p:cNvPr id="35" name="Picture 2"/>
            <p:cNvPicPr>
              <a:picLocks noChangeAspect="1" noChangeArrowheads="1"/>
            </p:cNvPicPr>
            <p:nvPr/>
          </p:nvPicPr>
          <p:blipFill>
            <a:blip r:embed="rId3" cstate="print"/>
            <a:srcRect/>
            <a:stretch>
              <a:fillRect/>
            </a:stretch>
          </p:blipFill>
          <p:spPr bwMode="auto">
            <a:xfrm>
              <a:off x="0" y="0"/>
              <a:ext cx="9144000" cy="1037230"/>
            </a:xfrm>
            <a:prstGeom prst="rect">
              <a:avLst/>
            </a:prstGeom>
            <a:noFill/>
            <a:ln w="9525">
              <a:noFill/>
              <a:miter lim="800000"/>
              <a:headEnd/>
              <a:tailEnd/>
            </a:ln>
          </p:spPr>
        </p:pic>
        <p:sp>
          <p:nvSpPr>
            <p:cNvPr id="36" name="35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38" name="37 CuadroTexto"/>
          <p:cNvSpPr txBox="1"/>
          <p:nvPr/>
        </p:nvSpPr>
        <p:spPr>
          <a:xfrm>
            <a:off x="1091821" y="1419368"/>
            <a:ext cx="177420" cy="523220"/>
          </a:xfrm>
          <a:prstGeom prst="rect">
            <a:avLst/>
          </a:prstGeom>
          <a:noFill/>
          <a:effectLst>
            <a:outerShdw blurRad="152400" dist="317500" dir="5400000" sx="90000" sy="-19000" rotWithShape="0">
              <a:prstClr val="black">
                <a:alpha val="15000"/>
              </a:prstClr>
            </a:outerShdw>
          </a:effectLst>
        </p:spPr>
        <p:txBody>
          <a:bodyPr wrap="square" rtlCol="0">
            <a:spAutoFit/>
          </a:bodyPr>
          <a:lstStyle/>
          <a:p>
            <a:r>
              <a:rPr lang="es-CO" sz="2800" b="1" dirty="0" smtClean="0">
                <a:ln w="10541" cmpd="sng">
                  <a:solidFill>
                    <a:schemeClr val="accent1">
                      <a:shade val="88000"/>
                      <a:satMod val="110000"/>
                    </a:schemeClr>
                  </a:solidFill>
                  <a:prstDash val="solid"/>
                </a:ln>
                <a:solidFill>
                  <a:schemeClr val="bg1">
                    <a:lumMod val="75000"/>
                  </a:schemeClr>
                </a:solidFill>
              </a:rPr>
              <a:t>1</a:t>
            </a:r>
            <a:endParaRPr lang="es-ES" sz="2800" b="1" dirty="0">
              <a:ln w="10541" cmpd="sng">
                <a:solidFill>
                  <a:schemeClr val="accent1">
                    <a:shade val="88000"/>
                    <a:satMod val="110000"/>
                  </a:schemeClr>
                </a:solidFill>
                <a:prstDash val="solid"/>
              </a:ln>
              <a:solidFill>
                <a:schemeClr val="bg1">
                  <a:lumMod val="75000"/>
                </a:schemeClr>
              </a:solidFill>
            </a:endParaRPr>
          </a:p>
        </p:txBody>
      </p:sp>
      <p:sp>
        <p:nvSpPr>
          <p:cNvPr id="40" name="39 CuadroTexto"/>
          <p:cNvSpPr txBox="1"/>
          <p:nvPr/>
        </p:nvSpPr>
        <p:spPr>
          <a:xfrm>
            <a:off x="1094096" y="2185919"/>
            <a:ext cx="177420" cy="523220"/>
          </a:xfrm>
          <a:prstGeom prst="rect">
            <a:avLst/>
          </a:prstGeom>
          <a:noFill/>
          <a:effectLst>
            <a:outerShdw blurRad="152400" dist="317500" dir="5400000" sx="90000" sy="-19000" rotWithShape="0">
              <a:prstClr val="black">
                <a:alpha val="15000"/>
              </a:prstClr>
            </a:outerShdw>
          </a:effectLst>
        </p:spPr>
        <p:txBody>
          <a:bodyPr wrap="square" rtlCol="0">
            <a:spAutoFit/>
          </a:bodyPr>
          <a:lstStyle/>
          <a:p>
            <a:r>
              <a:rPr lang="es-CO" sz="2800" b="1" dirty="0" smtClean="0">
                <a:ln w="10541" cmpd="sng">
                  <a:solidFill>
                    <a:schemeClr val="accent1">
                      <a:shade val="88000"/>
                      <a:satMod val="110000"/>
                    </a:schemeClr>
                  </a:solidFill>
                  <a:prstDash val="solid"/>
                </a:ln>
                <a:solidFill>
                  <a:schemeClr val="bg1">
                    <a:lumMod val="65000"/>
                  </a:schemeClr>
                </a:solidFill>
              </a:rPr>
              <a:t>2</a:t>
            </a:r>
            <a:endParaRPr lang="es-ES" sz="2800" b="1" dirty="0">
              <a:ln w="10541" cmpd="sng">
                <a:solidFill>
                  <a:schemeClr val="accent1">
                    <a:shade val="88000"/>
                    <a:satMod val="110000"/>
                  </a:schemeClr>
                </a:solidFill>
                <a:prstDash val="solid"/>
              </a:ln>
              <a:solidFill>
                <a:schemeClr val="bg1">
                  <a:lumMod val="65000"/>
                </a:schemeClr>
              </a:solidFill>
            </a:endParaRPr>
          </a:p>
        </p:txBody>
      </p:sp>
      <p:sp>
        <p:nvSpPr>
          <p:cNvPr id="41" name="40 CuadroTexto"/>
          <p:cNvSpPr txBox="1"/>
          <p:nvPr/>
        </p:nvSpPr>
        <p:spPr>
          <a:xfrm>
            <a:off x="1121392" y="2881953"/>
            <a:ext cx="177420" cy="523220"/>
          </a:xfrm>
          <a:prstGeom prst="rect">
            <a:avLst/>
          </a:prstGeom>
          <a:noFill/>
          <a:effectLst>
            <a:outerShdw blurRad="152400" dist="317500" dir="5400000" sx="90000" sy="-19000" rotWithShape="0">
              <a:prstClr val="black">
                <a:alpha val="15000"/>
              </a:prstClr>
            </a:outerShdw>
          </a:effectLst>
        </p:spPr>
        <p:txBody>
          <a:bodyPr wrap="square" rtlCol="0">
            <a:spAutoFit/>
          </a:bodyPr>
          <a:lstStyle/>
          <a:p>
            <a:r>
              <a:rPr lang="es-CO" sz="2800" b="1" dirty="0" smtClean="0">
                <a:ln w="10541" cmpd="sng">
                  <a:solidFill>
                    <a:schemeClr val="accent1">
                      <a:shade val="88000"/>
                      <a:satMod val="110000"/>
                    </a:schemeClr>
                  </a:solidFill>
                  <a:prstDash val="solid"/>
                </a:ln>
                <a:solidFill>
                  <a:schemeClr val="accent1">
                    <a:lumMod val="75000"/>
                  </a:schemeClr>
                </a:solidFill>
              </a:rPr>
              <a:t>3</a:t>
            </a:r>
            <a:endParaRPr lang="es-ES" sz="2800" b="1" dirty="0">
              <a:ln w="10541" cmpd="sng">
                <a:solidFill>
                  <a:schemeClr val="accent1">
                    <a:shade val="88000"/>
                    <a:satMod val="110000"/>
                  </a:schemeClr>
                </a:solidFill>
                <a:prstDash val="solid"/>
              </a:ln>
              <a:solidFill>
                <a:schemeClr val="accent1">
                  <a:lumMod val="75000"/>
                </a:schemeClr>
              </a:solidFill>
            </a:endParaRPr>
          </a:p>
        </p:txBody>
      </p:sp>
      <p:sp>
        <p:nvSpPr>
          <p:cNvPr id="42" name="41 CuadroTexto"/>
          <p:cNvSpPr txBox="1"/>
          <p:nvPr/>
        </p:nvSpPr>
        <p:spPr>
          <a:xfrm>
            <a:off x="1082723" y="3593912"/>
            <a:ext cx="177420" cy="523220"/>
          </a:xfrm>
          <a:prstGeom prst="rect">
            <a:avLst/>
          </a:prstGeom>
          <a:noFill/>
          <a:effectLst>
            <a:outerShdw blurRad="152400" dist="317500" dir="5400000" sx="90000" sy="-19000" rotWithShape="0">
              <a:prstClr val="black">
                <a:alpha val="15000"/>
              </a:prstClr>
            </a:outerShdw>
          </a:effectLst>
        </p:spPr>
        <p:txBody>
          <a:bodyPr wrap="square" rtlCol="0">
            <a:spAutoFit/>
          </a:bodyPr>
          <a:lstStyle/>
          <a:p>
            <a:r>
              <a:rPr lang="es-CO" sz="2800" b="1" dirty="0" smtClean="0">
                <a:ln w="10541" cmpd="sng">
                  <a:solidFill>
                    <a:schemeClr val="accent1">
                      <a:shade val="88000"/>
                      <a:satMod val="110000"/>
                    </a:schemeClr>
                  </a:solidFill>
                  <a:prstDash val="solid"/>
                </a:ln>
                <a:solidFill>
                  <a:schemeClr val="bg1">
                    <a:lumMod val="65000"/>
                  </a:schemeClr>
                </a:solidFill>
              </a:rPr>
              <a:t>4</a:t>
            </a:r>
            <a:endParaRPr lang="es-ES" sz="2800" b="1" dirty="0">
              <a:ln w="10541" cmpd="sng">
                <a:solidFill>
                  <a:schemeClr val="accent1">
                    <a:shade val="88000"/>
                    <a:satMod val="110000"/>
                  </a:schemeClr>
                </a:solidFill>
                <a:prstDash val="solid"/>
              </a:ln>
              <a:solidFill>
                <a:schemeClr val="bg1">
                  <a:lumMod val="65000"/>
                </a:schemeClr>
              </a:solidFill>
            </a:endParaRPr>
          </a:p>
        </p:txBody>
      </p:sp>
      <p:sp>
        <p:nvSpPr>
          <p:cNvPr id="43" name="42 CuadroTexto"/>
          <p:cNvSpPr txBox="1"/>
          <p:nvPr/>
        </p:nvSpPr>
        <p:spPr>
          <a:xfrm>
            <a:off x="1112293" y="4183041"/>
            <a:ext cx="177420" cy="523220"/>
          </a:xfrm>
          <a:prstGeom prst="rect">
            <a:avLst/>
          </a:prstGeom>
          <a:noFill/>
          <a:effectLst>
            <a:outerShdw blurRad="152400" dist="317500" dir="5400000" sx="90000" sy="-19000" rotWithShape="0">
              <a:prstClr val="black">
                <a:alpha val="15000"/>
              </a:prstClr>
            </a:outerShdw>
          </a:effectLst>
        </p:spPr>
        <p:txBody>
          <a:bodyPr wrap="square" rtlCol="0">
            <a:spAutoFit/>
          </a:bodyPr>
          <a:lstStyle/>
          <a:p>
            <a:r>
              <a:rPr lang="es-CO" sz="2800" b="1" dirty="0" smtClean="0">
                <a:ln w="10541" cmpd="sng">
                  <a:solidFill>
                    <a:schemeClr val="accent1">
                      <a:shade val="88000"/>
                      <a:satMod val="110000"/>
                    </a:schemeClr>
                  </a:solidFill>
                  <a:prstDash val="solid"/>
                </a:ln>
                <a:solidFill>
                  <a:schemeClr val="bg1">
                    <a:lumMod val="65000"/>
                  </a:schemeClr>
                </a:solidFill>
              </a:rPr>
              <a:t>5</a:t>
            </a:r>
            <a:endParaRPr lang="es-ES" sz="2800" b="1" dirty="0">
              <a:ln w="10541" cmpd="sng">
                <a:solidFill>
                  <a:schemeClr val="accent1">
                    <a:shade val="88000"/>
                    <a:satMod val="110000"/>
                  </a:schemeClr>
                </a:solidFill>
                <a:prstDash val="solid"/>
              </a:ln>
              <a:solidFill>
                <a:schemeClr val="bg1">
                  <a:lumMod val="65000"/>
                </a:schemeClr>
              </a:solidFill>
            </a:endParaRPr>
          </a:p>
        </p:txBody>
      </p:sp>
      <p:sp>
        <p:nvSpPr>
          <p:cNvPr id="44" name="43 CuadroTexto"/>
          <p:cNvSpPr txBox="1"/>
          <p:nvPr/>
        </p:nvSpPr>
        <p:spPr>
          <a:xfrm>
            <a:off x="1114568" y="4758520"/>
            <a:ext cx="177420" cy="523220"/>
          </a:xfrm>
          <a:prstGeom prst="rect">
            <a:avLst/>
          </a:prstGeom>
          <a:noFill/>
          <a:effectLst>
            <a:outerShdw blurRad="152400" dist="317500" dir="5400000" sx="90000" sy="-19000" rotWithShape="0">
              <a:prstClr val="black">
                <a:alpha val="15000"/>
              </a:prstClr>
            </a:outerShdw>
          </a:effectLst>
        </p:spPr>
        <p:txBody>
          <a:bodyPr wrap="square" rtlCol="0">
            <a:spAutoFit/>
          </a:bodyPr>
          <a:lstStyle/>
          <a:p>
            <a:r>
              <a:rPr lang="es-CO" sz="2800" b="1" dirty="0" smtClean="0">
                <a:ln w="10541" cmpd="sng">
                  <a:solidFill>
                    <a:schemeClr val="accent1">
                      <a:shade val="88000"/>
                      <a:satMod val="110000"/>
                    </a:schemeClr>
                  </a:solidFill>
                  <a:prstDash val="solid"/>
                </a:ln>
                <a:solidFill>
                  <a:schemeClr val="bg1">
                    <a:lumMod val="65000"/>
                  </a:schemeClr>
                </a:solidFill>
              </a:rPr>
              <a:t>6</a:t>
            </a:r>
            <a:endParaRPr lang="es-ES" sz="2800" b="1" dirty="0">
              <a:ln w="10541" cmpd="sng">
                <a:solidFill>
                  <a:schemeClr val="accent1">
                    <a:shade val="88000"/>
                    <a:satMod val="110000"/>
                  </a:schemeClr>
                </a:solidFill>
                <a:prstDash val="solid"/>
              </a:ln>
              <a:solidFill>
                <a:schemeClr val="bg1">
                  <a:lumMod val="65000"/>
                </a:schemeClr>
              </a:solidFill>
            </a:endParaRPr>
          </a:p>
        </p:txBody>
      </p:sp>
    </p:spTree>
    <p:extLst>
      <p:ext uri="{BB962C8B-B14F-4D97-AF65-F5344CB8AC3E}">
        <p14:creationId xmlns:p14="http://schemas.microsoft.com/office/powerpoint/2010/main" val="38590650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5486401" y="1300523"/>
            <a:ext cx="2464526" cy="1588127"/>
          </a:xfrm>
          <a:prstGeom prst="rect">
            <a:avLst/>
          </a:prstGeom>
        </p:spPr>
        <p:txBody>
          <a:bodyPr wrap="square">
            <a:spAutoFit/>
          </a:bodyPr>
          <a:lstStyle/>
          <a:p>
            <a:pPr lvl="0" defTabSz="488950">
              <a:lnSpc>
                <a:spcPct val="90000"/>
              </a:lnSpc>
              <a:spcBef>
                <a:spcPct val="0"/>
              </a:spcBef>
              <a:spcAft>
                <a:spcPct val="35000"/>
              </a:spcAft>
            </a:pPr>
            <a:r>
              <a:rPr lang="es-CO" b="1" dirty="0" smtClean="0">
                <a:solidFill>
                  <a:schemeClr val="bg1"/>
                </a:solidFill>
              </a:rPr>
              <a:t>¿Existen  establecimientos educativos en mi municipio que presenten problemas de riesgos naturales?</a:t>
            </a:r>
          </a:p>
        </p:txBody>
      </p:sp>
      <p:sp>
        <p:nvSpPr>
          <p:cNvPr id="11" name="10 CuadroTexto"/>
          <p:cNvSpPr txBox="1"/>
          <p:nvPr/>
        </p:nvSpPr>
        <p:spPr>
          <a:xfrm>
            <a:off x="132735" y="57700"/>
            <a:ext cx="6415549" cy="782958"/>
          </a:xfrm>
          <a:prstGeom prst="rect">
            <a:avLst/>
          </a:prstGeom>
          <a:noFill/>
        </p:spPr>
        <p:txBody>
          <a:bodyPr wrap="square" rtlCol="0" anchor="ctr" anchorCtr="0">
            <a:noAutofit/>
          </a:bodyPr>
          <a:lstStyle/>
          <a:p>
            <a:pPr lvl="0"/>
            <a:r>
              <a:rPr lang="es-MX" sz="2800" dirty="0">
                <a:solidFill>
                  <a:schemeClr val="bg1"/>
                </a:solidFill>
              </a:rPr>
              <a:t>¿Cómo uso CIER para tomar decisiones de infraestructura educativa?</a:t>
            </a:r>
          </a:p>
        </p:txBody>
      </p:sp>
      <p:graphicFrame>
        <p:nvGraphicFramePr>
          <p:cNvPr id="4" name="3 Diagrama"/>
          <p:cNvGraphicFramePr/>
          <p:nvPr>
            <p:extLst>
              <p:ext uri="{D42A27DB-BD31-4B8C-83A1-F6EECF244321}">
                <p14:modId xmlns:p14="http://schemas.microsoft.com/office/powerpoint/2010/main" val="2245054289"/>
              </p:ext>
            </p:extLst>
          </p:nvPr>
        </p:nvGraphicFramePr>
        <p:xfrm>
          <a:off x="478971" y="1396999"/>
          <a:ext cx="8264435" cy="5177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33 Grupo"/>
          <p:cNvGrpSpPr/>
          <p:nvPr/>
        </p:nvGrpSpPr>
        <p:grpSpPr>
          <a:xfrm>
            <a:off x="0" y="0"/>
            <a:ext cx="9144000" cy="1037230"/>
            <a:chOff x="0" y="0"/>
            <a:chExt cx="9144000" cy="1037230"/>
          </a:xfrm>
        </p:grpSpPr>
        <p:pic>
          <p:nvPicPr>
            <p:cNvPr id="6" name="Picture 2"/>
            <p:cNvPicPr>
              <a:picLocks noChangeAspect="1" noChangeArrowheads="1"/>
            </p:cNvPicPr>
            <p:nvPr/>
          </p:nvPicPr>
          <p:blipFill>
            <a:blip r:embed="rId8" cstate="print"/>
            <a:srcRect/>
            <a:stretch>
              <a:fillRect/>
            </a:stretch>
          </p:blipFill>
          <p:spPr bwMode="auto">
            <a:xfrm>
              <a:off x="0" y="0"/>
              <a:ext cx="9144000" cy="1037230"/>
            </a:xfrm>
            <a:prstGeom prst="rect">
              <a:avLst/>
            </a:prstGeom>
            <a:noFill/>
            <a:ln w="9525">
              <a:noFill/>
              <a:miter lim="800000"/>
              <a:headEnd/>
              <a:tailEnd/>
            </a:ln>
          </p:spPr>
        </p:pic>
        <p:sp>
          <p:nvSpPr>
            <p:cNvPr id="8" name="7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9" name="8 Rectángulo"/>
          <p:cNvSpPr/>
          <p:nvPr/>
        </p:nvSpPr>
        <p:spPr bwMode="auto">
          <a:xfrm>
            <a:off x="1022423" y="285063"/>
            <a:ext cx="7275416" cy="997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CO" sz="2800" b="1" dirty="0" smtClean="0">
                <a:solidFill>
                  <a:schemeClr val="accent4">
                    <a:lumMod val="75000"/>
                  </a:schemeClr>
                </a:solidFill>
                <a:latin typeface="Arial" pitchFamily="34" charset="0"/>
                <a:cs typeface="Arial" pitchFamily="34" charset="0"/>
              </a:rPr>
              <a:t>Cómo uso CIER para tomar decisiones de infraestructura educativa?</a:t>
            </a:r>
            <a:endParaRPr lang="en-US" sz="2800" b="1" dirty="0">
              <a:solidFill>
                <a:schemeClr val="accent4">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2089089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132735" y="57700"/>
            <a:ext cx="6415549" cy="782958"/>
          </a:xfrm>
          <a:prstGeom prst="rect">
            <a:avLst/>
          </a:prstGeom>
          <a:noFill/>
        </p:spPr>
        <p:txBody>
          <a:bodyPr wrap="square" rtlCol="0" anchor="ctr" anchorCtr="0">
            <a:noAutofit/>
          </a:bodyPr>
          <a:lstStyle/>
          <a:p>
            <a:endParaRPr lang="es-CO" sz="3200" b="1" dirty="0">
              <a:solidFill>
                <a:schemeClr val="bg1"/>
              </a:solidFill>
            </a:endParaRPr>
          </a:p>
        </p:txBody>
      </p:sp>
      <p:sp>
        <p:nvSpPr>
          <p:cNvPr id="8" name="7 CuadroTexto"/>
          <p:cNvSpPr txBox="1"/>
          <p:nvPr/>
        </p:nvSpPr>
        <p:spPr>
          <a:xfrm>
            <a:off x="285135" y="210100"/>
            <a:ext cx="6415549" cy="782958"/>
          </a:xfrm>
          <a:prstGeom prst="rect">
            <a:avLst/>
          </a:prstGeom>
          <a:noFill/>
        </p:spPr>
        <p:txBody>
          <a:bodyPr wrap="square" rtlCol="0" anchor="ctr" anchorCtr="0">
            <a:noAutofit/>
          </a:bodyPr>
          <a:lstStyle/>
          <a:p>
            <a:r>
              <a:rPr lang="es-CO" sz="3200" b="1" dirty="0" smtClean="0">
                <a:solidFill>
                  <a:schemeClr val="bg1"/>
                </a:solidFill>
              </a:rPr>
              <a:t>Secretarios de educación</a:t>
            </a:r>
            <a:endParaRPr lang="es-CO" sz="3200" b="1" dirty="0">
              <a:solidFill>
                <a:schemeClr val="bg1"/>
              </a:solidFill>
            </a:endParaRPr>
          </a:p>
        </p:txBody>
      </p:sp>
      <p:grpSp>
        <p:nvGrpSpPr>
          <p:cNvPr id="3" name="33 Grupo"/>
          <p:cNvGrpSpPr/>
          <p:nvPr/>
        </p:nvGrpSpPr>
        <p:grpSpPr>
          <a:xfrm>
            <a:off x="0" y="0"/>
            <a:ext cx="9144000" cy="1037230"/>
            <a:chOff x="0" y="0"/>
            <a:chExt cx="9144000" cy="1037230"/>
          </a:xfrm>
        </p:grpSpPr>
        <p:pic>
          <p:nvPicPr>
            <p:cNvPr id="13" name="Picture 2"/>
            <p:cNvPicPr>
              <a:picLocks noChangeAspect="1" noChangeArrowheads="1"/>
            </p:cNvPicPr>
            <p:nvPr/>
          </p:nvPicPr>
          <p:blipFill>
            <a:blip r:embed="rId3" cstate="print"/>
            <a:srcRect/>
            <a:stretch>
              <a:fillRect/>
            </a:stretch>
          </p:blipFill>
          <p:spPr bwMode="auto">
            <a:xfrm>
              <a:off x="0" y="0"/>
              <a:ext cx="9144000" cy="1037230"/>
            </a:xfrm>
            <a:prstGeom prst="rect">
              <a:avLst/>
            </a:prstGeom>
            <a:noFill/>
            <a:ln w="9525">
              <a:noFill/>
              <a:miter lim="800000"/>
              <a:headEnd/>
              <a:tailEnd/>
            </a:ln>
          </p:spPr>
        </p:pic>
        <p:sp>
          <p:nvSpPr>
            <p:cNvPr id="14" name="13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grpSp>
        <p:nvGrpSpPr>
          <p:cNvPr id="27" name="26 Grupo"/>
          <p:cNvGrpSpPr/>
          <p:nvPr/>
        </p:nvGrpSpPr>
        <p:grpSpPr>
          <a:xfrm>
            <a:off x="1132765" y="1774200"/>
            <a:ext cx="7096835" cy="3125345"/>
            <a:chOff x="1132765" y="1774200"/>
            <a:chExt cx="7096835" cy="3125345"/>
          </a:xfrm>
        </p:grpSpPr>
        <p:pic>
          <p:nvPicPr>
            <p:cNvPr id="5126" name="Picture 6"/>
            <p:cNvPicPr>
              <a:picLocks noChangeAspect="1" noChangeArrowheads="1"/>
            </p:cNvPicPr>
            <p:nvPr/>
          </p:nvPicPr>
          <p:blipFill>
            <a:blip r:embed="rId4" cstate="print"/>
            <a:srcRect l="4492" t="27158" r="2084"/>
            <a:stretch>
              <a:fillRect/>
            </a:stretch>
          </p:blipFill>
          <p:spPr bwMode="auto">
            <a:xfrm>
              <a:off x="1132765" y="2415654"/>
              <a:ext cx="7096833" cy="2483891"/>
            </a:xfrm>
            <a:prstGeom prst="rect">
              <a:avLst/>
            </a:prstGeom>
            <a:noFill/>
            <a:ln w="9525">
              <a:noFill/>
              <a:miter lim="800000"/>
              <a:headEnd/>
              <a:tailEnd/>
            </a:ln>
          </p:spPr>
        </p:pic>
        <p:sp>
          <p:nvSpPr>
            <p:cNvPr id="23" name="22 CuadroTexto"/>
            <p:cNvSpPr txBox="1"/>
            <p:nvPr/>
          </p:nvSpPr>
          <p:spPr>
            <a:xfrm>
              <a:off x="3316402" y="3809995"/>
              <a:ext cx="4533331" cy="707886"/>
            </a:xfrm>
            <a:prstGeom prst="rect">
              <a:avLst/>
            </a:prstGeom>
            <a:noFill/>
          </p:spPr>
          <p:txBody>
            <a:bodyPr wrap="square" rtlCol="0">
              <a:spAutoFit/>
            </a:bodyPr>
            <a:lstStyle/>
            <a:p>
              <a:r>
                <a:rPr lang="es-CO" sz="2000" dirty="0" smtClean="0"/>
                <a:t>¿Cuáles intervenciones requiere mi colegio?</a:t>
              </a:r>
              <a:endParaRPr lang="es-ES" sz="2000" dirty="0"/>
            </a:p>
          </p:txBody>
        </p:sp>
        <p:sp>
          <p:nvSpPr>
            <p:cNvPr id="20" name="19 CuadroTexto"/>
            <p:cNvSpPr txBox="1"/>
            <p:nvPr/>
          </p:nvSpPr>
          <p:spPr>
            <a:xfrm>
              <a:off x="3316402" y="2593066"/>
              <a:ext cx="4913198" cy="707886"/>
            </a:xfrm>
            <a:prstGeom prst="rect">
              <a:avLst/>
            </a:prstGeom>
            <a:noFill/>
          </p:spPr>
          <p:txBody>
            <a:bodyPr wrap="square" rtlCol="0">
              <a:spAutoFit/>
            </a:bodyPr>
            <a:lstStyle/>
            <a:p>
              <a:r>
                <a:rPr lang="es-CO" sz="2000" dirty="0" smtClean="0"/>
                <a:t>¿Cuáles son las condiciones de infraestructura de mi colegio?</a:t>
              </a:r>
              <a:endParaRPr lang="es-ES" sz="2000" dirty="0"/>
            </a:p>
          </p:txBody>
        </p:sp>
        <p:sp>
          <p:nvSpPr>
            <p:cNvPr id="24" name="23 CuadroTexto"/>
            <p:cNvSpPr txBox="1"/>
            <p:nvPr/>
          </p:nvSpPr>
          <p:spPr>
            <a:xfrm>
              <a:off x="3794075" y="1774200"/>
              <a:ext cx="1978926" cy="523220"/>
            </a:xfrm>
            <a:prstGeom prst="rect">
              <a:avLst/>
            </a:prstGeom>
            <a:noFill/>
          </p:spPr>
          <p:txBody>
            <a:bodyPr wrap="square" rtlCol="0">
              <a:spAutoFit/>
            </a:bodyPr>
            <a:lstStyle/>
            <a:p>
              <a:pPr algn="ctr"/>
              <a:r>
                <a:rPr lang="es-CO" sz="2800" b="1" dirty="0" smtClean="0">
                  <a:solidFill>
                    <a:schemeClr val="bg1"/>
                  </a:solidFill>
                </a:rPr>
                <a:t>RECTORES</a:t>
              </a:r>
              <a:endParaRPr lang="es-ES" sz="2800" b="1" dirty="0">
                <a:solidFill>
                  <a:schemeClr val="bg1"/>
                </a:solidFill>
              </a:endParaRPr>
            </a:p>
          </p:txBody>
        </p:sp>
      </p:grpSp>
      <p:sp>
        <p:nvSpPr>
          <p:cNvPr id="26" name="25 Rectángulo"/>
          <p:cNvSpPr/>
          <p:nvPr/>
        </p:nvSpPr>
        <p:spPr bwMode="auto">
          <a:xfrm>
            <a:off x="1022424" y="339654"/>
            <a:ext cx="6197242"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b="1" dirty="0">
              <a:solidFill>
                <a:schemeClr val="accent5"/>
              </a:solidFill>
              <a:latin typeface="Arial" pitchFamily="34" charset="0"/>
              <a:cs typeface="Arial" pitchFamily="34" charset="0"/>
            </a:endParaRPr>
          </a:p>
        </p:txBody>
      </p:sp>
      <p:sp>
        <p:nvSpPr>
          <p:cNvPr id="28" name="27 Rectángulo"/>
          <p:cNvSpPr/>
          <p:nvPr/>
        </p:nvSpPr>
        <p:spPr>
          <a:xfrm>
            <a:off x="3111691" y="1119116"/>
            <a:ext cx="3357349" cy="655093"/>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400" b="1" dirty="0" smtClean="0"/>
              <a:t>RECTORES</a:t>
            </a:r>
            <a:endParaRPr lang="es-ES" sz="2400" b="1" dirty="0"/>
          </a:p>
        </p:txBody>
      </p:sp>
      <p:sp>
        <p:nvSpPr>
          <p:cNvPr id="15" name="14 Rectángulo"/>
          <p:cNvSpPr/>
          <p:nvPr/>
        </p:nvSpPr>
        <p:spPr>
          <a:xfrm>
            <a:off x="2183640" y="338441"/>
            <a:ext cx="6591870" cy="461665"/>
          </a:xfrm>
          <a:prstGeom prst="rect">
            <a:avLst/>
          </a:prstGeom>
        </p:spPr>
        <p:txBody>
          <a:bodyPr wrap="square">
            <a:spAutoFit/>
          </a:bodyPr>
          <a:lstStyle/>
          <a:p>
            <a:pPr algn="r"/>
            <a:r>
              <a:rPr lang="es-CO" sz="2400" dirty="0" smtClean="0">
                <a:solidFill>
                  <a:schemeClr val="bg1">
                    <a:lumMod val="65000"/>
                  </a:schemeClr>
                </a:solidFill>
              </a:rPr>
              <a:t>Cómo identifico y evalúo mis necesidades?</a:t>
            </a:r>
          </a:p>
        </p:txBody>
      </p:sp>
    </p:spTree>
    <p:extLst>
      <p:ext uri="{BB962C8B-B14F-4D97-AF65-F5344CB8AC3E}">
        <p14:creationId xmlns:p14="http://schemas.microsoft.com/office/powerpoint/2010/main" val="99458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heckerboard(across)">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ox(in)">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132735" y="57700"/>
            <a:ext cx="6415549" cy="782958"/>
          </a:xfrm>
          <a:prstGeom prst="rect">
            <a:avLst/>
          </a:prstGeom>
          <a:noFill/>
        </p:spPr>
        <p:txBody>
          <a:bodyPr wrap="square" rtlCol="0" anchor="ctr" anchorCtr="0">
            <a:noAutofit/>
          </a:bodyPr>
          <a:lstStyle/>
          <a:p>
            <a:endParaRPr lang="es-CO" sz="3200" b="1" dirty="0">
              <a:solidFill>
                <a:schemeClr val="bg1"/>
              </a:solidFill>
            </a:endParaRPr>
          </a:p>
        </p:txBody>
      </p:sp>
      <p:graphicFrame>
        <p:nvGraphicFramePr>
          <p:cNvPr id="5" name="4 Diagrama"/>
          <p:cNvGraphicFramePr/>
          <p:nvPr>
            <p:extLst>
              <p:ext uri="{D42A27DB-BD31-4B8C-83A1-F6EECF244321}">
                <p14:modId xmlns:p14="http://schemas.microsoft.com/office/powerpoint/2010/main" val="3731525235"/>
              </p:ext>
            </p:extLst>
          </p:nvPr>
        </p:nvGraphicFramePr>
        <p:xfrm>
          <a:off x="2306472" y="1146411"/>
          <a:ext cx="7255539" cy="5076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CuadroTexto"/>
          <p:cNvSpPr txBox="1"/>
          <p:nvPr/>
        </p:nvSpPr>
        <p:spPr>
          <a:xfrm>
            <a:off x="285135" y="210100"/>
            <a:ext cx="6415549" cy="782958"/>
          </a:xfrm>
          <a:prstGeom prst="rect">
            <a:avLst/>
          </a:prstGeom>
          <a:noFill/>
        </p:spPr>
        <p:txBody>
          <a:bodyPr wrap="square" rtlCol="0" anchor="ctr" anchorCtr="0">
            <a:noAutofit/>
          </a:bodyPr>
          <a:lstStyle/>
          <a:p>
            <a:r>
              <a:rPr lang="es-CO" sz="3200" b="1" dirty="0" smtClean="0">
                <a:solidFill>
                  <a:schemeClr val="bg1"/>
                </a:solidFill>
              </a:rPr>
              <a:t>Rectores</a:t>
            </a:r>
            <a:endParaRPr lang="es-CO" sz="3200" b="1" dirty="0">
              <a:solidFill>
                <a:schemeClr val="bg1"/>
              </a:solidFill>
            </a:endParaRPr>
          </a:p>
        </p:txBody>
      </p:sp>
      <p:grpSp>
        <p:nvGrpSpPr>
          <p:cNvPr id="6" name="33 Grupo"/>
          <p:cNvGrpSpPr/>
          <p:nvPr/>
        </p:nvGrpSpPr>
        <p:grpSpPr>
          <a:xfrm>
            <a:off x="0" y="0"/>
            <a:ext cx="9144000" cy="1037230"/>
            <a:chOff x="0" y="0"/>
            <a:chExt cx="9144000" cy="1037230"/>
          </a:xfrm>
        </p:grpSpPr>
        <p:pic>
          <p:nvPicPr>
            <p:cNvPr id="7" name="Picture 2"/>
            <p:cNvPicPr>
              <a:picLocks noChangeAspect="1" noChangeArrowheads="1"/>
            </p:cNvPicPr>
            <p:nvPr/>
          </p:nvPicPr>
          <p:blipFill>
            <a:blip r:embed="rId7" cstate="print"/>
            <a:srcRect/>
            <a:stretch>
              <a:fillRect/>
            </a:stretch>
          </p:blipFill>
          <p:spPr bwMode="auto">
            <a:xfrm>
              <a:off x="0" y="0"/>
              <a:ext cx="9144000" cy="1037230"/>
            </a:xfrm>
            <a:prstGeom prst="rect">
              <a:avLst/>
            </a:prstGeom>
            <a:noFill/>
            <a:ln w="9525">
              <a:noFill/>
              <a:miter lim="800000"/>
              <a:headEnd/>
              <a:tailEnd/>
            </a:ln>
          </p:spPr>
        </p:pic>
        <p:sp>
          <p:nvSpPr>
            <p:cNvPr id="8" name="7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pic>
        <p:nvPicPr>
          <p:cNvPr id="4099" name="Picture 3"/>
          <p:cNvPicPr>
            <a:picLocks noChangeAspect="1" noChangeArrowheads="1"/>
          </p:cNvPicPr>
          <p:nvPr/>
        </p:nvPicPr>
        <p:blipFill>
          <a:blip r:embed="rId8" cstate="print"/>
          <a:srcRect t="3245" r="19213" b="25218"/>
          <a:stretch>
            <a:fillRect/>
          </a:stretch>
        </p:blipFill>
        <p:spPr bwMode="auto">
          <a:xfrm>
            <a:off x="679475" y="1487606"/>
            <a:ext cx="2582341" cy="423081"/>
          </a:xfrm>
          <a:prstGeom prst="rect">
            <a:avLst/>
          </a:prstGeom>
          <a:noFill/>
          <a:ln w="9525">
            <a:noFill/>
            <a:miter lim="800000"/>
            <a:headEnd/>
            <a:tailEnd/>
          </a:ln>
        </p:spPr>
      </p:pic>
      <p:sp>
        <p:nvSpPr>
          <p:cNvPr id="10" name="9 Rectángulo"/>
          <p:cNvSpPr/>
          <p:nvPr/>
        </p:nvSpPr>
        <p:spPr>
          <a:xfrm>
            <a:off x="2183640" y="338441"/>
            <a:ext cx="6591870" cy="461665"/>
          </a:xfrm>
          <a:prstGeom prst="rect">
            <a:avLst/>
          </a:prstGeom>
        </p:spPr>
        <p:txBody>
          <a:bodyPr wrap="square">
            <a:spAutoFit/>
          </a:bodyPr>
          <a:lstStyle/>
          <a:p>
            <a:pPr algn="r"/>
            <a:r>
              <a:rPr lang="es-CO" sz="2400" dirty="0" smtClean="0">
                <a:solidFill>
                  <a:schemeClr val="bg1">
                    <a:lumMod val="50000"/>
                  </a:schemeClr>
                </a:solidFill>
              </a:rPr>
              <a:t>Cómo identifico y evalúo mis necesidades?</a:t>
            </a:r>
          </a:p>
        </p:txBody>
      </p:sp>
    </p:spTree>
    <p:extLst>
      <p:ext uri="{BB962C8B-B14F-4D97-AF65-F5344CB8AC3E}">
        <p14:creationId xmlns:p14="http://schemas.microsoft.com/office/powerpoint/2010/main" val="34187433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132735" y="57700"/>
            <a:ext cx="6415549" cy="782958"/>
          </a:xfrm>
          <a:prstGeom prst="rect">
            <a:avLst/>
          </a:prstGeom>
          <a:noFill/>
        </p:spPr>
        <p:txBody>
          <a:bodyPr wrap="square" rtlCol="0" anchor="ctr" anchorCtr="0">
            <a:noAutofit/>
          </a:bodyPr>
          <a:lstStyle/>
          <a:p>
            <a:endParaRPr lang="es-CO" sz="3200" b="1" dirty="0">
              <a:solidFill>
                <a:schemeClr val="bg1"/>
              </a:solidFill>
            </a:endParaRPr>
          </a:p>
        </p:txBody>
      </p:sp>
      <p:sp>
        <p:nvSpPr>
          <p:cNvPr id="9" name="8 CuadroTexto"/>
          <p:cNvSpPr txBox="1"/>
          <p:nvPr/>
        </p:nvSpPr>
        <p:spPr>
          <a:xfrm>
            <a:off x="285135" y="210100"/>
            <a:ext cx="6415549" cy="782958"/>
          </a:xfrm>
          <a:prstGeom prst="rect">
            <a:avLst/>
          </a:prstGeom>
          <a:noFill/>
        </p:spPr>
        <p:txBody>
          <a:bodyPr wrap="square" rtlCol="0" anchor="ctr" anchorCtr="0">
            <a:noAutofit/>
          </a:bodyPr>
          <a:lstStyle/>
          <a:p>
            <a:r>
              <a:rPr lang="es-CO" sz="3200" b="1" dirty="0" smtClean="0">
                <a:solidFill>
                  <a:schemeClr val="bg1"/>
                </a:solidFill>
              </a:rPr>
              <a:t>Rectores</a:t>
            </a:r>
            <a:endParaRPr lang="es-CO" sz="3200" b="1" dirty="0">
              <a:solidFill>
                <a:schemeClr val="bg1"/>
              </a:solidFill>
            </a:endParaRPr>
          </a:p>
        </p:txBody>
      </p:sp>
      <p:grpSp>
        <p:nvGrpSpPr>
          <p:cNvPr id="6" name="33 Grupo"/>
          <p:cNvGrpSpPr/>
          <p:nvPr/>
        </p:nvGrpSpPr>
        <p:grpSpPr>
          <a:xfrm>
            <a:off x="0" y="0"/>
            <a:ext cx="9144000" cy="1037230"/>
            <a:chOff x="0" y="0"/>
            <a:chExt cx="9144000" cy="1037230"/>
          </a:xfrm>
        </p:grpSpPr>
        <p:pic>
          <p:nvPicPr>
            <p:cNvPr id="7" name="Picture 2"/>
            <p:cNvPicPr>
              <a:picLocks noChangeAspect="1" noChangeArrowheads="1"/>
            </p:cNvPicPr>
            <p:nvPr/>
          </p:nvPicPr>
          <p:blipFill>
            <a:blip r:embed="rId2" cstate="print"/>
            <a:srcRect/>
            <a:stretch>
              <a:fillRect/>
            </a:stretch>
          </p:blipFill>
          <p:spPr bwMode="auto">
            <a:xfrm>
              <a:off x="0" y="0"/>
              <a:ext cx="9144000" cy="1037230"/>
            </a:xfrm>
            <a:prstGeom prst="rect">
              <a:avLst/>
            </a:prstGeom>
            <a:noFill/>
            <a:ln w="9525">
              <a:noFill/>
              <a:miter lim="800000"/>
              <a:headEnd/>
              <a:tailEnd/>
            </a:ln>
          </p:spPr>
        </p:pic>
        <p:sp>
          <p:nvSpPr>
            <p:cNvPr id="8" name="7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10" name="9 Rectángulo"/>
          <p:cNvSpPr/>
          <p:nvPr/>
        </p:nvSpPr>
        <p:spPr>
          <a:xfrm>
            <a:off x="2183640" y="338441"/>
            <a:ext cx="6591870" cy="461665"/>
          </a:xfrm>
          <a:prstGeom prst="rect">
            <a:avLst/>
          </a:prstGeom>
        </p:spPr>
        <p:txBody>
          <a:bodyPr wrap="square">
            <a:spAutoFit/>
          </a:bodyPr>
          <a:lstStyle/>
          <a:p>
            <a:pPr algn="r"/>
            <a:r>
              <a:rPr lang="es-CO" sz="2400" dirty="0" smtClean="0">
                <a:solidFill>
                  <a:schemeClr val="bg1">
                    <a:lumMod val="65000"/>
                  </a:schemeClr>
                </a:solidFill>
              </a:rPr>
              <a:t>Cómo identifico y evalúo mis necesidades?</a:t>
            </a:r>
          </a:p>
        </p:txBody>
      </p:sp>
      <p:pic>
        <p:nvPicPr>
          <p:cNvPr id="2" name="1 Imagen"/>
          <p:cNvPicPr>
            <a:picLocks noChangeAspect="1"/>
          </p:cNvPicPr>
          <p:nvPr/>
        </p:nvPicPr>
        <p:blipFill rotWithShape="1">
          <a:blip r:embed="rId3" cstate="print">
            <a:extLst>
              <a:ext uri="{28A0092B-C50C-407E-A947-70E740481C1C}">
                <a14:useLocalDpi xmlns:a14="http://schemas.microsoft.com/office/drawing/2010/main" val="0"/>
              </a:ext>
            </a:extLst>
          </a:blip>
          <a:srcRect t="7496" b="5164"/>
          <a:stretch/>
        </p:blipFill>
        <p:spPr>
          <a:xfrm>
            <a:off x="0" y="1692322"/>
            <a:ext cx="9144000" cy="4490114"/>
          </a:xfrm>
          <a:prstGeom prst="rect">
            <a:avLst/>
          </a:prstGeom>
          <a:ln>
            <a:noFill/>
          </a:ln>
          <a:effectLst>
            <a:outerShdw blurRad="292100" dist="139700" dir="2700000" algn="tl" rotWithShape="0">
              <a:srgbClr val="333333">
                <a:alpha val="65000"/>
              </a:srgbClr>
            </a:outerShdw>
          </a:effectLst>
        </p:spPr>
      </p:pic>
      <p:sp>
        <p:nvSpPr>
          <p:cNvPr id="4" name="3 Llamada rectangular"/>
          <p:cNvSpPr/>
          <p:nvPr/>
        </p:nvSpPr>
        <p:spPr>
          <a:xfrm>
            <a:off x="7356143" y="3193577"/>
            <a:ext cx="1140903" cy="641444"/>
          </a:xfrm>
          <a:prstGeom prst="wedgeRectCallout">
            <a:avLst>
              <a:gd name="adj1" fmla="val -20833"/>
              <a:gd name="adj2" fmla="val 8590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smtClean="0"/>
              <a:t>Generar reporte</a:t>
            </a:r>
            <a:endParaRPr lang="es-CO" dirty="0"/>
          </a:p>
        </p:txBody>
      </p:sp>
    </p:spTree>
    <p:extLst>
      <p:ext uri="{BB962C8B-B14F-4D97-AF65-F5344CB8AC3E}">
        <p14:creationId xmlns:p14="http://schemas.microsoft.com/office/powerpoint/2010/main" val="3064817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132735" y="57700"/>
            <a:ext cx="6415549" cy="782958"/>
          </a:xfrm>
          <a:prstGeom prst="rect">
            <a:avLst/>
          </a:prstGeom>
          <a:noFill/>
        </p:spPr>
        <p:txBody>
          <a:bodyPr wrap="square" rtlCol="0" anchor="ctr" anchorCtr="0">
            <a:noAutofit/>
          </a:bodyPr>
          <a:lstStyle/>
          <a:p>
            <a:endParaRPr lang="es-CO" sz="3200" b="1" dirty="0">
              <a:solidFill>
                <a:schemeClr val="bg1"/>
              </a:solidFill>
            </a:endParaRPr>
          </a:p>
        </p:txBody>
      </p:sp>
      <p:sp>
        <p:nvSpPr>
          <p:cNvPr id="9" name="8 CuadroTexto"/>
          <p:cNvSpPr txBox="1"/>
          <p:nvPr/>
        </p:nvSpPr>
        <p:spPr>
          <a:xfrm>
            <a:off x="285135" y="210100"/>
            <a:ext cx="6415549" cy="782958"/>
          </a:xfrm>
          <a:prstGeom prst="rect">
            <a:avLst/>
          </a:prstGeom>
          <a:noFill/>
        </p:spPr>
        <p:txBody>
          <a:bodyPr wrap="square" rtlCol="0" anchor="ctr" anchorCtr="0">
            <a:noAutofit/>
          </a:bodyPr>
          <a:lstStyle/>
          <a:p>
            <a:r>
              <a:rPr lang="es-CO" sz="3200" b="1" dirty="0" smtClean="0">
                <a:solidFill>
                  <a:schemeClr val="bg1"/>
                </a:solidFill>
              </a:rPr>
              <a:t>Rectores</a:t>
            </a:r>
            <a:endParaRPr lang="es-CO" sz="3200" b="1" dirty="0">
              <a:solidFill>
                <a:schemeClr val="bg1"/>
              </a:solidFill>
            </a:endParaRPr>
          </a:p>
        </p:txBody>
      </p:sp>
      <p:grpSp>
        <p:nvGrpSpPr>
          <p:cNvPr id="6" name="33 Grupo"/>
          <p:cNvGrpSpPr/>
          <p:nvPr/>
        </p:nvGrpSpPr>
        <p:grpSpPr>
          <a:xfrm>
            <a:off x="0" y="0"/>
            <a:ext cx="9144000" cy="1037230"/>
            <a:chOff x="0" y="0"/>
            <a:chExt cx="9144000" cy="1037230"/>
          </a:xfrm>
        </p:grpSpPr>
        <p:pic>
          <p:nvPicPr>
            <p:cNvPr id="7" name="Picture 2"/>
            <p:cNvPicPr>
              <a:picLocks noChangeAspect="1" noChangeArrowheads="1"/>
            </p:cNvPicPr>
            <p:nvPr/>
          </p:nvPicPr>
          <p:blipFill>
            <a:blip r:embed="rId2" cstate="print"/>
            <a:srcRect/>
            <a:stretch>
              <a:fillRect/>
            </a:stretch>
          </p:blipFill>
          <p:spPr bwMode="auto">
            <a:xfrm>
              <a:off x="0" y="0"/>
              <a:ext cx="9144000" cy="1037230"/>
            </a:xfrm>
            <a:prstGeom prst="rect">
              <a:avLst/>
            </a:prstGeom>
            <a:noFill/>
            <a:ln w="9525">
              <a:noFill/>
              <a:miter lim="800000"/>
              <a:headEnd/>
              <a:tailEnd/>
            </a:ln>
          </p:spPr>
        </p:pic>
        <p:sp>
          <p:nvSpPr>
            <p:cNvPr id="8" name="7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10" name="9 Rectángulo"/>
          <p:cNvSpPr/>
          <p:nvPr/>
        </p:nvSpPr>
        <p:spPr>
          <a:xfrm>
            <a:off x="2183640" y="338441"/>
            <a:ext cx="6591870" cy="461665"/>
          </a:xfrm>
          <a:prstGeom prst="rect">
            <a:avLst/>
          </a:prstGeom>
        </p:spPr>
        <p:txBody>
          <a:bodyPr wrap="square">
            <a:spAutoFit/>
          </a:bodyPr>
          <a:lstStyle/>
          <a:p>
            <a:pPr algn="r"/>
            <a:r>
              <a:rPr lang="es-CO" sz="2400" dirty="0" smtClean="0">
                <a:solidFill>
                  <a:schemeClr val="bg1">
                    <a:lumMod val="65000"/>
                  </a:schemeClr>
                </a:solidFill>
              </a:rPr>
              <a:t>Cómo identifico y evalúo mis necesidades?</a:t>
            </a:r>
          </a:p>
        </p:txBody>
      </p:sp>
      <p:pic>
        <p:nvPicPr>
          <p:cNvPr id="5" name="4 Imagen"/>
          <p:cNvPicPr>
            <a:picLocks noChangeAspect="1"/>
          </p:cNvPicPr>
          <p:nvPr/>
        </p:nvPicPr>
        <p:blipFill rotWithShape="1">
          <a:blip r:embed="rId3">
            <a:extLst>
              <a:ext uri="{28A0092B-C50C-407E-A947-70E740481C1C}">
                <a14:useLocalDpi xmlns:a14="http://schemas.microsoft.com/office/drawing/2010/main" val="0"/>
              </a:ext>
            </a:extLst>
          </a:blip>
          <a:srcRect l="5672" t="10644" r="28656" b="7061"/>
          <a:stretch/>
        </p:blipFill>
        <p:spPr>
          <a:xfrm>
            <a:off x="2947959" y="2347431"/>
            <a:ext cx="6005016" cy="4230806"/>
          </a:xfrm>
          <a:prstGeom prst="rect">
            <a:avLst/>
          </a:prstGeom>
        </p:spPr>
      </p:pic>
      <p:pic>
        <p:nvPicPr>
          <p:cNvPr id="11" name="10 Imagen"/>
          <p:cNvPicPr>
            <a:picLocks noChangeAspect="1"/>
          </p:cNvPicPr>
          <p:nvPr/>
        </p:nvPicPr>
        <p:blipFill rotWithShape="1">
          <a:blip r:embed="rId4">
            <a:extLst>
              <a:ext uri="{28A0092B-C50C-407E-A947-70E740481C1C}">
                <a14:useLocalDpi xmlns:a14="http://schemas.microsoft.com/office/drawing/2010/main" val="0"/>
              </a:ext>
            </a:extLst>
          </a:blip>
          <a:srcRect l="3882" t="11176" r="26567" b="6264"/>
          <a:stretch/>
        </p:blipFill>
        <p:spPr>
          <a:xfrm>
            <a:off x="150122" y="1187351"/>
            <a:ext cx="6359857" cy="4244454"/>
          </a:xfrm>
          <a:prstGeom prst="rect">
            <a:avLst/>
          </a:prstGeom>
        </p:spPr>
      </p:pic>
      <p:pic>
        <p:nvPicPr>
          <p:cNvPr id="12" name="11 Imagen"/>
          <p:cNvPicPr>
            <a:picLocks noChangeAspect="1"/>
          </p:cNvPicPr>
          <p:nvPr/>
        </p:nvPicPr>
        <p:blipFill rotWithShape="1">
          <a:blip r:embed="rId5">
            <a:extLst>
              <a:ext uri="{28A0092B-C50C-407E-A947-70E740481C1C}">
                <a14:useLocalDpi xmlns:a14="http://schemas.microsoft.com/office/drawing/2010/main" val="0"/>
              </a:ext>
            </a:extLst>
          </a:blip>
          <a:srcRect l="3881" t="11972" r="27015" b="7060"/>
          <a:stretch/>
        </p:blipFill>
        <p:spPr>
          <a:xfrm>
            <a:off x="805226" y="1774214"/>
            <a:ext cx="6318913" cy="4162568"/>
          </a:xfrm>
          <a:prstGeom prst="rect">
            <a:avLst/>
          </a:prstGeom>
        </p:spPr>
      </p:pic>
    </p:spTree>
    <p:extLst>
      <p:ext uri="{BB962C8B-B14F-4D97-AF65-F5344CB8AC3E}">
        <p14:creationId xmlns:p14="http://schemas.microsoft.com/office/powerpoint/2010/main" val="230163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2"/>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32735" y="57700"/>
            <a:ext cx="6415549" cy="782958"/>
          </a:xfrm>
          <a:prstGeom prst="rect">
            <a:avLst/>
          </a:prstGeom>
          <a:noFill/>
        </p:spPr>
        <p:txBody>
          <a:bodyPr wrap="square" rtlCol="0" anchor="ctr" anchorCtr="0">
            <a:noAutofit/>
          </a:bodyPr>
          <a:lstStyle/>
          <a:p>
            <a:r>
              <a:rPr lang="es-ES" sz="2400" b="1" dirty="0" smtClean="0">
                <a:solidFill>
                  <a:schemeClr val="bg1"/>
                </a:solidFill>
              </a:rPr>
              <a:t>“APRENDIZAJE EN LAS ESCUELAS DEL SIGLO XXI”</a:t>
            </a:r>
            <a:endParaRPr lang="es-CO" sz="2400" b="1" dirty="0">
              <a:solidFill>
                <a:schemeClr val="bg1"/>
              </a:solidFill>
            </a:endParaRPr>
          </a:p>
        </p:txBody>
      </p:sp>
      <p:grpSp>
        <p:nvGrpSpPr>
          <p:cNvPr id="2" name="3 Grupo"/>
          <p:cNvGrpSpPr/>
          <p:nvPr/>
        </p:nvGrpSpPr>
        <p:grpSpPr>
          <a:xfrm>
            <a:off x="1084591" y="1396442"/>
            <a:ext cx="7719775" cy="2651831"/>
            <a:chOff x="1603204" y="3470901"/>
            <a:chExt cx="7719775" cy="1984525"/>
          </a:xfrm>
        </p:grpSpPr>
        <p:cxnSp>
          <p:nvCxnSpPr>
            <p:cNvPr id="6" name="5 Conector recto"/>
            <p:cNvCxnSpPr/>
            <p:nvPr/>
          </p:nvCxnSpPr>
          <p:spPr>
            <a:xfrm>
              <a:off x="1604206" y="3609472"/>
              <a:ext cx="0" cy="1656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2068426" y="3470901"/>
              <a:ext cx="6121102" cy="345492"/>
            </a:xfrm>
            <a:prstGeom prst="rect">
              <a:avLst/>
            </a:prstGeom>
            <a:noFill/>
          </p:spPr>
          <p:txBody>
            <a:bodyPr wrap="square" rtlCol="0">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Antecedentes</a:t>
              </a:r>
            </a:p>
          </p:txBody>
        </p:sp>
        <p:sp>
          <p:nvSpPr>
            <p:cNvPr id="8" name="7 Rectángulo"/>
            <p:cNvSpPr/>
            <p:nvPr/>
          </p:nvSpPr>
          <p:spPr>
            <a:xfrm>
              <a:off x="2052384" y="4007114"/>
              <a:ext cx="5583655" cy="345492"/>
            </a:xfrm>
            <a:prstGeom prst="rect">
              <a:avLst/>
            </a:prstGeom>
            <a:scene3d>
              <a:camera prst="orthographicFront"/>
              <a:lightRig rig="threePt" dir="t"/>
            </a:scene3d>
            <a:sp3d>
              <a:bevelT/>
            </a:sp3d>
          </p:spPr>
          <p:txBody>
            <a:bodyPr wrap="square">
              <a:spAutoFit/>
            </a:bodyPr>
            <a:lstStyle/>
            <a:p>
              <a:r>
                <a:rPr lang="es-CO" sz="2400" dirty="0" smtClean="0">
                  <a:solidFill>
                    <a:schemeClr val="bg1">
                      <a:lumMod val="65000"/>
                    </a:schemeClr>
                  </a:solidFill>
                </a:rPr>
                <a:t>Objeto del CIER</a:t>
              </a:r>
            </a:p>
          </p:txBody>
        </p:sp>
        <p:sp>
          <p:nvSpPr>
            <p:cNvPr id="9" name="8 Rectángulo"/>
            <p:cNvSpPr/>
            <p:nvPr/>
          </p:nvSpPr>
          <p:spPr>
            <a:xfrm>
              <a:off x="2052383" y="4530334"/>
              <a:ext cx="7228094" cy="621885"/>
            </a:xfrm>
            <a:prstGeom prst="rect">
              <a:avLst/>
            </a:prstGeom>
          </p:spPr>
          <p:txBody>
            <a:bodyPr wrap="square">
              <a:spAutoFit/>
            </a:bodyPr>
            <a:lstStyle/>
            <a:p>
              <a:r>
                <a:rPr lang="es-CO" sz="2400" dirty="0" smtClean="0">
                  <a:solidFill>
                    <a:schemeClr val="bg1">
                      <a:lumMod val="65000"/>
                    </a:schemeClr>
                  </a:solidFill>
                </a:rPr>
                <a:t>Cómo se usa CIER para tomar decisiones de infraestructura educativa?</a:t>
              </a:r>
            </a:p>
          </p:txBody>
        </p:sp>
        <p:sp>
          <p:nvSpPr>
            <p:cNvPr id="11" name="10 Pentágono"/>
            <p:cNvSpPr/>
            <p:nvPr/>
          </p:nvSpPr>
          <p:spPr>
            <a:xfrm>
              <a:off x="1603204" y="3597213"/>
              <a:ext cx="432000" cy="216000"/>
            </a:xfrm>
            <a:prstGeom prst="homePlate">
              <a:avLst/>
            </a:prstGeom>
            <a:solidFill>
              <a:schemeClr val="tx2">
                <a:lumMod val="20000"/>
                <a:lumOff val="80000"/>
              </a:schemeClr>
            </a:solidFill>
            <a:ln>
              <a:solidFill>
                <a:srgbClr val="00B0F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accent1">
                    <a:lumMod val="75000"/>
                  </a:schemeClr>
                </a:solidFill>
              </a:endParaRPr>
            </a:p>
          </p:txBody>
        </p:sp>
        <p:sp>
          <p:nvSpPr>
            <p:cNvPr id="12" name="11 Pentágono"/>
            <p:cNvSpPr/>
            <p:nvPr/>
          </p:nvSpPr>
          <p:spPr>
            <a:xfrm>
              <a:off x="1611226" y="4135450"/>
              <a:ext cx="432000" cy="216000"/>
            </a:xfrm>
            <a:prstGeom prst="homePlate">
              <a:avLst/>
            </a:prstGeom>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accent1">
                    <a:lumMod val="75000"/>
                  </a:schemeClr>
                </a:solidFill>
              </a:endParaRPr>
            </a:p>
          </p:txBody>
        </p:sp>
        <p:sp>
          <p:nvSpPr>
            <p:cNvPr id="13" name="12 Pentágono"/>
            <p:cNvSpPr/>
            <p:nvPr/>
          </p:nvSpPr>
          <p:spPr>
            <a:xfrm>
              <a:off x="1611225" y="4647971"/>
              <a:ext cx="432000" cy="216000"/>
            </a:xfrm>
            <a:prstGeom prst="homePlat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accent1">
                    <a:lumMod val="75000"/>
                  </a:schemeClr>
                </a:solidFill>
              </a:endParaRPr>
            </a:p>
          </p:txBody>
        </p:sp>
        <p:sp>
          <p:nvSpPr>
            <p:cNvPr id="14" name="13 Rectángulo"/>
            <p:cNvSpPr/>
            <p:nvPr/>
          </p:nvSpPr>
          <p:spPr>
            <a:xfrm>
              <a:off x="2038737" y="5109934"/>
              <a:ext cx="7284242" cy="345492"/>
            </a:xfrm>
            <a:prstGeom prst="rect">
              <a:avLst/>
            </a:prstGeom>
          </p:spPr>
          <p:txBody>
            <a:bodyPr wrap="square">
              <a:spAutoFit/>
            </a:bodyPr>
            <a:lstStyle/>
            <a:p>
              <a:r>
                <a:rPr lang="es-CO" sz="2400" dirty="0" smtClean="0">
                  <a:solidFill>
                    <a:schemeClr val="bg1">
                      <a:lumMod val="65000"/>
                    </a:schemeClr>
                  </a:solidFill>
                </a:rPr>
                <a:t>Cómo se identifican  y evalúan las necesidades?</a:t>
              </a:r>
            </a:p>
          </p:txBody>
        </p:sp>
        <p:sp>
          <p:nvSpPr>
            <p:cNvPr id="15" name="14 Pentágono"/>
            <p:cNvSpPr/>
            <p:nvPr/>
          </p:nvSpPr>
          <p:spPr>
            <a:xfrm>
              <a:off x="1611225" y="5196931"/>
              <a:ext cx="432000" cy="216000"/>
            </a:xfrm>
            <a:prstGeom prst="homePlat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accent1">
                    <a:lumMod val="75000"/>
                  </a:schemeClr>
                </a:solidFill>
              </a:endParaRPr>
            </a:p>
          </p:txBody>
        </p:sp>
      </p:grpSp>
      <p:sp>
        <p:nvSpPr>
          <p:cNvPr id="16" name="15 Pentágono"/>
          <p:cNvSpPr/>
          <p:nvPr/>
        </p:nvSpPr>
        <p:spPr>
          <a:xfrm>
            <a:off x="1108532" y="4319282"/>
            <a:ext cx="432000" cy="288631"/>
          </a:xfrm>
          <a:prstGeom prst="homePlat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accent1">
                  <a:lumMod val="75000"/>
                </a:schemeClr>
              </a:solidFill>
            </a:endParaRPr>
          </a:p>
        </p:txBody>
      </p:sp>
      <p:sp>
        <p:nvSpPr>
          <p:cNvPr id="17" name="16 Rectángulo"/>
          <p:cNvSpPr/>
          <p:nvPr/>
        </p:nvSpPr>
        <p:spPr>
          <a:xfrm>
            <a:off x="1508749" y="4203032"/>
            <a:ext cx="6137144" cy="461665"/>
          </a:xfrm>
          <a:prstGeom prst="rect">
            <a:avLst/>
          </a:prstGeom>
        </p:spPr>
        <p:txBody>
          <a:bodyPr wrap="square">
            <a:spAutoFit/>
          </a:bodyPr>
          <a:lstStyle/>
          <a:p>
            <a:r>
              <a:rPr lang="es-CO" sz="2400" dirty="0" smtClean="0">
                <a:solidFill>
                  <a:schemeClr val="bg1">
                    <a:lumMod val="65000"/>
                  </a:schemeClr>
                </a:solidFill>
              </a:rPr>
              <a:t>Cómo determino las intervenciones?</a:t>
            </a:r>
          </a:p>
        </p:txBody>
      </p:sp>
      <p:cxnSp>
        <p:nvCxnSpPr>
          <p:cNvPr id="25" name="24 Conector recto"/>
          <p:cNvCxnSpPr/>
          <p:nvPr/>
        </p:nvCxnSpPr>
        <p:spPr>
          <a:xfrm>
            <a:off x="1091821" y="3944204"/>
            <a:ext cx="0" cy="1269241"/>
          </a:xfrm>
          <a:prstGeom prst="line">
            <a:avLst/>
          </a:prstGeom>
          <a:ln>
            <a:solidFill>
              <a:srgbClr val="8883CE"/>
            </a:solidFill>
            <a:prstDash val="dash"/>
          </a:ln>
        </p:spPr>
        <p:style>
          <a:lnRef idx="1">
            <a:schemeClr val="accent1"/>
          </a:lnRef>
          <a:fillRef idx="0">
            <a:schemeClr val="accent1"/>
          </a:fillRef>
          <a:effectRef idx="0">
            <a:schemeClr val="accent1"/>
          </a:effectRef>
          <a:fontRef idx="minor">
            <a:schemeClr val="tx1"/>
          </a:fontRef>
        </p:style>
      </p:cxnSp>
      <p:sp>
        <p:nvSpPr>
          <p:cNvPr id="32" name="31 Pentágono"/>
          <p:cNvSpPr/>
          <p:nvPr/>
        </p:nvSpPr>
        <p:spPr>
          <a:xfrm>
            <a:off x="1124455" y="4894763"/>
            <a:ext cx="432000" cy="288631"/>
          </a:xfrm>
          <a:prstGeom prst="homePlat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solidFill>
                <a:schemeClr val="accent1">
                  <a:lumMod val="75000"/>
                </a:schemeClr>
              </a:solidFill>
            </a:endParaRPr>
          </a:p>
        </p:txBody>
      </p:sp>
      <p:sp>
        <p:nvSpPr>
          <p:cNvPr id="33" name="32 Rectángulo"/>
          <p:cNvSpPr/>
          <p:nvPr/>
        </p:nvSpPr>
        <p:spPr>
          <a:xfrm>
            <a:off x="1524674" y="4792161"/>
            <a:ext cx="6137144" cy="461665"/>
          </a:xfrm>
          <a:prstGeom prst="rect">
            <a:avLst/>
          </a:prstGeom>
        </p:spPr>
        <p:txBody>
          <a:bodyPr wrap="square">
            <a:spAutoFit/>
          </a:bodyPr>
          <a:lstStyle/>
          <a:p>
            <a:r>
              <a:rPr lang="es-CO" sz="2400" dirty="0" smtClean="0">
                <a:solidFill>
                  <a:schemeClr val="bg1">
                    <a:lumMod val="65000"/>
                  </a:schemeClr>
                </a:solidFill>
              </a:rPr>
              <a:t>Preguntas</a:t>
            </a:r>
          </a:p>
        </p:txBody>
      </p:sp>
      <p:grpSp>
        <p:nvGrpSpPr>
          <p:cNvPr id="3" name="33 Grupo"/>
          <p:cNvGrpSpPr/>
          <p:nvPr/>
        </p:nvGrpSpPr>
        <p:grpSpPr>
          <a:xfrm>
            <a:off x="0" y="0"/>
            <a:ext cx="9144000" cy="1037230"/>
            <a:chOff x="0" y="0"/>
            <a:chExt cx="9144000" cy="1037230"/>
          </a:xfrm>
        </p:grpSpPr>
        <p:pic>
          <p:nvPicPr>
            <p:cNvPr id="35" name="Picture 2"/>
            <p:cNvPicPr>
              <a:picLocks noChangeAspect="1" noChangeArrowheads="1"/>
            </p:cNvPicPr>
            <p:nvPr/>
          </p:nvPicPr>
          <p:blipFill>
            <a:blip r:embed="rId3" cstate="print"/>
            <a:srcRect/>
            <a:stretch>
              <a:fillRect/>
            </a:stretch>
          </p:blipFill>
          <p:spPr bwMode="auto">
            <a:xfrm>
              <a:off x="0" y="0"/>
              <a:ext cx="9144000" cy="1037230"/>
            </a:xfrm>
            <a:prstGeom prst="rect">
              <a:avLst/>
            </a:prstGeom>
            <a:noFill/>
            <a:ln w="9525">
              <a:noFill/>
              <a:miter lim="800000"/>
              <a:headEnd/>
              <a:tailEnd/>
            </a:ln>
          </p:spPr>
        </p:pic>
        <p:sp>
          <p:nvSpPr>
            <p:cNvPr id="36" name="35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38" name="37 CuadroTexto"/>
          <p:cNvSpPr txBox="1"/>
          <p:nvPr/>
        </p:nvSpPr>
        <p:spPr>
          <a:xfrm>
            <a:off x="1091821" y="1419368"/>
            <a:ext cx="177420" cy="523220"/>
          </a:xfrm>
          <a:prstGeom prst="rect">
            <a:avLst/>
          </a:prstGeom>
          <a:noFill/>
          <a:effectLst>
            <a:outerShdw blurRad="152400" dist="317500" dir="5400000" sx="90000" sy="-19000" rotWithShape="0">
              <a:prstClr val="black">
                <a:alpha val="15000"/>
              </a:prstClr>
            </a:outerShdw>
          </a:effectLst>
        </p:spPr>
        <p:txBody>
          <a:bodyPr wrap="square" rtlCol="0">
            <a:spAutoFit/>
          </a:bodyPr>
          <a:lstStyle/>
          <a:p>
            <a:r>
              <a:rPr lang="es-CO" sz="2800" b="1" dirty="0" smtClean="0">
                <a:ln w="10541" cmpd="sng">
                  <a:solidFill>
                    <a:schemeClr val="accent1">
                      <a:shade val="88000"/>
                      <a:satMod val="110000"/>
                    </a:schemeClr>
                  </a:solidFill>
                  <a:prstDash val="solid"/>
                </a:ln>
                <a:solidFill>
                  <a:srgbClr val="4A7EBB"/>
                </a:solidFill>
              </a:rPr>
              <a:t>1</a:t>
            </a:r>
            <a:endParaRPr lang="es-ES" sz="2800" b="1" dirty="0">
              <a:ln w="10541" cmpd="sng">
                <a:solidFill>
                  <a:schemeClr val="accent1">
                    <a:shade val="88000"/>
                    <a:satMod val="110000"/>
                  </a:schemeClr>
                </a:solidFill>
                <a:prstDash val="solid"/>
              </a:ln>
              <a:solidFill>
                <a:srgbClr val="4A7EBB"/>
              </a:solidFill>
            </a:endParaRPr>
          </a:p>
        </p:txBody>
      </p:sp>
      <p:sp>
        <p:nvSpPr>
          <p:cNvPr id="40" name="39 CuadroTexto"/>
          <p:cNvSpPr txBox="1"/>
          <p:nvPr/>
        </p:nvSpPr>
        <p:spPr>
          <a:xfrm>
            <a:off x="1094096" y="2185919"/>
            <a:ext cx="177420" cy="523220"/>
          </a:xfrm>
          <a:prstGeom prst="rect">
            <a:avLst/>
          </a:prstGeom>
          <a:noFill/>
          <a:effectLst>
            <a:outerShdw blurRad="152400" dist="317500" dir="5400000" sx="90000" sy="-19000" rotWithShape="0">
              <a:prstClr val="black">
                <a:alpha val="15000"/>
              </a:prstClr>
            </a:outerShdw>
          </a:effectLst>
        </p:spPr>
        <p:txBody>
          <a:bodyPr wrap="square" rtlCol="0">
            <a:spAutoFit/>
          </a:bodyPr>
          <a:lstStyle/>
          <a:p>
            <a:r>
              <a:rPr lang="es-CO" sz="2800" b="1" dirty="0" smtClean="0">
                <a:ln w="10541" cmpd="sng">
                  <a:solidFill>
                    <a:schemeClr val="accent1">
                      <a:shade val="88000"/>
                      <a:satMod val="110000"/>
                    </a:schemeClr>
                  </a:solidFill>
                  <a:prstDash val="solid"/>
                </a:ln>
                <a:solidFill>
                  <a:schemeClr val="bg1">
                    <a:lumMod val="65000"/>
                  </a:schemeClr>
                </a:solidFill>
              </a:rPr>
              <a:t>2</a:t>
            </a:r>
            <a:endParaRPr lang="es-ES" sz="2800" b="1" dirty="0">
              <a:ln w="10541" cmpd="sng">
                <a:solidFill>
                  <a:schemeClr val="accent1">
                    <a:shade val="88000"/>
                    <a:satMod val="110000"/>
                  </a:schemeClr>
                </a:solidFill>
                <a:prstDash val="solid"/>
              </a:ln>
              <a:solidFill>
                <a:schemeClr val="bg1">
                  <a:lumMod val="65000"/>
                </a:schemeClr>
              </a:solidFill>
            </a:endParaRPr>
          </a:p>
        </p:txBody>
      </p:sp>
      <p:sp>
        <p:nvSpPr>
          <p:cNvPr id="41" name="40 CuadroTexto"/>
          <p:cNvSpPr txBox="1"/>
          <p:nvPr/>
        </p:nvSpPr>
        <p:spPr>
          <a:xfrm>
            <a:off x="1121392" y="2881953"/>
            <a:ext cx="177420" cy="523220"/>
          </a:xfrm>
          <a:prstGeom prst="rect">
            <a:avLst/>
          </a:prstGeom>
          <a:noFill/>
          <a:effectLst>
            <a:outerShdw blurRad="152400" dist="317500" dir="5400000" sx="90000" sy="-19000" rotWithShape="0">
              <a:prstClr val="black">
                <a:alpha val="15000"/>
              </a:prstClr>
            </a:outerShdw>
          </a:effectLst>
        </p:spPr>
        <p:txBody>
          <a:bodyPr wrap="square" rtlCol="0">
            <a:spAutoFit/>
          </a:bodyPr>
          <a:lstStyle/>
          <a:p>
            <a:r>
              <a:rPr lang="es-CO" sz="2800" b="1" dirty="0" smtClean="0">
                <a:ln w="10541" cmpd="sng">
                  <a:solidFill>
                    <a:schemeClr val="accent1">
                      <a:shade val="88000"/>
                      <a:satMod val="110000"/>
                    </a:schemeClr>
                  </a:solidFill>
                  <a:prstDash val="solid"/>
                </a:ln>
                <a:solidFill>
                  <a:schemeClr val="bg1">
                    <a:lumMod val="65000"/>
                  </a:schemeClr>
                </a:solidFill>
              </a:rPr>
              <a:t>3</a:t>
            </a:r>
            <a:endParaRPr lang="es-ES" sz="2800" b="1" dirty="0">
              <a:ln w="10541" cmpd="sng">
                <a:solidFill>
                  <a:schemeClr val="accent1">
                    <a:shade val="88000"/>
                    <a:satMod val="110000"/>
                  </a:schemeClr>
                </a:solidFill>
                <a:prstDash val="solid"/>
              </a:ln>
              <a:solidFill>
                <a:schemeClr val="bg1">
                  <a:lumMod val="65000"/>
                </a:schemeClr>
              </a:solidFill>
            </a:endParaRPr>
          </a:p>
        </p:txBody>
      </p:sp>
      <p:sp>
        <p:nvSpPr>
          <p:cNvPr id="42" name="41 CuadroTexto"/>
          <p:cNvSpPr txBox="1"/>
          <p:nvPr/>
        </p:nvSpPr>
        <p:spPr>
          <a:xfrm>
            <a:off x="1082723" y="3593912"/>
            <a:ext cx="177420" cy="523220"/>
          </a:xfrm>
          <a:prstGeom prst="rect">
            <a:avLst/>
          </a:prstGeom>
          <a:noFill/>
          <a:effectLst>
            <a:outerShdw blurRad="152400" dist="317500" dir="5400000" sx="90000" sy="-19000" rotWithShape="0">
              <a:prstClr val="black">
                <a:alpha val="15000"/>
              </a:prstClr>
            </a:outerShdw>
          </a:effectLst>
        </p:spPr>
        <p:txBody>
          <a:bodyPr wrap="square" rtlCol="0">
            <a:spAutoFit/>
          </a:bodyPr>
          <a:lstStyle/>
          <a:p>
            <a:r>
              <a:rPr lang="es-CO" sz="2800" b="1" dirty="0" smtClean="0">
                <a:ln w="10541" cmpd="sng">
                  <a:solidFill>
                    <a:schemeClr val="accent1">
                      <a:shade val="88000"/>
                      <a:satMod val="110000"/>
                    </a:schemeClr>
                  </a:solidFill>
                  <a:prstDash val="solid"/>
                </a:ln>
                <a:solidFill>
                  <a:schemeClr val="bg1">
                    <a:lumMod val="65000"/>
                  </a:schemeClr>
                </a:solidFill>
              </a:rPr>
              <a:t>4</a:t>
            </a:r>
            <a:endParaRPr lang="es-ES" sz="2800" b="1" dirty="0">
              <a:ln w="10541" cmpd="sng">
                <a:solidFill>
                  <a:schemeClr val="accent1">
                    <a:shade val="88000"/>
                    <a:satMod val="110000"/>
                  </a:schemeClr>
                </a:solidFill>
                <a:prstDash val="solid"/>
              </a:ln>
              <a:solidFill>
                <a:schemeClr val="bg1">
                  <a:lumMod val="65000"/>
                </a:schemeClr>
              </a:solidFill>
            </a:endParaRPr>
          </a:p>
        </p:txBody>
      </p:sp>
      <p:sp>
        <p:nvSpPr>
          <p:cNvPr id="43" name="42 CuadroTexto"/>
          <p:cNvSpPr txBox="1"/>
          <p:nvPr/>
        </p:nvSpPr>
        <p:spPr>
          <a:xfrm>
            <a:off x="1112293" y="4183041"/>
            <a:ext cx="177420" cy="523220"/>
          </a:xfrm>
          <a:prstGeom prst="rect">
            <a:avLst/>
          </a:prstGeom>
          <a:noFill/>
          <a:effectLst>
            <a:outerShdw blurRad="152400" dist="317500" dir="5400000" sx="90000" sy="-19000" rotWithShape="0">
              <a:prstClr val="black">
                <a:alpha val="15000"/>
              </a:prstClr>
            </a:outerShdw>
          </a:effectLst>
        </p:spPr>
        <p:txBody>
          <a:bodyPr wrap="square" rtlCol="0">
            <a:spAutoFit/>
          </a:bodyPr>
          <a:lstStyle/>
          <a:p>
            <a:r>
              <a:rPr lang="es-CO" sz="2800" b="1" dirty="0" smtClean="0">
                <a:ln w="10541" cmpd="sng">
                  <a:solidFill>
                    <a:schemeClr val="accent1">
                      <a:shade val="88000"/>
                      <a:satMod val="110000"/>
                    </a:schemeClr>
                  </a:solidFill>
                  <a:prstDash val="solid"/>
                </a:ln>
                <a:solidFill>
                  <a:schemeClr val="bg1">
                    <a:lumMod val="65000"/>
                  </a:schemeClr>
                </a:solidFill>
              </a:rPr>
              <a:t>5</a:t>
            </a:r>
            <a:endParaRPr lang="es-ES" sz="2800" b="1" dirty="0">
              <a:ln w="10541" cmpd="sng">
                <a:solidFill>
                  <a:schemeClr val="accent1">
                    <a:shade val="88000"/>
                    <a:satMod val="110000"/>
                  </a:schemeClr>
                </a:solidFill>
                <a:prstDash val="solid"/>
              </a:ln>
              <a:solidFill>
                <a:schemeClr val="bg1">
                  <a:lumMod val="65000"/>
                </a:schemeClr>
              </a:solidFill>
            </a:endParaRPr>
          </a:p>
        </p:txBody>
      </p:sp>
      <p:sp>
        <p:nvSpPr>
          <p:cNvPr id="44" name="43 CuadroTexto"/>
          <p:cNvSpPr txBox="1"/>
          <p:nvPr/>
        </p:nvSpPr>
        <p:spPr>
          <a:xfrm>
            <a:off x="1114568" y="4758520"/>
            <a:ext cx="177420" cy="523220"/>
          </a:xfrm>
          <a:prstGeom prst="rect">
            <a:avLst/>
          </a:prstGeom>
          <a:noFill/>
          <a:effectLst>
            <a:outerShdw blurRad="152400" dist="317500" dir="5400000" sx="90000" sy="-19000" rotWithShape="0">
              <a:prstClr val="black">
                <a:alpha val="15000"/>
              </a:prstClr>
            </a:outerShdw>
          </a:effectLst>
        </p:spPr>
        <p:txBody>
          <a:bodyPr wrap="square" rtlCol="0">
            <a:spAutoFit/>
          </a:bodyPr>
          <a:lstStyle/>
          <a:p>
            <a:r>
              <a:rPr lang="es-CO" sz="2800" b="1" dirty="0" smtClean="0">
                <a:ln w="10541" cmpd="sng">
                  <a:solidFill>
                    <a:schemeClr val="accent1">
                      <a:shade val="88000"/>
                      <a:satMod val="110000"/>
                    </a:schemeClr>
                  </a:solidFill>
                  <a:prstDash val="solid"/>
                </a:ln>
                <a:solidFill>
                  <a:schemeClr val="bg1">
                    <a:lumMod val="65000"/>
                  </a:schemeClr>
                </a:solidFill>
              </a:rPr>
              <a:t>6</a:t>
            </a:r>
            <a:endParaRPr lang="es-ES" sz="2800" b="1" dirty="0">
              <a:ln w="10541" cmpd="sng">
                <a:solidFill>
                  <a:schemeClr val="accent1">
                    <a:shade val="88000"/>
                    <a:satMod val="110000"/>
                  </a:schemeClr>
                </a:solidFill>
                <a:prstDash val="solid"/>
              </a:ln>
              <a:solidFill>
                <a:schemeClr val="bg1">
                  <a:lumMod val="65000"/>
                </a:schemeClr>
              </a:solidFill>
            </a:endParaRPr>
          </a:p>
        </p:txBody>
      </p:sp>
    </p:spTree>
    <p:extLst>
      <p:ext uri="{BB962C8B-B14F-4D97-AF65-F5344CB8AC3E}">
        <p14:creationId xmlns:p14="http://schemas.microsoft.com/office/powerpoint/2010/main" val="38590650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33 Grupo"/>
          <p:cNvGrpSpPr/>
          <p:nvPr/>
        </p:nvGrpSpPr>
        <p:grpSpPr>
          <a:xfrm>
            <a:off x="0" y="0"/>
            <a:ext cx="9144000" cy="1037230"/>
            <a:chOff x="0" y="0"/>
            <a:chExt cx="9144000" cy="1037230"/>
          </a:xfrm>
        </p:grpSpPr>
        <p:pic>
          <p:nvPicPr>
            <p:cNvPr id="4" name="Picture 2"/>
            <p:cNvPicPr>
              <a:picLocks noChangeAspect="1" noChangeArrowheads="1"/>
            </p:cNvPicPr>
            <p:nvPr/>
          </p:nvPicPr>
          <p:blipFill>
            <a:blip r:embed="rId2" cstate="print"/>
            <a:srcRect/>
            <a:stretch>
              <a:fillRect/>
            </a:stretch>
          </p:blipFill>
          <p:spPr bwMode="auto">
            <a:xfrm>
              <a:off x="0" y="0"/>
              <a:ext cx="9144000" cy="1037230"/>
            </a:xfrm>
            <a:prstGeom prst="rect">
              <a:avLst/>
            </a:prstGeom>
            <a:noFill/>
            <a:ln w="9525">
              <a:noFill/>
              <a:miter lim="800000"/>
              <a:headEnd/>
              <a:tailEnd/>
            </a:ln>
          </p:spPr>
        </p:pic>
        <p:sp>
          <p:nvSpPr>
            <p:cNvPr id="5" name="4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6" name="5 Rectángulo"/>
          <p:cNvSpPr/>
          <p:nvPr/>
        </p:nvSpPr>
        <p:spPr bwMode="auto">
          <a:xfrm>
            <a:off x="967833" y="680848"/>
            <a:ext cx="6197242"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CO" sz="2400" b="1" dirty="0" smtClean="0">
                <a:solidFill>
                  <a:srgbClr val="8D42C6"/>
                </a:solidFill>
                <a:latin typeface="Arial" pitchFamily="34" charset="0"/>
                <a:cs typeface="Arial" pitchFamily="34" charset="0"/>
              </a:rPr>
              <a:t>Municipio</a:t>
            </a:r>
            <a:endParaRPr lang="en-US" sz="2400" b="1" dirty="0">
              <a:solidFill>
                <a:srgbClr val="8D42C6"/>
              </a:solidFill>
              <a:latin typeface="Arial" pitchFamily="34" charset="0"/>
              <a:cs typeface="Arial" pitchFamily="34" charset="0"/>
            </a:endParaRPr>
          </a:p>
        </p:txBody>
      </p:sp>
      <p:pic>
        <p:nvPicPr>
          <p:cNvPr id="6147" name="Picture 3"/>
          <p:cNvPicPr>
            <a:picLocks noChangeAspect="1" noChangeArrowheads="1"/>
          </p:cNvPicPr>
          <p:nvPr/>
        </p:nvPicPr>
        <p:blipFill>
          <a:blip r:embed="rId3" cstate="print"/>
          <a:srcRect l="3692"/>
          <a:stretch>
            <a:fillRect/>
          </a:stretch>
        </p:blipFill>
        <p:spPr bwMode="auto">
          <a:xfrm>
            <a:off x="1050878" y="1214653"/>
            <a:ext cx="7588155" cy="5121392"/>
          </a:xfrm>
          <a:prstGeom prst="rect">
            <a:avLst/>
          </a:prstGeom>
          <a:noFill/>
          <a:ln w="9525">
            <a:noFill/>
            <a:miter lim="800000"/>
            <a:headEnd/>
            <a:tailEnd/>
          </a:ln>
        </p:spPr>
      </p:pic>
      <p:sp>
        <p:nvSpPr>
          <p:cNvPr id="9" name="8 CuadroTexto"/>
          <p:cNvSpPr txBox="1"/>
          <p:nvPr/>
        </p:nvSpPr>
        <p:spPr>
          <a:xfrm>
            <a:off x="2374710" y="1271507"/>
            <a:ext cx="4776718" cy="830997"/>
          </a:xfrm>
          <a:prstGeom prst="rect">
            <a:avLst/>
          </a:prstGeom>
          <a:noFill/>
        </p:spPr>
        <p:txBody>
          <a:bodyPr wrap="square" rtlCol="0">
            <a:spAutoFit/>
          </a:bodyPr>
          <a:lstStyle/>
          <a:p>
            <a:pPr algn="ctr"/>
            <a:r>
              <a:rPr lang="es-CO" sz="2400" b="1" dirty="0" smtClean="0">
                <a:solidFill>
                  <a:schemeClr val="accent4">
                    <a:lumMod val="50000"/>
                  </a:schemeClr>
                </a:solidFill>
              </a:rPr>
              <a:t>Secretarios de Educación Municipales</a:t>
            </a:r>
            <a:endParaRPr lang="es-ES" sz="2400" b="1" dirty="0">
              <a:solidFill>
                <a:schemeClr val="accent4">
                  <a:lumMod val="50000"/>
                </a:schemeClr>
              </a:solidFill>
            </a:endParaRPr>
          </a:p>
        </p:txBody>
      </p:sp>
      <p:sp>
        <p:nvSpPr>
          <p:cNvPr id="10" name="9 CuadroTexto"/>
          <p:cNvSpPr txBox="1"/>
          <p:nvPr/>
        </p:nvSpPr>
        <p:spPr>
          <a:xfrm>
            <a:off x="3384640" y="2169986"/>
            <a:ext cx="4544707" cy="707886"/>
          </a:xfrm>
          <a:prstGeom prst="rect">
            <a:avLst/>
          </a:prstGeom>
          <a:noFill/>
        </p:spPr>
        <p:txBody>
          <a:bodyPr wrap="square" rtlCol="0">
            <a:spAutoFit/>
          </a:bodyPr>
          <a:lstStyle/>
          <a:p>
            <a:r>
              <a:rPr lang="es-CO" sz="2000" dirty="0" smtClean="0"/>
              <a:t>¿Cuántos predios educativos hay en cada municipio?</a:t>
            </a:r>
            <a:endParaRPr lang="es-ES" sz="2000" dirty="0"/>
          </a:p>
        </p:txBody>
      </p:sp>
      <p:sp>
        <p:nvSpPr>
          <p:cNvPr id="11" name="10 CuadroTexto"/>
          <p:cNvSpPr txBox="1"/>
          <p:nvPr/>
        </p:nvSpPr>
        <p:spPr>
          <a:xfrm>
            <a:off x="3359619" y="3168547"/>
            <a:ext cx="4544707" cy="707886"/>
          </a:xfrm>
          <a:prstGeom prst="rect">
            <a:avLst/>
          </a:prstGeom>
          <a:noFill/>
        </p:spPr>
        <p:txBody>
          <a:bodyPr wrap="square" rtlCol="0">
            <a:spAutoFit/>
          </a:bodyPr>
          <a:lstStyle/>
          <a:p>
            <a:r>
              <a:rPr lang="es-CO" sz="2000" dirty="0" smtClean="0"/>
              <a:t>¿Cuántos alumnos estudian en los establecimientos del municipio?</a:t>
            </a:r>
            <a:endParaRPr lang="es-ES" sz="2000" dirty="0"/>
          </a:p>
        </p:txBody>
      </p:sp>
      <p:sp>
        <p:nvSpPr>
          <p:cNvPr id="12" name="11 CuadroTexto"/>
          <p:cNvSpPr txBox="1"/>
          <p:nvPr/>
        </p:nvSpPr>
        <p:spPr>
          <a:xfrm>
            <a:off x="3402836" y="4358178"/>
            <a:ext cx="4544707" cy="400110"/>
          </a:xfrm>
          <a:prstGeom prst="rect">
            <a:avLst/>
          </a:prstGeom>
          <a:noFill/>
        </p:spPr>
        <p:txBody>
          <a:bodyPr wrap="square" rtlCol="0">
            <a:spAutoFit/>
          </a:bodyPr>
          <a:lstStyle/>
          <a:p>
            <a:r>
              <a:rPr lang="es-CO" sz="2000" dirty="0" smtClean="0"/>
              <a:t>¿Cuántos urbanos y rurales?</a:t>
            </a:r>
            <a:endParaRPr lang="es-ES" sz="2000" dirty="0"/>
          </a:p>
        </p:txBody>
      </p:sp>
      <p:sp>
        <p:nvSpPr>
          <p:cNvPr id="13" name="12 CuadroTexto"/>
          <p:cNvSpPr txBox="1"/>
          <p:nvPr/>
        </p:nvSpPr>
        <p:spPr>
          <a:xfrm>
            <a:off x="3405110" y="5220260"/>
            <a:ext cx="4544707" cy="707886"/>
          </a:xfrm>
          <a:prstGeom prst="rect">
            <a:avLst/>
          </a:prstGeom>
          <a:noFill/>
        </p:spPr>
        <p:txBody>
          <a:bodyPr wrap="square" rtlCol="0">
            <a:spAutoFit/>
          </a:bodyPr>
          <a:lstStyle/>
          <a:p>
            <a:r>
              <a:rPr lang="es-CO" sz="2000" dirty="0" smtClean="0"/>
              <a:t>¿Cuáles son las intervenciones que requieren los predios de mi municipio?</a:t>
            </a:r>
            <a:endParaRPr lang="es-ES" sz="2000" dirty="0"/>
          </a:p>
        </p:txBody>
      </p:sp>
      <p:sp>
        <p:nvSpPr>
          <p:cNvPr id="15" name="14 Rectángulo"/>
          <p:cNvSpPr/>
          <p:nvPr/>
        </p:nvSpPr>
        <p:spPr>
          <a:xfrm>
            <a:off x="2183640" y="147369"/>
            <a:ext cx="6591870" cy="461665"/>
          </a:xfrm>
          <a:prstGeom prst="rect">
            <a:avLst/>
          </a:prstGeom>
        </p:spPr>
        <p:txBody>
          <a:bodyPr wrap="square">
            <a:spAutoFit/>
          </a:bodyPr>
          <a:lstStyle/>
          <a:p>
            <a:pPr algn="r"/>
            <a:r>
              <a:rPr lang="es-CO" sz="2400" dirty="0" smtClean="0">
                <a:solidFill>
                  <a:schemeClr val="bg1">
                    <a:lumMod val="50000"/>
                  </a:schemeClr>
                </a:solidFill>
              </a:rPr>
              <a:t>Cómo identifico y evalúo mis necesidades?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500"/>
                                        <p:tgtEl>
                                          <p:spTgt spid="10"/>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ox(in)">
                                      <p:cBhvr>
                                        <p:cTn id="18" dur="500"/>
                                        <p:tgtEl>
                                          <p:spTgt spid="11"/>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ox(in)">
                                      <p:cBhvr>
                                        <p:cTn id="21" dur="500"/>
                                        <p:tgtEl>
                                          <p:spTgt spid="12"/>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ox(in)">
                                      <p:cBhvr>
                                        <p:cTn id="24" dur="500"/>
                                        <p:tgtEl>
                                          <p:spTgt spid="13"/>
                                        </p:tgtEl>
                                      </p:cBhvr>
                                    </p:animEffect>
                                  </p:childTnLst>
                                </p:cTn>
                              </p:par>
                              <p:par>
                                <p:cTn id="25" presetID="4" presetClass="entr" presetSubtype="16" fill="hold" nodeType="withEffect">
                                  <p:stCondLst>
                                    <p:cond delay="0"/>
                                  </p:stCondLst>
                                  <p:childTnLst>
                                    <p:set>
                                      <p:cBhvr>
                                        <p:cTn id="26" dur="1" fill="hold">
                                          <p:stCondLst>
                                            <p:cond delay="0"/>
                                          </p:stCondLst>
                                        </p:cTn>
                                        <p:tgtEl>
                                          <p:spTgt spid="6147"/>
                                        </p:tgtEl>
                                        <p:attrNameLst>
                                          <p:attrName>style.visibility</p:attrName>
                                        </p:attrNameLst>
                                      </p:cBhvr>
                                      <p:to>
                                        <p:strVal val="visible"/>
                                      </p:to>
                                    </p:set>
                                    <p:animEffect transition="in" filter="box(in)">
                                      <p:cBhvr>
                                        <p:cTn id="2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1" grpId="0"/>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97901" y="75117"/>
            <a:ext cx="7269550" cy="782958"/>
          </a:xfrm>
          <a:prstGeom prst="rect">
            <a:avLst/>
          </a:prstGeom>
          <a:noFill/>
        </p:spPr>
        <p:txBody>
          <a:bodyPr wrap="square" rtlCol="0" anchor="ctr" anchorCtr="0">
            <a:noAutofit/>
          </a:bodyPr>
          <a:lstStyle/>
          <a:p>
            <a:r>
              <a:rPr lang="es-ES" sz="3200" b="1" dirty="0">
                <a:solidFill>
                  <a:schemeClr val="bg1"/>
                </a:solidFill>
              </a:rPr>
              <a:t>OBJETO DE CIER</a:t>
            </a:r>
            <a:endParaRPr lang="es-CO" sz="3200" b="1" dirty="0">
              <a:solidFill>
                <a:schemeClr val="bg1"/>
              </a:solidFill>
            </a:endParaRPr>
          </a:p>
        </p:txBody>
      </p:sp>
      <p:pic>
        <p:nvPicPr>
          <p:cNvPr id="3" name="2 Imagen"/>
          <p:cNvPicPr>
            <a:picLocks noChangeAspect="1"/>
          </p:cNvPicPr>
          <p:nvPr/>
        </p:nvPicPr>
        <p:blipFill rotWithShape="1">
          <a:blip r:embed="rId3" cstate="print">
            <a:extLst>
              <a:ext uri="{28A0092B-C50C-407E-A947-70E740481C1C}">
                <a14:useLocalDpi xmlns:a14="http://schemas.microsoft.com/office/drawing/2010/main" val="0"/>
              </a:ext>
            </a:extLst>
          </a:blip>
          <a:srcRect t="7275" r="55048" b="46199"/>
          <a:stretch/>
        </p:blipFill>
        <p:spPr>
          <a:xfrm>
            <a:off x="505121" y="1375961"/>
            <a:ext cx="7994469" cy="4827169"/>
          </a:xfrm>
          <a:prstGeom prst="rect">
            <a:avLst/>
          </a:prstGeom>
          <a:effectLst>
            <a:outerShdw blurRad="50800" dist="38100" algn="l" rotWithShape="0">
              <a:prstClr val="black">
                <a:alpha val="40000"/>
              </a:prstClr>
            </a:outerShdw>
          </a:effectLst>
        </p:spPr>
      </p:pic>
      <p:grpSp>
        <p:nvGrpSpPr>
          <p:cNvPr id="4" name="3 Grupo"/>
          <p:cNvGrpSpPr/>
          <p:nvPr/>
        </p:nvGrpSpPr>
        <p:grpSpPr>
          <a:xfrm>
            <a:off x="0" y="0"/>
            <a:ext cx="9144000" cy="1037230"/>
            <a:chOff x="0" y="0"/>
            <a:chExt cx="9144000" cy="1037230"/>
          </a:xfrm>
        </p:grpSpPr>
        <p:pic>
          <p:nvPicPr>
            <p:cNvPr id="6" name="Picture 2"/>
            <p:cNvPicPr>
              <a:picLocks noChangeAspect="1" noChangeArrowheads="1"/>
            </p:cNvPicPr>
            <p:nvPr/>
          </p:nvPicPr>
          <p:blipFill>
            <a:blip r:embed="rId4" cstate="print"/>
            <a:srcRect/>
            <a:stretch>
              <a:fillRect/>
            </a:stretch>
          </p:blipFill>
          <p:spPr bwMode="auto">
            <a:xfrm>
              <a:off x="0" y="0"/>
              <a:ext cx="9144000" cy="1037230"/>
            </a:xfrm>
            <a:prstGeom prst="rect">
              <a:avLst/>
            </a:prstGeom>
            <a:noFill/>
            <a:ln w="9525">
              <a:noFill/>
              <a:miter lim="800000"/>
              <a:headEnd/>
              <a:tailEnd/>
            </a:ln>
          </p:spPr>
        </p:pic>
        <p:sp>
          <p:nvSpPr>
            <p:cNvPr id="7" name="6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8" name="7 Rectángulo"/>
          <p:cNvSpPr/>
          <p:nvPr/>
        </p:nvSpPr>
        <p:spPr bwMode="auto">
          <a:xfrm>
            <a:off x="1022422" y="285063"/>
            <a:ext cx="6661267"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O" sz="2800" b="1" dirty="0" smtClean="0">
                <a:solidFill>
                  <a:schemeClr val="accent4">
                    <a:lumMod val="75000"/>
                  </a:schemeClr>
                </a:solidFill>
                <a:latin typeface="Arial" pitchFamily="34" charset="0"/>
                <a:cs typeface="Arial" pitchFamily="34" charset="0"/>
              </a:rPr>
              <a:t>Consultas por Ámbito</a:t>
            </a:r>
            <a:endParaRPr lang="en-US" sz="2800" b="1" dirty="0">
              <a:solidFill>
                <a:schemeClr val="accent4">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42836715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34 Imagen"/>
          <p:cNvPicPr>
            <a:picLocks noChangeAspect="1"/>
          </p:cNvPicPr>
          <p:nvPr/>
        </p:nvPicPr>
        <p:blipFill>
          <a:blip r:embed="rId3" cstate="print"/>
          <a:srcRect l="13673" t="20335" r="45072" b="12047"/>
          <a:stretch>
            <a:fillRect/>
          </a:stretch>
        </p:blipFill>
        <p:spPr bwMode="auto">
          <a:xfrm>
            <a:off x="0" y="5697940"/>
            <a:ext cx="707780" cy="1160060"/>
          </a:xfrm>
          <a:prstGeom prst="rect">
            <a:avLst/>
          </a:prstGeom>
          <a:noFill/>
          <a:ln w="9525">
            <a:noFill/>
            <a:miter lim="800000"/>
            <a:headEnd/>
            <a:tailEnd/>
          </a:ln>
        </p:spPr>
      </p:pic>
      <p:sp>
        <p:nvSpPr>
          <p:cNvPr id="7" name="6 Rectángulo"/>
          <p:cNvSpPr/>
          <p:nvPr/>
        </p:nvSpPr>
        <p:spPr>
          <a:xfrm>
            <a:off x="5486401" y="1300523"/>
            <a:ext cx="2464526" cy="1588127"/>
          </a:xfrm>
          <a:prstGeom prst="rect">
            <a:avLst/>
          </a:prstGeom>
        </p:spPr>
        <p:txBody>
          <a:bodyPr wrap="square">
            <a:spAutoFit/>
          </a:bodyPr>
          <a:lstStyle/>
          <a:p>
            <a:pPr lvl="0" defTabSz="488950">
              <a:lnSpc>
                <a:spcPct val="90000"/>
              </a:lnSpc>
              <a:spcBef>
                <a:spcPct val="0"/>
              </a:spcBef>
              <a:spcAft>
                <a:spcPct val="35000"/>
              </a:spcAft>
            </a:pPr>
            <a:r>
              <a:rPr lang="es-CO" b="1" dirty="0" smtClean="0">
                <a:solidFill>
                  <a:schemeClr val="bg1"/>
                </a:solidFill>
              </a:rPr>
              <a:t>¿Existen  establecimientos educativos en mi municipio que presenten problemas de riesgos naturales?</a:t>
            </a:r>
          </a:p>
        </p:txBody>
      </p:sp>
      <p:sp>
        <p:nvSpPr>
          <p:cNvPr id="2" name="1 CuadroTexto"/>
          <p:cNvSpPr txBox="1"/>
          <p:nvPr/>
        </p:nvSpPr>
        <p:spPr>
          <a:xfrm>
            <a:off x="957943" y="339634"/>
            <a:ext cx="7620000" cy="646331"/>
          </a:xfrm>
          <a:prstGeom prst="rect">
            <a:avLst/>
          </a:prstGeom>
          <a:noFill/>
        </p:spPr>
        <p:txBody>
          <a:bodyPr wrap="square" rtlCol="0">
            <a:spAutoFit/>
          </a:bodyPr>
          <a:lstStyle/>
          <a:p>
            <a:r>
              <a:rPr lang="es-CO" dirty="0" smtClean="0"/>
              <a:t>Ventana de generalidades para cuantificar</a:t>
            </a:r>
          </a:p>
          <a:p>
            <a:endParaRPr lang="es-CO" dirty="0"/>
          </a:p>
        </p:txBody>
      </p:sp>
      <p:sp>
        <p:nvSpPr>
          <p:cNvPr id="9" name="8 CuadroTexto"/>
          <p:cNvSpPr txBox="1"/>
          <p:nvPr/>
        </p:nvSpPr>
        <p:spPr>
          <a:xfrm>
            <a:off x="285135" y="210100"/>
            <a:ext cx="6415549" cy="782958"/>
          </a:xfrm>
          <a:prstGeom prst="rect">
            <a:avLst/>
          </a:prstGeom>
          <a:noFill/>
        </p:spPr>
        <p:txBody>
          <a:bodyPr wrap="square" rtlCol="0" anchor="ctr" anchorCtr="0">
            <a:noAutofit/>
          </a:bodyPr>
          <a:lstStyle/>
          <a:p>
            <a:r>
              <a:rPr lang="es-CO" sz="3200" b="1" dirty="0" smtClean="0">
                <a:solidFill>
                  <a:schemeClr val="bg1"/>
                </a:solidFill>
              </a:rPr>
              <a:t>Consulta Ámbito Generalidades</a:t>
            </a:r>
            <a:endParaRPr lang="es-CO" sz="3200" b="1" dirty="0">
              <a:solidFill>
                <a:schemeClr val="bg1"/>
              </a:solidFill>
            </a:endParaRPr>
          </a:p>
        </p:txBody>
      </p:sp>
      <p:pic>
        <p:nvPicPr>
          <p:cNvPr id="10" name="Picture 2"/>
          <p:cNvPicPr>
            <a:picLocks noChangeAspect="1" noChangeArrowheads="1"/>
          </p:cNvPicPr>
          <p:nvPr/>
        </p:nvPicPr>
        <p:blipFill>
          <a:blip r:embed="rId4" cstate="print"/>
          <a:srcRect/>
          <a:stretch>
            <a:fillRect/>
          </a:stretch>
        </p:blipFill>
        <p:spPr bwMode="auto">
          <a:xfrm>
            <a:off x="0" y="0"/>
            <a:ext cx="9144000" cy="1037230"/>
          </a:xfrm>
          <a:prstGeom prst="rect">
            <a:avLst/>
          </a:prstGeom>
          <a:noFill/>
          <a:ln w="9525">
            <a:noFill/>
            <a:miter lim="800000"/>
            <a:headEnd/>
            <a:tailEnd/>
          </a:ln>
        </p:spPr>
      </p:pic>
      <p:sp>
        <p:nvSpPr>
          <p:cNvPr id="11" name="10 Rectángulo"/>
          <p:cNvSpPr/>
          <p:nvPr/>
        </p:nvSpPr>
        <p:spPr bwMode="auto">
          <a:xfrm>
            <a:off x="967832" y="230471"/>
            <a:ext cx="7985099"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s-CO" sz="2400" b="1" dirty="0" smtClean="0">
                <a:solidFill>
                  <a:srgbClr val="3E5238"/>
                </a:solidFill>
                <a:latin typeface="Arial" pitchFamily="34" charset="0"/>
                <a:cs typeface="Arial" pitchFamily="34" charset="0"/>
              </a:rPr>
              <a:t>¿Cuántos predios educativos hay en cada municipio? ¿Cuántos alumnos? ¿Cuántos predios urbanos?</a:t>
            </a:r>
            <a:endParaRPr lang="es-ES" sz="2400" b="1" dirty="0">
              <a:solidFill>
                <a:srgbClr val="3E5238"/>
              </a:solidFill>
              <a:latin typeface="Arial" pitchFamily="34" charset="0"/>
              <a:cs typeface="Arial" pitchFamily="34" charset="0"/>
            </a:endParaRPr>
          </a:p>
        </p:txBody>
      </p:sp>
      <p:pic>
        <p:nvPicPr>
          <p:cNvPr id="58369" name="Picture 1"/>
          <p:cNvPicPr>
            <a:picLocks noChangeAspect="1" noChangeArrowheads="1"/>
          </p:cNvPicPr>
          <p:nvPr/>
        </p:nvPicPr>
        <p:blipFill>
          <a:blip r:embed="rId5" cstate="print"/>
          <a:srcRect t="7881" r="3060" b="11522"/>
          <a:stretch>
            <a:fillRect/>
          </a:stretch>
        </p:blipFill>
        <p:spPr bwMode="auto">
          <a:xfrm>
            <a:off x="0" y="1146411"/>
            <a:ext cx="9008675" cy="4681182"/>
          </a:xfrm>
          <a:prstGeom prst="rect">
            <a:avLst/>
          </a:prstGeom>
          <a:ln>
            <a:noFill/>
          </a:ln>
          <a:effectLst>
            <a:outerShdw blurRad="292100" dist="139700" dir="2700000" algn="tl" rotWithShape="0">
              <a:srgbClr val="333333">
                <a:alpha val="65000"/>
              </a:srgbClr>
            </a:outerShdw>
          </a:effectLst>
        </p:spPr>
      </p:pic>
      <p:sp>
        <p:nvSpPr>
          <p:cNvPr id="36" name="AutoShape 88"/>
          <p:cNvSpPr>
            <a:spLocks noChangeArrowheads="1"/>
          </p:cNvSpPr>
          <p:nvPr/>
        </p:nvSpPr>
        <p:spPr bwMode="auto">
          <a:xfrm>
            <a:off x="1091821" y="4694831"/>
            <a:ext cx="1292377" cy="327546"/>
          </a:xfrm>
          <a:prstGeom prst="chevron">
            <a:avLst>
              <a:gd name="adj" fmla="val 25005"/>
            </a:avLst>
          </a:prstGeom>
          <a:solidFill>
            <a:srgbClr val="002060"/>
          </a:solidFill>
          <a:ln w="9525">
            <a:noFill/>
            <a:miter lim="800000"/>
            <a:headEnd/>
            <a:tailEnd/>
          </a:ln>
        </p:spPr>
        <p:txBody>
          <a:bodyPr vert="horz" wrap="none" anchor="ctr"/>
          <a:lstStyle/>
          <a:p>
            <a:pPr algn="r"/>
            <a:r>
              <a:rPr lang="es-CO" b="1" dirty="0" smtClean="0">
                <a:solidFill>
                  <a:schemeClr val="bg1"/>
                </a:solidFill>
                <a:latin typeface="Calibri" pitchFamily="34" charset="0"/>
              </a:rPr>
              <a:t>           Identifico</a:t>
            </a:r>
            <a:endParaRPr lang="es-CO" b="1" dirty="0">
              <a:solidFill>
                <a:schemeClr val="bg1"/>
              </a:solidFill>
              <a:latin typeface="Calibri" pitchFamily="34" charset="0"/>
            </a:endParaRPr>
          </a:p>
        </p:txBody>
      </p:sp>
      <p:pic>
        <p:nvPicPr>
          <p:cNvPr id="58371" name="Picture 3"/>
          <p:cNvPicPr>
            <a:picLocks noChangeAspect="1" noChangeArrowheads="1"/>
          </p:cNvPicPr>
          <p:nvPr/>
        </p:nvPicPr>
        <p:blipFill>
          <a:blip r:embed="rId6" cstate="print"/>
          <a:srcRect l="32442" t="30791" r="6595" b="19597"/>
          <a:stretch>
            <a:fillRect/>
          </a:stretch>
        </p:blipFill>
        <p:spPr bwMode="auto">
          <a:xfrm>
            <a:off x="436728" y="1392071"/>
            <a:ext cx="8707272" cy="4428736"/>
          </a:xfrm>
          <a:prstGeom prst="rect">
            <a:avLst/>
          </a:prstGeom>
          <a:noFill/>
          <a:ln w="9525">
            <a:noFill/>
            <a:miter lim="800000"/>
            <a:headEnd/>
            <a:tailEnd/>
          </a:ln>
        </p:spPr>
      </p:pic>
      <p:sp>
        <p:nvSpPr>
          <p:cNvPr id="17" name="16 Llamada rectangular"/>
          <p:cNvSpPr/>
          <p:nvPr/>
        </p:nvSpPr>
        <p:spPr>
          <a:xfrm rot="10800000">
            <a:off x="2526638" y="5484294"/>
            <a:ext cx="1314995" cy="531222"/>
          </a:xfrm>
          <a:prstGeom prst="wedgeRectCallout">
            <a:avLst/>
          </a:prstGeom>
          <a:noFill/>
          <a:ln w="190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38" name="AutoShape 88"/>
          <p:cNvSpPr>
            <a:spLocks noChangeArrowheads="1"/>
          </p:cNvSpPr>
          <p:nvPr/>
        </p:nvSpPr>
        <p:spPr bwMode="auto">
          <a:xfrm>
            <a:off x="1205919" y="5438004"/>
            <a:ext cx="1329948" cy="384412"/>
          </a:xfrm>
          <a:prstGeom prst="chevron">
            <a:avLst>
              <a:gd name="adj" fmla="val 25005"/>
            </a:avLst>
          </a:prstGeom>
          <a:solidFill>
            <a:srgbClr val="002060"/>
          </a:solidFill>
          <a:ln w="9525">
            <a:noFill/>
            <a:miter lim="800000"/>
            <a:headEnd/>
            <a:tailEnd/>
          </a:ln>
        </p:spPr>
        <p:txBody>
          <a:bodyPr vert="horz" wrap="none" anchor="ctr"/>
          <a:lstStyle/>
          <a:p>
            <a:pPr algn="r"/>
            <a:r>
              <a:rPr lang="es-CO" b="1" dirty="0" smtClean="0">
                <a:solidFill>
                  <a:schemeClr val="bg1"/>
                </a:solidFill>
                <a:latin typeface="Calibri" pitchFamily="34" charset="0"/>
              </a:rPr>
              <a:t>Cuantifico</a:t>
            </a:r>
            <a:endParaRPr lang="es-CO" b="1" dirty="0">
              <a:solidFill>
                <a:schemeClr val="bg1"/>
              </a:solidFill>
              <a:latin typeface="Calibri" pitchFamily="34" charset="0"/>
            </a:endParaRPr>
          </a:p>
        </p:txBody>
      </p:sp>
      <p:grpSp>
        <p:nvGrpSpPr>
          <p:cNvPr id="19" name="18 Grupo"/>
          <p:cNvGrpSpPr/>
          <p:nvPr/>
        </p:nvGrpSpPr>
        <p:grpSpPr>
          <a:xfrm>
            <a:off x="6441072" y="5083201"/>
            <a:ext cx="1332433" cy="646331"/>
            <a:chOff x="6618493" y="5042256"/>
            <a:chExt cx="1332433" cy="646331"/>
          </a:xfrm>
        </p:grpSpPr>
        <p:sp>
          <p:nvSpPr>
            <p:cNvPr id="15" name="14 Llamada rectangular"/>
            <p:cNvSpPr/>
            <p:nvPr/>
          </p:nvSpPr>
          <p:spPr>
            <a:xfrm rot="10800000">
              <a:off x="6618493" y="5103223"/>
              <a:ext cx="1314995" cy="531222"/>
            </a:xfrm>
            <a:prstGeom prst="wedgeRectCallout">
              <a:avLst/>
            </a:prstGeom>
            <a:noFill/>
            <a:ln w="190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8" name="17 CuadroTexto"/>
            <p:cNvSpPr txBox="1"/>
            <p:nvPr/>
          </p:nvSpPr>
          <p:spPr>
            <a:xfrm>
              <a:off x="6635932" y="5042256"/>
              <a:ext cx="1314994" cy="646331"/>
            </a:xfrm>
            <a:prstGeom prst="rect">
              <a:avLst/>
            </a:prstGeom>
            <a:noFill/>
          </p:spPr>
          <p:txBody>
            <a:bodyPr wrap="square" rtlCol="0">
              <a:spAutoFit/>
            </a:bodyPr>
            <a:lstStyle/>
            <a:p>
              <a:r>
                <a:rPr lang="es-CO" dirty="0" smtClean="0"/>
                <a:t>Total de estudiantes</a:t>
              </a:r>
              <a:endParaRPr lang="es-CO" dirty="0"/>
            </a:p>
          </p:txBody>
        </p:sp>
      </p:grpSp>
      <p:grpSp>
        <p:nvGrpSpPr>
          <p:cNvPr id="23" name="22 Grupo"/>
          <p:cNvGrpSpPr/>
          <p:nvPr/>
        </p:nvGrpSpPr>
        <p:grpSpPr>
          <a:xfrm>
            <a:off x="7694004" y="5323855"/>
            <a:ext cx="1449996" cy="923330"/>
            <a:chOff x="7489372" y="5255616"/>
            <a:chExt cx="1449996" cy="923330"/>
          </a:xfrm>
        </p:grpSpPr>
        <p:sp>
          <p:nvSpPr>
            <p:cNvPr id="20" name="19 Llamada rectangular"/>
            <p:cNvSpPr/>
            <p:nvPr/>
          </p:nvSpPr>
          <p:spPr>
            <a:xfrm rot="10800000">
              <a:off x="7532914" y="5255623"/>
              <a:ext cx="1406454" cy="883920"/>
            </a:xfrm>
            <a:prstGeom prst="wedgeRectCallout">
              <a:avLst/>
            </a:prstGeom>
            <a:noFill/>
            <a:ln w="190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1" name="20 CuadroTexto"/>
            <p:cNvSpPr txBox="1"/>
            <p:nvPr/>
          </p:nvSpPr>
          <p:spPr>
            <a:xfrm>
              <a:off x="7489372" y="5255616"/>
              <a:ext cx="1406477" cy="923330"/>
            </a:xfrm>
            <a:prstGeom prst="rect">
              <a:avLst/>
            </a:prstGeom>
            <a:noFill/>
          </p:spPr>
          <p:txBody>
            <a:bodyPr wrap="square" rtlCol="0">
              <a:spAutoFit/>
            </a:bodyPr>
            <a:lstStyle/>
            <a:p>
              <a:pPr algn="r"/>
              <a:r>
                <a:rPr lang="es-CO" dirty="0" smtClean="0"/>
                <a:t>Área de construcción total</a:t>
              </a:r>
              <a:endParaRPr lang="es-CO" dirty="0"/>
            </a:p>
          </p:txBody>
        </p:sp>
      </p:grpSp>
      <p:grpSp>
        <p:nvGrpSpPr>
          <p:cNvPr id="27" name="26 Grupo"/>
          <p:cNvGrpSpPr/>
          <p:nvPr/>
        </p:nvGrpSpPr>
        <p:grpSpPr>
          <a:xfrm>
            <a:off x="4409819" y="5044529"/>
            <a:ext cx="1731662" cy="646331"/>
            <a:chOff x="6618493" y="5042256"/>
            <a:chExt cx="1526945" cy="646331"/>
          </a:xfrm>
        </p:grpSpPr>
        <p:sp>
          <p:nvSpPr>
            <p:cNvPr id="28" name="27 Llamada rectangular"/>
            <p:cNvSpPr/>
            <p:nvPr/>
          </p:nvSpPr>
          <p:spPr>
            <a:xfrm rot="10800000">
              <a:off x="6618493" y="5103223"/>
              <a:ext cx="1314995" cy="531222"/>
            </a:xfrm>
            <a:prstGeom prst="wedgeRectCallout">
              <a:avLst/>
            </a:prstGeom>
            <a:noFill/>
            <a:ln w="190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9" name="28 CuadroTexto"/>
            <p:cNvSpPr txBox="1"/>
            <p:nvPr/>
          </p:nvSpPr>
          <p:spPr>
            <a:xfrm>
              <a:off x="6635931" y="5042256"/>
              <a:ext cx="1509507" cy="646331"/>
            </a:xfrm>
            <a:prstGeom prst="rect">
              <a:avLst/>
            </a:prstGeom>
            <a:noFill/>
          </p:spPr>
          <p:txBody>
            <a:bodyPr wrap="square" rtlCol="0">
              <a:spAutoFit/>
            </a:bodyPr>
            <a:lstStyle/>
            <a:p>
              <a:r>
                <a:rPr lang="es-CO" dirty="0" smtClean="0"/>
                <a:t>Predios </a:t>
              </a:r>
            </a:p>
            <a:p>
              <a:r>
                <a:rPr lang="es-CO" dirty="0" smtClean="0"/>
                <a:t>Urbanos</a:t>
              </a:r>
              <a:endParaRPr lang="es-CO" dirty="0"/>
            </a:p>
          </p:txBody>
        </p:sp>
      </p:grpSp>
      <p:sp>
        <p:nvSpPr>
          <p:cNvPr id="31" name="AutoShape 88"/>
          <p:cNvSpPr>
            <a:spLocks noChangeArrowheads="1"/>
          </p:cNvSpPr>
          <p:nvPr/>
        </p:nvSpPr>
        <p:spPr bwMode="auto">
          <a:xfrm>
            <a:off x="584952" y="5906130"/>
            <a:ext cx="1364775" cy="409433"/>
          </a:xfrm>
          <a:prstGeom prst="chevron">
            <a:avLst>
              <a:gd name="adj" fmla="val 25005"/>
            </a:avLst>
          </a:prstGeom>
          <a:solidFill>
            <a:srgbClr val="002060"/>
          </a:solidFill>
          <a:ln w="9525">
            <a:noFill/>
            <a:miter lim="800000"/>
            <a:headEnd/>
            <a:tailEnd/>
          </a:ln>
        </p:spPr>
        <p:txBody>
          <a:bodyPr vert="horz" wrap="none" anchor="ctr"/>
          <a:lstStyle/>
          <a:p>
            <a:pPr algn="r"/>
            <a:r>
              <a:rPr lang="es-CO" b="1" dirty="0" smtClean="0">
                <a:solidFill>
                  <a:schemeClr val="bg1"/>
                </a:solidFill>
                <a:latin typeface="Calibri" pitchFamily="34" charset="0"/>
              </a:rPr>
              <a:t>   Identifico</a:t>
            </a:r>
            <a:endParaRPr lang="es-CO" b="1" dirty="0">
              <a:solidFill>
                <a:schemeClr val="bg1"/>
              </a:solidFill>
              <a:latin typeface="Calibri" pitchFamily="34" charset="0"/>
            </a:endParaRPr>
          </a:p>
        </p:txBody>
      </p:sp>
      <p:sp>
        <p:nvSpPr>
          <p:cNvPr id="32" name="AutoShape 88"/>
          <p:cNvSpPr>
            <a:spLocks noChangeArrowheads="1"/>
          </p:cNvSpPr>
          <p:nvPr/>
        </p:nvSpPr>
        <p:spPr bwMode="auto">
          <a:xfrm>
            <a:off x="635701" y="6192733"/>
            <a:ext cx="1329948" cy="384412"/>
          </a:xfrm>
          <a:prstGeom prst="chevron">
            <a:avLst>
              <a:gd name="adj" fmla="val 25005"/>
            </a:avLst>
          </a:prstGeom>
          <a:solidFill>
            <a:srgbClr val="002060"/>
          </a:solidFill>
          <a:ln w="9525">
            <a:noFill/>
            <a:miter lim="800000"/>
            <a:headEnd/>
            <a:tailEnd/>
          </a:ln>
        </p:spPr>
        <p:txBody>
          <a:bodyPr vert="horz" wrap="none" anchor="ctr"/>
          <a:lstStyle/>
          <a:p>
            <a:pPr algn="r"/>
            <a:r>
              <a:rPr lang="es-CO" b="1" dirty="0" smtClean="0">
                <a:solidFill>
                  <a:schemeClr val="bg1"/>
                </a:solidFill>
                <a:latin typeface="Calibri" pitchFamily="34" charset="0"/>
              </a:rPr>
              <a:t>Cuantifico</a:t>
            </a:r>
            <a:endParaRPr lang="es-CO" b="1" dirty="0">
              <a:solidFill>
                <a:schemeClr val="bg1"/>
              </a:solidFill>
              <a:latin typeface="Calibri" pitchFamily="34" charset="0"/>
            </a:endParaRPr>
          </a:p>
        </p:txBody>
      </p:sp>
    </p:spTree>
    <p:extLst>
      <p:ext uri="{BB962C8B-B14F-4D97-AF65-F5344CB8AC3E}">
        <p14:creationId xmlns:p14="http://schemas.microsoft.com/office/powerpoint/2010/main" val="204777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58371"/>
                                        </p:tgtEl>
                                        <p:attrNameLst>
                                          <p:attrName>style.visibility</p:attrName>
                                        </p:attrNameLst>
                                      </p:cBhvr>
                                      <p:to>
                                        <p:strVal val="visible"/>
                                      </p:to>
                                    </p:set>
                                    <p:animEffect transition="in" filter="box(in)">
                                      <p:cBhvr>
                                        <p:cTn id="15" dur="500"/>
                                        <p:tgtEl>
                                          <p:spTgt spid="5837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2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19"/>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17" grpId="0" animBg="1"/>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rotWithShape="1">
          <a:blip r:embed="rId3" cstate="print">
            <a:extLst>
              <a:ext uri="{28A0092B-C50C-407E-A947-70E740481C1C}">
                <a14:useLocalDpi xmlns:a14="http://schemas.microsoft.com/office/drawing/2010/main" val="0"/>
              </a:ext>
            </a:extLst>
          </a:blip>
          <a:srcRect l="514" t="7305" r="61221" b="35854"/>
          <a:stretch/>
        </p:blipFill>
        <p:spPr>
          <a:xfrm>
            <a:off x="1672045" y="1410745"/>
            <a:ext cx="6175417" cy="5159994"/>
          </a:xfrm>
          <a:prstGeom prst="rect">
            <a:avLst/>
          </a:prstGeom>
        </p:spPr>
      </p:pic>
      <p:sp>
        <p:nvSpPr>
          <p:cNvPr id="12" name="11 Elipse"/>
          <p:cNvSpPr/>
          <p:nvPr/>
        </p:nvSpPr>
        <p:spPr>
          <a:xfrm>
            <a:off x="1282889" y="3439237"/>
            <a:ext cx="2470243" cy="176055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3" name="12 CuadroTexto"/>
          <p:cNvSpPr txBox="1"/>
          <p:nvPr/>
        </p:nvSpPr>
        <p:spPr>
          <a:xfrm>
            <a:off x="285135" y="210100"/>
            <a:ext cx="6415549" cy="782958"/>
          </a:xfrm>
          <a:prstGeom prst="rect">
            <a:avLst/>
          </a:prstGeom>
          <a:noFill/>
        </p:spPr>
        <p:txBody>
          <a:bodyPr wrap="square" rtlCol="0" anchor="ctr" anchorCtr="0">
            <a:noAutofit/>
          </a:bodyPr>
          <a:lstStyle/>
          <a:p>
            <a:r>
              <a:rPr lang="es-CO" sz="3200" b="1" dirty="0" smtClean="0">
                <a:solidFill>
                  <a:schemeClr val="bg1"/>
                </a:solidFill>
              </a:rPr>
              <a:t>Consultas por  Ámbito </a:t>
            </a:r>
            <a:endParaRPr lang="es-CO" sz="3200" b="1" dirty="0">
              <a:solidFill>
                <a:schemeClr val="bg1"/>
              </a:solidFill>
            </a:endParaRPr>
          </a:p>
        </p:txBody>
      </p:sp>
      <p:grpSp>
        <p:nvGrpSpPr>
          <p:cNvPr id="6" name="33 Grupo"/>
          <p:cNvGrpSpPr/>
          <p:nvPr/>
        </p:nvGrpSpPr>
        <p:grpSpPr>
          <a:xfrm>
            <a:off x="0" y="0"/>
            <a:ext cx="9144000" cy="1037230"/>
            <a:chOff x="0" y="0"/>
            <a:chExt cx="9144000" cy="1037230"/>
          </a:xfrm>
        </p:grpSpPr>
        <p:pic>
          <p:nvPicPr>
            <p:cNvPr id="7" name="Picture 2"/>
            <p:cNvPicPr>
              <a:picLocks noChangeAspect="1" noChangeArrowheads="1"/>
            </p:cNvPicPr>
            <p:nvPr/>
          </p:nvPicPr>
          <p:blipFill>
            <a:blip r:embed="rId4" cstate="print"/>
            <a:srcRect/>
            <a:stretch>
              <a:fillRect/>
            </a:stretch>
          </p:blipFill>
          <p:spPr bwMode="auto">
            <a:xfrm>
              <a:off x="0" y="0"/>
              <a:ext cx="9144000" cy="1037230"/>
            </a:xfrm>
            <a:prstGeom prst="rect">
              <a:avLst/>
            </a:prstGeom>
            <a:noFill/>
            <a:ln w="9525">
              <a:noFill/>
              <a:miter lim="800000"/>
              <a:headEnd/>
              <a:tailEnd/>
            </a:ln>
          </p:spPr>
        </p:pic>
        <p:sp>
          <p:nvSpPr>
            <p:cNvPr id="10" name="9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14" name="13 Rectángulo"/>
          <p:cNvSpPr/>
          <p:nvPr/>
        </p:nvSpPr>
        <p:spPr>
          <a:xfrm>
            <a:off x="1003176" y="167719"/>
            <a:ext cx="8140824" cy="830997"/>
          </a:xfrm>
          <a:prstGeom prst="rect">
            <a:avLst/>
          </a:prstGeom>
          <a:noFill/>
        </p:spPr>
        <p:txBody>
          <a:bodyPr wrap="square" lIns="91440" tIns="45720" rIns="91440" bIns="45720">
            <a:spAutoFit/>
          </a:bodyPr>
          <a:lstStyle/>
          <a:p>
            <a:r>
              <a:rPr lang="es-ES" sz="2400" b="1" dirty="0" smtClean="0">
                <a:solidFill>
                  <a:srgbClr val="3E5238"/>
                </a:solidFill>
                <a:latin typeface="Arial" pitchFamily="34" charset="0"/>
                <a:cs typeface="Arial" pitchFamily="34" charset="0"/>
              </a:rPr>
              <a:t>¿Cuáles son las intervenciones que requieren los predios de mi municipio?</a:t>
            </a:r>
            <a:endParaRPr lang="es-ES" sz="2400" b="1" dirty="0">
              <a:solidFill>
                <a:srgbClr val="3E5238"/>
              </a:solidFill>
              <a:latin typeface="Arial" pitchFamily="34" charset="0"/>
              <a:cs typeface="Arial" pitchFamily="34" charset="0"/>
            </a:endParaRPr>
          </a:p>
        </p:txBody>
      </p:sp>
      <p:sp>
        <p:nvSpPr>
          <p:cNvPr id="15" name="14 Rectángulo"/>
          <p:cNvSpPr/>
          <p:nvPr/>
        </p:nvSpPr>
        <p:spPr>
          <a:xfrm>
            <a:off x="1665027" y="3179928"/>
            <a:ext cx="2429301" cy="354842"/>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buFont typeface="Wingdings" pitchFamily="2" charset="2"/>
              <a:buChar char="§"/>
            </a:pPr>
            <a:r>
              <a:rPr lang="es-CO" dirty="0" smtClean="0"/>
              <a:t>Consultas por Ámbitos</a:t>
            </a:r>
            <a:endParaRPr lang="es-ES" dirty="0"/>
          </a:p>
        </p:txBody>
      </p:sp>
    </p:spTree>
    <p:extLst>
      <p:ext uri="{BB962C8B-B14F-4D97-AF65-F5344CB8AC3E}">
        <p14:creationId xmlns:p14="http://schemas.microsoft.com/office/powerpoint/2010/main" val="284822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5486401" y="1300523"/>
            <a:ext cx="2464526" cy="1588127"/>
          </a:xfrm>
          <a:prstGeom prst="rect">
            <a:avLst/>
          </a:prstGeom>
        </p:spPr>
        <p:txBody>
          <a:bodyPr wrap="square">
            <a:spAutoFit/>
          </a:bodyPr>
          <a:lstStyle/>
          <a:p>
            <a:pPr lvl="0" defTabSz="488950">
              <a:lnSpc>
                <a:spcPct val="90000"/>
              </a:lnSpc>
              <a:spcBef>
                <a:spcPct val="0"/>
              </a:spcBef>
              <a:spcAft>
                <a:spcPct val="35000"/>
              </a:spcAft>
            </a:pPr>
            <a:r>
              <a:rPr lang="es-CO" b="1" dirty="0" smtClean="0">
                <a:solidFill>
                  <a:schemeClr val="bg1"/>
                </a:solidFill>
              </a:rPr>
              <a:t>¿Existen  establecimientos educativos en mi municipio que presenten problemas de riesgos naturales?</a:t>
            </a:r>
          </a:p>
        </p:txBody>
      </p:sp>
      <p:sp>
        <p:nvSpPr>
          <p:cNvPr id="11" name="10 CuadroTexto"/>
          <p:cNvSpPr txBox="1"/>
          <p:nvPr/>
        </p:nvSpPr>
        <p:spPr>
          <a:xfrm>
            <a:off x="132735" y="57700"/>
            <a:ext cx="6415549" cy="782958"/>
          </a:xfrm>
          <a:prstGeom prst="rect">
            <a:avLst/>
          </a:prstGeom>
          <a:noFill/>
        </p:spPr>
        <p:txBody>
          <a:bodyPr wrap="square" rtlCol="0" anchor="ctr" anchorCtr="0">
            <a:noAutofit/>
          </a:bodyPr>
          <a:lstStyle/>
          <a:p>
            <a:r>
              <a:rPr lang="es-CO" sz="3200" b="1" dirty="0" smtClean="0">
                <a:solidFill>
                  <a:schemeClr val="bg1"/>
                </a:solidFill>
              </a:rPr>
              <a:t>Consulta por Ámbito Accesibilidad</a:t>
            </a:r>
            <a:endParaRPr lang="es-CO" sz="3200" b="1" dirty="0">
              <a:solidFill>
                <a:schemeClr val="bg1"/>
              </a:solidFill>
            </a:endParaRPr>
          </a:p>
        </p:txBody>
      </p:sp>
      <p:graphicFrame>
        <p:nvGraphicFramePr>
          <p:cNvPr id="2" name="1 Diagrama"/>
          <p:cNvGraphicFramePr/>
          <p:nvPr>
            <p:extLst>
              <p:ext uri="{D42A27DB-BD31-4B8C-83A1-F6EECF244321}">
                <p14:modId xmlns:p14="http://schemas.microsoft.com/office/powerpoint/2010/main" val="3032663696"/>
              </p:ext>
            </p:extLst>
          </p:nvPr>
        </p:nvGraphicFramePr>
        <p:xfrm>
          <a:off x="-661872" y="1380302"/>
          <a:ext cx="8865326" cy="5320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Elipse"/>
          <p:cNvSpPr/>
          <p:nvPr/>
        </p:nvSpPr>
        <p:spPr>
          <a:xfrm>
            <a:off x="2272938" y="2403566"/>
            <a:ext cx="1210492" cy="61830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5" name="4 Rectángulo"/>
          <p:cNvSpPr/>
          <p:nvPr/>
        </p:nvSpPr>
        <p:spPr>
          <a:xfrm>
            <a:off x="2756848" y="2347415"/>
            <a:ext cx="6114197" cy="707886"/>
          </a:xfrm>
          <a:prstGeom prst="rect">
            <a:avLst/>
          </a:prstGeom>
        </p:spPr>
        <p:txBody>
          <a:bodyPr wrap="square">
            <a:spAutoFit/>
          </a:bodyPr>
          <a:lstStyle/>
          <a:p>
            <a:pPr algn="r"/>
            <a:r>
              <a:rPr lang="es-ES" sz="2000" b="1" dirty="0">
                <a:ln w="11430"/>
                <a:solidFill>
                  <a:schemeClr val="tx2">
                    <a:lumMod val="75000"/>
                  </a:schemeClr>
                </a:solidFill>
              </a:rPr>
              <a:t>¿</a:t>
            </a:r>
            <a:r>
              <a:rPr lang="es-ES" sz="2000" b="1" dirty="0" smtClean="0">
                <a:ln w="11430"/>
                <a:solidFill>
                  <a:schemeClr val="tx2">
                    <a:lumMod val="75000"/>
                  </a:schemeClr>
                </a:solidFill>
              </a:rPr>
              <a:t>Cuáles </a:t>
            </a:r>
            <a:r>
              <a:rPr lang="es-ES" sz="2000" b="1" dirty="0">
                <a:ln w="11430"/>
                <a:solidFill>
                  <a:schemeClr val="tx2">
                    <a:lumMod val="75000"/>
                  </a:schemeClr>
                </a:solidFill>
              </a:rPr>
              <a:t>predios </a:t>
            </a:r>
            <a:r>
              <a:rPr lang="es-ES" sz="2000" b="1" dirty="0" smtClean="0">
                <a:ln w="11430"/>
                <a:solidFill>
                  <a:schemeClr val="tx2">
                    <a:lumMod val="75000"/>
                  </a:schemeClr>
                </a:solidFill>
              </a:rPr>
              <a:t>presentan problemas </a:t>
            </a:r>
          </a:p>
          <a:p>
            <a:pPr algn="r"/>
            <a:r>
              <a:rPr lang="es-ES" sz="2000" b="1" dirty="0" smtClean="0">
                <a:ln w="11430"/>
                <a:solidFill>
                  <a:schemeClr val="tx2">
                    <a:lumMod val="75000"/>
                  </a:schemeClr>
                </a:solidFill>
              </a:rPr>
              <a:t>de infraestructura en mi municipio</a:t>
            </a:r>
            <a:r>
              <a:rPr lang="es-ES" sz="2000" b="1" dirty="0">
                <a:ln w="11430"/>
                <a:solidFill>
                  <a:schemeClr val="tx2">
                    <a:lumMod val="75000"/>
                  </a:schemeClr>
                </a:solidFill>
              </a:rPr>
              <a:t>?</a:t>
            </a:r>
          </a:p>
        </p:txBody>
      </p:sp>
      <p:grpSp>
        <p:nvGrpSpPr>
          <p:cNvPr id="9" name="8 Grupo"/>
          <p:cNvGrpSpPr/>
          <p:nvPr/>
        </p:nvGrpSpPr>
        <p:grpSpPr>
          <a:xfrm>
            <a:off x="2393017" y="2405727"/>
            <a:ext cx="1461000" cy="641214"/>
            <a:chOff x="3157243" y="906887"/>
            <a:chExt cx="1461000" cy="641214"/>
          </a:xfrm>
        </p:grpSpPr>
        <p:sp>
          <p:nvSpPr>
            <p:cNvPr id="10" name="9 Rectángulo"/>
            <p:cNvSpPr/>
            <p:nvPr/>
          </p:nvSpPr>
          <p:spPr>
            <a:xfrm>
              <a:off x="3157243" y="906887"/>
              <a:ext cx="1408749" cy="6412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13 Rectángulo"/>
            <p:cNvSpPr/>
            <p:nvPr/>
          </p:nvSpPr>
          <p:spPr>
            <a:xfrm>
              <a:off x="3209494" y="906887"/>
              <a:ext cx="1408749" cy="6412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s-CO" sz="1400" dirty="0"/>
                <a:t>Á</a:t>
              </a:r>
              <a:r>
                <a:rPr lang="es-CO" sz="1400" dirty="0" smtClean="0"/>
                <a:t>mbito</a:t>
              </a:r>
              <a:endParaRPr lang="es-CO" sz="1400" kern="1200" dirty="0"/>
            </a:p>
          </p:txBody>
        </p:sp>
      </p:grpSp>
      <p:grpSp>
        <p:nvGrpSpPr>
          <p:cNvPr id="15" name="14 Grupo"/>
          <p:cNvGrpSpPr/>
          <p:nvPr/>
        </p:nvGrpSpPr>
        <p:grpSpPr>
          <a:xfrm>
            <a:off x="0" y="0"/>
            <a:ext cx="9144000" cy="1037230"/>
            <a:chOff x="0" y="0"/>
            <a:chExt cx="9144000" cy="1037230"/>
          </a:xfrm>
        </p:grpSpPr>
        <p:grpSp>
          <p:nvGrpSpPr>
            <p:cNvPr id="16" name="33 Grupo"/>
            <p:cNvGrpSpPr/>
            <p:nvPr/>
          </p:nvGrpSpPr>
          <p:grpSpPr>
            <a:xfrm>
              <a:off x="0" y="0"/>
              <a:ext cx="9144000" cy="1037230"/>
              <a:chOff x="0" y="0"/>
              <a:chExt cx="9144000" cy="1037230"/>
            </a:xfrm>
          </p:grpSpPr>
          <p:pic>
            <p:nvPicPr>
              <p:cNvPr id="18" name="Picture 2"/>
              <p:cNvPicPr>
                <a:picLocks noChangeAspect="1" noChangeArrowheads="1"/>
              </p:cNvPicPr>
              <p:nvPr/>
            </p:nvPicPr>
            <p:blipFill>
              <a:blip r:embed="rId8" cstate="print"/>
              <a:srcRect/>
              <a:stretch>
                <a:fillRect/>
              </a:stretch>
            </p:blipFill>
            <p:spPr bwMode="auto">
              <a:xfrm>
                <a:off x="0" y="0"/>
                <a:ext cx="9144000" cy="1037230"/>
              </a:xfrm>
              <a:prstGeom prst="rect">
                <a:avLst/>
              </a:prstGeom>
              <a:noFill/>
              <a:ln w="9525">
                <a:noFill/>
                <a:miter lim="800000"/>
                <a:headEnd/>
                <a:tailEnd/>
              </a:ln>
            </p:spPr>
          </p:pic>
          <p:sp>
            <p:nvSpPr>
              <p:cNvPr id="19" name="18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17" name="16 Rectángulo"/>
            <p:cNvSpPr/>
            <p:nvPr/>
          </p:nvSpPr>
          <p:spPr bwMode="auto">
            <a:xfrm>
              <a:off x="1262754" y="205515"/>
              <a:ext cx="5651333"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CO" sz="2800" b="1" dirty="0" smtClean="0">
                  <a:solidFill>
                    <a:schemeClr val="accent3">
                      <a:lumMod val="50000"/>
                    </a:schemeClr>
                  </a:solidFill>
                  <a:latin typeface="Arial" pitchFamily="34" charset="0"/>
                  <a:cs typeface="Arial" pitchFamily="34" charset="0"/>
                </a:rPr>
                <a:t>Consulta por Ámbito</a:t>
              </a:r>
              <a:endParaRPr lang="en-US" sz="2800" b="1" dirty="0">
                <a:solidFill>
                  <a:schemeClr val="accent3">
                    <a:lumMod val="50000"/>
                  </a:schemeClr>
                </a:solidFill>
                <a:latin typeface="Arial" pitchFamily="34" charset="0"/>
                <a:cs typeface="Arial" pitchFamily="34" charset="0"/>
              </a:endParaRPr>
            </a:p>
          </p:txBody>
        </p:sp>
      </p:grpSp>
    </p:spTree>
    <p:extLst>
      <p:ext uri="{BB962C8B-B14F-4D97-AF65-F5344CB8AC3E}">
        <p14:creationId xmlns:p14="http://schemas.microsoft.com/office/powerpoint/2010/main" val="19216199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5486401" y="1300523"/>
            <a:ext cx="2464526" cy="1588127"/>
          </a:xfrm>
          <a:prstGeom prst="rect">
            <a:avLst/>
          </a:prstGeom>
        </p:spPr>
        <p:txBody>
          <a:bodyPr wrap="square">
            <a:spAutoFit/>
          </a:bodyPr>
          <a:lstStyle/>
          <a:p>
            <a:pPr lvl="0" defTabSz="488950">
              <a:lnSpc>
                <a:spcPct val="90000"/>
              </a:lnSpc>
              <a:spcBef>
                <a:spcPct val="0"/>
              </a:spcBef>
              <a:spcAft>
                <a:spcPct val="35000"/>
              </a:spcAft>
            </a:pPr>
            <a:r>
              <a:rPr lang="es-CO" b="1" dirty="0" smtClean="0">
                <a:solidFill>
                  <a:schemeClr val="bg1"/>
                </a:solidFill>
              </a:rPr>
              <a:t>¿Existen  establecimientos educativos en mi municipio que presenten problemas de riesgos naturales?</a:t>
            </a:r>
          </a:p>
        </p:txBody>
      </p:sp>
      <p:sp>
        <p:nvSpPr>
          <p:cNvPr id="14" name="13 CuadroTexto"/>
          <p:cNvSpPr txBox="1"/>
          <p:nvPr/>
        </p:nvSpPr>
        <p:spPr>
          <a:xfrm>
            <a:off x="132735" y="57700"/>
            <a:ext cx="6415549" cy="782958"/>
          </a:xfrm>
          <a:prstGeom prst="rect">
            <a:avLst/>
          </a:prstGeom>
          <a:noFill/>
        </p:spPr>
        <p:txBody>
          <a:bodyPr wrap="square" rtlCol="0" anchor="ctr" anchorCtr="0">
            <a:noAutofit/>
          </a:bodyPr>
          <a:lstStyle/>
          <a:p>
            <a:r>
              <a:rPr lang="es-CO" sz="3200" b="1" dirty="0" smtClean="0">
                <a:solidFill>
                  <a:schemeClr val="bg1"/>
                </a:solidFill>
              </a:rPr>
              <a:t>Consulta por Ámbito Riesgos</a:t>
            </a:r>
            <a:endParaRPr lang="es-CO" sz="3200" b="1" dirty="0">
              <a:solidFill>
                <a:schemeClr val="bg1"/>
              </a:solidFill>
            </a:endParaRPr>
          </a:p>
        </p:txBody>
      </p:sp>
      <p:grpSp>
        <p:nvGrpSpPr>
          <p:cNvPr id="26" name="25 Grupo"/>
          <p:cNvGrpSpPr/>
          <p:nvPr/>
        </p:nvGrpSpPr>
        <p:grpSpPr>
          <a:xfrm>
            <a:off x="0" y="0"/>
            <a:ext cx="9144000" cy="1037230"/>
            <a:chOff x="0" y="0"/>
            <a:chExt cx="9144000" cy="1037230"/>
          </a:xfrm>
        </p:grpSpPr>
        <p:grpSp>
          <p:nvGrpSpPr>
            <p:cNvPr id="11" name="33 Grupo"/>
            <p:cNvGrpSpPr/>
            <p:nvPr/>
          </p:nvGrpSpPr>
          <p:grpSpPr>
            <a:xfrm>
              <a:off x="0" y="0"/>
              <a:ext cx="9144000" cy="1037230"/>
              <a:chOff x="0" y="0"/>
              <a:chExt cx="9144000" cy="1037230"/>
            </a:xfrm>
          </p:grpSpPr>
          <p:pic>
            <p:nvPicPr>
              <p:cNvPr id="15" name="Picture 2"/>
              <p:cNvPicPr>
                <a:picLocks noChangeAspect="1" noChangeArrowheads="1"/>
              </p:cNvPicPr>
              <p:nvPr/>
            </p:nvPicPr>
            <p:blipFill>
              <a:blip r:embed="rId3" cstate="print"/>
              <a:srcRect/>
              <a:stretch>
                <a:fillRect/>
              </a:stretch>
            </p:blipFill>
            <p:spPr bwMode="auto">
              <a:xfrm>
                <a:off x="0" y="0"/>
                <a:ext cx="9144000" cy="1037230"/>
              </a:xfrm>
              <a:prstGeom prst="rect">
                <a:avLst/>
              </a:prstGeom>
              <a:noFill/>
              <a:ln w="9525">
                <a:noFill/>
                <a:miter lim="800000"/>
                <a:headEnd/>
                <a:tailEnd/>
              </a:ln>
            </p:spPr>
          </p:pic>
          <p:sp>
            <p:nvSpPr>
              <p:cNvPr id="16" name="15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17" name="16 Rectángulo"/>
            <p:cNvSpPr/>
            <p:nvPr/>
          </p:nvSpPr>
          <p:spPr bwMode="auto">
            <a:xfrm>
              <a:off x="940536" y="257766"/>
              <a:ext cx="5160013"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b="1" dirty="0">
                <a:solidFill>
                  <a:schemeClr val="accent3">
                    <a:lumMod val="50000"/>
                  </a:schemeClr>
                </a:solidFill>
                <a:latin typeface="Arial" pitchFamily="34" charset="0"/>
                <a:cs typeface="Arial" pitchFamily="34" charset="0"/>
              </a:endParaRPr>
            </a:p>
          </p:txBody>
        </p:sp>
      </p:grpSp>
      <p:sp>
        <p:nvSpPr>
          <p:cNvPr id="4" name="3 Rectángulo"/>
          <p:cNvSpPr/>
          <p:nvPr/>
        </p:nvSpPr>
        <p:spPr>
          <a:xfrm>
            <a:off x="1145176" y="240711"/>
            <a:ext cx="7267303" cy="830997"/>
          </a:xfrm>
          <a:prstGeom prst="rect">
            <a:avLst/>
          </a:prstGeom>
        </p:spPr>
        <p:txBody>
          <a:bodyPr wrap="square">
            <a:spAutoFit/>
          </a:bodyPr>
          <a:lstStyle/>
          <a:p>
            <a:pPr>
              <a:defRPr/>
            </a:pPr>
            <a:r>
              <a:rPr lang="es-ES" sz="2400" b="1" dirty="0">
                <a:solidFill>
                  <a:schemeClr val="accent3">
                    <a:lumMod val="50000"/>
                  </a:schemeClr>
                </a:solidFill>
                <a:latin typeface="Arial" pitchFamily="34" charset="0"/>
                <a:cs typeface="Arial" pitchFamily="34" charset="0"/>
              </a:rPr>
              <a:t>¿</a:t>
            </a:r>
            <a:r>
              <a:rPr lang="es-ES" sz="2400" b="1" dirty="0" smtClean="0">
                <a:solidFill>
                  <a:schemeClr val="accent3">
                    <a:lumMod val="50000"/>
                  </a:schemeClr>
                </a:solidFill>
                <a:latin typeface="Arial" pitchFamily="34" charset="0"/>
                <a:cs typeface="Arial" pitchFamily="34" charset="0"/>
              </a:rPr>
              <a:t>Cuáles y cuántos </a:t>
            </a:r>
            <a:r>
              <a:rPr lang="es-ES" sz="2400" b="1" dirty="0">
                <a:solidFill>
                  <a:schemeClr val="accent3">
                    <a:lumMod val="50000"/>
                  </a:schemeClr>
                </a:solidFill>
                <a:latin typeface="Arial" pitchFamily="34" charset="0"/>
                <a:cs typeface="Arial" pitchFamily="34" charset="0"/>
              </a:rPr>
              <a:t>predios presentan problemas de riesgos en mi </a:t>
            </a:r>
            <a:r>
              <a:rPr lang="es-ES" sz="2400" b="1" dirty="0" smtClean="0">
                <a:solidFill>
                  <a:schemeClr val="accent3">
                    <a:lumMod val="50000"/>
                  </a:schemeClr>
                </a:solidFill>
                <a:latin typeface="Arial" pitchFamily="34" charset="0"/>
                <a:cs typeface="Arial" pitchFamily="34" charset="0"/>
              </a:rPr>
              <a:t>municipio</a:t>
            </a:r>
            <a:r>
              <a:rPr lang="es-ES" sz="2400" b="1" dirty="0">
                <a:solidFill>
                  <a:schemeClr val="accent3">
                    <a:lumMod val="50000"/>
                  </a:schemeClr>
                </a:solidFill>
                <a:latin typeface="Arial" pitchFamily="34" charset="0"/>
                <a:cs typeface="Arial" pitchFamily="34" charset="0"/>
              </a:rPr>
              <a:t>?</a:t>
            </a:r>
          </a:p>
        </p:txBody>
      </p:sp>
      <p:pic>
        <p:nvPicPr>
          <p:cNvPr id="9" name="8 Imagen"/>
          <p:cNvPicPr>
            <a:picLocks noChangeAspect="1"/>
          </p:cNvPicPr>
          <p:nvPr/>
        </p:nvPicPr>
        <p:blipFill rotWithShape="1">
          <a:blip r:embed="rId4" cstate="print">
            <a:extLst>
              <a:ext uri="{28A0092B-C50C-407E-A947-70E740481C1C}">
                <a14:useLocalDpi xmlns:a14="http://schemas.microsoft.com/office/drawing/2010/main" val="0"/>
              </a:ext>
            </a:extLst>
          </a:blip>
          <a:srcRect l="3433" t="7883" r="1791" b="7291"/>
          <a:stretch/>
        </p:blipFill>
        <p:spPr>
          <a:xfrm>
            <a:off x="232012" y="1345251"/>
            <a:ext cx="8666328" cy="4362995"/>
          </a:xfrm>
          <a:prstGeom prst="rect">
            <a:avLst/>
          </a:prstGeom>
          <a:ln>
            <a:noFill/>
          </a:ln>
          <a:effectLst>
            <a:outerShdw blurRad="292100" dist="139700" dir="2700000" algn="tl" rotWithShape="0">
              <a:srgbClr val="333333">
                <a:alpha val="65000"/>
              </a:srgbClr>
            </a:outerShdw>
          </a:effectLst>
        </p:spPr>
      </p:pic>
      <p:sp>
        <p:nvSpPr>
          <p:cNvPr id="21" name="20 Elipse"/>
          <p:cNvSpPr/>
          <p:nvPr/>
        </p:nvSpPr>
        <p:spPr>
          <a:xfrm>
            <a:off x="5418161" y="3835021"/>
            <a:ext cx="3507475" cy="1951630"/>
          </a:xfrm>
          <a:prstGeom prst="ellipse">
            <a:avLst/>
          </a:prstGeom>
          <a:no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2" name="1 Imagen"/>
          <p:cNvPicPr>
            <a:picLocks noChangeAspect="1"/>
          </p:cNvPicPr>
          <p:nvPr/>
        </p:nvPicPr>
        <p:blipFill rotWithShape="1">
          <a:blip r:embed="rId5" cstate="print">
            <a:extLst>
              <a:ext uri="{28A0092B-C50C-407E-A947-70E740481C1C}">
                <a14:useLocalDpi xmlns:a14="http://schemas.microsoft.com/office/drawing/2010/main" val="0"/>
              </a:ext>
            </a:extLst>
          </a:blip>
          <a:srcRect l="19851" t="49402" r="3582" b="6264"/>
          <a:stretch/>
        </p:blipFill>
        <p:spPr>
          <a:xfrm>
            <a:off x="641445" y="3016209"/>
            <a:ext cx="8175010" cy="2661260"/>
          </a:xfrm>
          <a:prstGeom prst="rect">
            <a:avLst/>
          </a:prstGeom>
        </p:spPr>
      </p:pic>
      <p:sp>
        <p:nvSpPr>
          <p:cNvPr id="5" name="4 Flecha abajo"/>
          <p:cNvSpPr/>
          <p:nvPr/>
        </p:nvSpPr>
        <p:spPr>
          <a:xfrm>
            <a:off x="6741994" y="2838734"/>
            <a:ext cx="477672" cy="70968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8" name="17 Flecha abajo"/>
          <p:cNvSpPr/>
          <p:nvPr/>
        </p:nvSpPr>
        <p:spPr>
          <a:xfrm>
            <a:off x="7726908" y="2868304"/>
            <a:ext cx="477672" cy="70968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27286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ox(i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 grpId="0" animBg="1"/>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132735" y="57700"/>
            <a:ext cx="6415549" cy="782958"/>
          </a:xfrm>
          <a:prstGeom prst="rect">
            <a:avLst/>
          </a:prstGeom>
          <a:noFill/>
        </p:spPr>
        <p:txBody>
          <a:bodyPr wrap="square" rtlCol="0" anchor="ctr" anchorCtr="0">
            <a:noAutofit/>
          </a:bodyPr>
          <a:lstStyle/>
          <a:p>
            <a:endParaRPr lang="es-CO" sz="3200" b="1" dirty="0">
              <a:solidFill>
                <a:schemeClr val="bg1"/>
              </a:solidFill>
            </a:endParaRPr>
          </a:p>
        </p:txBody>
      </p:sp>
      <p:sp>
        <p:nvSpPr>
          <p:cNvPr id="3" name="2 CuadroTexto"/>
          <p:cNvSpPr txBox="1"/>
          <p:nvPr/>
        </p:nvSpPr>
        <p:spPr>
          <a:xfrm>
            <a:off x="285135" y="210100"/>
            <a:ext cx="6415549" cy="782958"/>
          </a:xfrm>
          <a:prstGeom prst="rect">
            <a:avLst/>
          </a:prstGeom>
          <a:noFill/>
        </p:spPr>
        <p:txBody>
          <a:bodyPr wrap="square" rtlCol="0" anchor="ctr" anchorCtr="0">
            <a:noAutofit/>
          </a:bodyPr>
          <a:lstStyle/>
          <a:p>
            <a:r>
              <a:rPr lang="es-CO" sz="3200" b="1" dirty="0">
                <a:solidFill>
                  <a:schemeClr val="bg1"/>
                </a:solidFill>
              </a:rPr>
              <a:t>Consulta por Ámbito </a:t>
            </a:r>
            <a:r>
              <a:rPr lang="es-CO" sz="3200" b="1" dirty="0" smtClean="0">
                <a:solidFill>
                  <a:schemeClr val="bg1"/>
                </a:solidFill>
              </a:rPr>
              <a:t>Oferta Redistribución </a:t>
            </a:r>
            <a:endParaRPr lang="es-CO" sz="3200" b="1"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0" y="0"/>
            <a:ext cx="9144000" cy="1037230"/>
          </a:xfrm>
          <a:prstGeom prst="rect">
            <a:avLst/>
          </a:prstGeom>
          <a:noFill/>
          <a:ln w="9525">
            <a:noFill/>
            <a:miter lim="800000"/>
            <a:headEnd/>
            <a:tailEnd/>
          </a:ln>
        </p:spPr>
      </p:pic>
      <p:sp>
        <p:nvSpPr>
          <p:cNvPr id="35" name="34 Rectángulo"/>
          <p:cNvSpPr/>
          <p:nvPr/>
        </p:nvSpPr>
        <p:spPr bwMode="auto">
          <a:xfrm>
            <a:off x="1147525" y="369222"/>
            <a:ext cx="6986539"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s-ES" sz="2400" b="1" dirty="0" smtClean="0"/>
              <a:t>¿Cuántos m2 se requieren de área de aula para adecuar los establecimientos educativos a las condiciones estándares?</a:t>
            </a:r>
            <a:endParaRPr lang="es-ES" sz="2400" b="1" dirty="0"/>
          </a:p>
        </p:txBody>
      </p:sp>
      <p:grpSp>
        <p:nvGrpSpPr>
          <p:cNvPr id="28" name="27 Grupo"/>
          <p:cNvGrpSpPr/>
          <p:nvPr/>
        </p:nvGrpSpPr>
        <p:grpSpPr>
          <a:xfrm>
            <a:off x="2032185" y="3203049"/>
            <a:ext cx="1841886" cy="1332809"/>
            <a:chOff x="4266028" y="1065289"/>
            <a:chExt cx="2321582" cy="1724471"/>
          </a:xfrm>
        </p:grpSpPr>
        <p:sp>
          <p:nvSpPr>
            <p:cNvPr id="26" name="25 Forma libre"/>
            <p:cNvSpPr/>
            <p:nvPr/>
          </p:nvSpPr>
          <p:spPr>
            <a:xfrm>
              <a:off x="4315219" y="1376400"/>
              <a:ext cx="2217273" cy="1413360"/>
            </a:xfrm>
            <a:custGeom>
              <a:avLst/>
              <a:gdLst>
                <a:gd name="connsiteX0" fmla="*/ 0 w 3468763"/>
                <a:gd name="connsiteY0" fmla="*/ 346876 h 3502988"/>
                <a:gd name="connsiteX1" fmla="*/ 346876 w 3468763"/>
                <a:gd name="connsiteY1" fmla="*/ 0 h 3502988"/>
                <a:gd name="connsiteX2" fmla="*/ 3121887 w 3468763"/>
                <a:gd name="connsiteY2" fmla="*/ 0 h 3502988"/>
                <a:gd name="connsiteX3" fmla="*/ 3468763 w 3468763"/>
                <a:gd name="connsiteY3" fmla="*/ 346876 h 3502988"/>
                <a:gd name="connsiteX4" fmla="*/ 3468763 w 3468763"/>
                <a:gd name="connsiteY4" fmla="*/ 3156112 h 3502988"/>
                <a:gd name="connsiteX5" fmla="*/ 3121887 w 3468763"/>
                <a:gd name="connsiteY5" fmla="*/ 3502988 h 3502988"/>
                <a:gd name="connsiteX6" fmla="*/ 346876 w 3468763"/>
                <a:gd name="connsiteY6" fmla="*/ 3502988 h 3502988"/>
                <a:gd name="connsiteX7" fmla="*/ 0 w 3468763"/>
                <a:gd name="connsiteY7" fmla="*/ 3156112 h 3502988"/>
                <a:gd name="connsiteX8" fmla="*/ 0 w 3468763"/>
                <a:gd name="connsiteY8" fmla="*/ 346876 h 350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8763" h="3502988">
                  <a:moveTo>
                    <a:pt x="0" y="346876"/>
                  </a:moveTo>
                  <a:cubicBezTo>
                    <a:pt x="0" y="155302"/>
                    <a:pt x="155302" y="0"/>
                    <a:pt x="346876" y="0"/>
                  </a:cubicBezTo>
                  <a:lnTo>
                    <a:pt x="3121887" y="0"/>
                  </a:lnTo>
                  <a:cubicBezTo>
                    <a:pt x="3313461" y="0"/>
                    <a:pt x="3468763" y="155302"/>
                    <a:pt x="3468763" y="346876"/>
                  </a:cubicBezTo>
                  <a:lnTo>
                    <a:pt x="3468763" y="3156112"/>
                  </a:lnTo>
                  <a:cubicBezTo>
                    <a:pt x="3468763" y="3347686"/>
                    <a:pt x="3313461" y="3502988"/>
                    <a:pt x="3121887" y="3502988"/>
                  </a:cubicBezTo>
                  <a:lnTo>
                    <a:pt x="346876" y="3502988"/>
                  </a:lnTo>
                  <a:cubicBezTo>
                    <a:pt x="155302" y="3502988"/>
                    <a:pt x="0" y="3347686"/>
                    <a:pt x="0" y="3156112"/>
                  </a:cubicBezTo>
                  <a:lnTo>
                    <a:pt x="0" y="346876"/>
                  </a:lnTo>
                  <a:close/>
                </a:path>
              </a:pathLst>
            </a:custGeom>
            <a:noFill/>
            <a:ln>
              <a:solidFill>
                <a:srgbClr val="FFC000"/>
              </a:solidFill>
            </a:ln>
          </p:spPr>
          <p:style>
            <a:lnRef idx="2">
              <a:schemeClr val="accent6"/>
            </a:lnRef>
            <a:fillRef idx="1">
              <a:schemeClr val="lt1"/>
            </a:fillRef>
            <a:effectRef idx="0">
              <a:schemeClr val="accent6"/>
            </a:effectRef>
            <a:fontRef idx="minor">
              <a:schemeClr val="dk1"/>
            </a:fontRef>
          </p:style>
          <p:txBody>
            <a:bodyPr spcFirstLastPara="0" vert="horz" wrap="square" lIns="204438" tIns="204438" rIns="204438" bIns="955079" numCol="1" spcCol="1270" anchor="t" anchorCtr="0">
              <a:noAutofit/>
            </a:bodyPr>
            <a:lstStyle/>
            <a:p>
              <a:pPr marL="171450" lvl="1" indent="-171450" algn="l" defTabSz="800100">
                <a:lnSpc>
                  <a:spcPct val="90000"/>
                </a:lnSpc>
                <a:spcBef>
                  <a:spcPct val="0"/>
                </a:spcBef>
                <a:spcAft>
                  <a:spcPct val="15000"/>
                </a:spcAft>
              </a:pPr>
              <a:endParaRPr lang="es-CO" sz="1800" kern="1200" dirty="0" smtClean="0">
                <a:latin typeface="Calibri" pitchFamily="34" charset="0"/>
              </a:endParaRPr>
            </a:p>
          </p:txBody>
        </p:sp>
        <p:sp>
          <p:nvSpPr>
            <p:cNvPr id="27" name="26 Forma libre"/>
            <p:cNvSpPr/>
            <p:nvPr/>
          </p:nvSpPr>
          <p:spPr>
            <a:xfrm>
              <a:off x="4266028" y="1065289"/>
              <a:ext cx="2321582" cy="656254"/>
            </a:xfrm>
            <a:custGeom>
              <a:avLst/>
              <a:gdLst>
                <a:gd name="connsiteX0" fmla="*/ 0 w 2230857"/>
                <a:gd name="connsiteY0" fmla="*/ 115473 h 1154730"/>
                <a:gd name="connsiteX1" fmla="*/ 115473 w 2230857"/>
                <a:gd name="connsiteY1" fmla="*/ 0 h 1154730"/>
                <a:gd name="connsiteX2" fmla="*/ 2115384 w 2230857"/>
                <a:gd name="connsiteY2" fmla="*/ 0 h 1154730"/>
                <a:gd name="connsiteX3" fmla="*/ 2230857 w 2230857"/>
                <a:gd name="connsiteY3" fmla="*/ 115473 h 1154730"/>
                <a:gd name="connsiteX4" fmla="*/ 2230857 w 2230857"/>
                <a:gd name="connsiteY4" fmla="*/ 1039257 h 1154730"/>
                <a:gd name="connsiteX5" fmla="*/ 2115384 w 2230857"/>
                <a:gd name="connsiteY5" fmla="*/ 1154730 h 1154730"/>
                <a:gd name="connsiteX6" fmla="*/ 115473 w 2230857"/>
                <a:gd name="connsiteY6" fmla="*/ 1154730 h 1154730"/>
                <a:gd name="connsiteX7" fmla="*/ 0 w 2230857"/>
                <a:gd name="connsiteY7" fmla="*/ 1039257 h 1154730"/>
                <a:gd name="connsiteX8" fmla="*/ 0 w 2230857"/>
                <a:gd name="connsiteY8" fmla="*/ 115473 h 115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0857" h="1154730">
                  <a:moveTo>
                    <a:pt x="0" y="115473"/>
                  </a:moveTo>
                  <a:cubicBezTo>
                    <a:pt x="0" y="51699"/>
                    <a:pt x="51699" y="0"/>
                    <a:pt x="115473" y="0"/>
                  </a:cubicBezTo>
                  <a:lnTo>
                    <a:pt x="2115384" y="0"/>
                  </a:lnTo>
                  <a:cubicBezTo>
                    <a:pt x="2179158" y="0"/>
                    <a:pt x="2230857" y="51699"/>
                    <a:pt x="2230857" y="115473"/>
                  </a:cubicBezTo>
                  <a:lnTo>
                    <a:pt x="2230857" y="1039257"/>
                  </a:lnTo>
                  <a:cubicBezTo>
                    <a:pt x="2230857" y="1103031"/>
                    <a:pt x="2179158" y="1154730"/>
                    <a:pt x="2115384" y="1154730"/>
                  </a:cubicBezTo>
                  <a:lnTo>
                    <a:pt x="115473" y="1154730"/>
                  </a:lnTo>
                  <a:cubicBezTo>
                    <a:pt x="51699" y="1154730"/>
                    <a:pt x="0" y="1103031"/>
                    <a:pt x="0" y="1039257"/>
                  </a:cubicBezTo>
                  <a:lnTo>
                    <a:pt x="0" y="115473"/>
                  </a:lnTo>
                  <a:close/>
                </a:path>
              </a:pathLst>
            </a:custGeom>
            <a:solidFill>
              <a:srgbClr val="FFC000"/>
            </a:solidFill>
          </p:spPr>
          <p:style>
            <a:lnRef idx="3">
              <a:schemeClr val="lt1"/>
            </a:lnRef>
            <a:fillRef idx="1">
              <a:schemeClr val="accent6"/>
            </a:fillRef>
            <a:effectRef idx="1">
              <a:schemeClr val="accent6"/>
            </a:effectRef>
            <a:fontRef idx="minor">
              <a:schemeClr val="lt1"/>
            </a:fontRef>
          </p:style>
          <p:txBody>
            <a:bodyPr spcFirstLastPara="0" vert="horz" wrap="square" lIns="64301" tIns="54141" rIns="64301" bIns="54141" numCol="1" spcCol="1270" anchor="ctr" anchorCtr="0">
              <a:noAutofit/>
            </a:bodyPr>
            <a:lstStyle/>
            <a:p>
              <a:pPr lvl="0" algn="ctr" defTabSz="711200">
                <a:lnSpc>
                  <a:spcPct val="90000"/>
                </a:lnSpc>
                <a:spcBef>
                  <a:spcPct val="0"/>
                </a:spcBef>
                <a:spcAft>
                  <a:spcPct val="35000"/>
                </a:spcAft>
              </a:pPr>
              <a:endParaRPr lang="es-CO" b="1" kern="1200" dirty="0" smtClean="0"/>
            </a:p>
          </p:txBody>
        </p:sp>
      </p:grpSp>
      <p:sp>
        <p:nvSpPr>
          <p:cNvPr id="25" name="24 CuadroTexto"/>
          <p:cNvSpPr txBox="1"/>
          <p:nvPr/>
        </p:nvSpPr>
        <p:spPr>
          <a:xfrm>
            <a:off x="2161541" y="3855630"/>
            <a:ext cx="1636302" cy="523220"/>
          </a:xfrm>
          <a:prstGeom prst="rect">
            <a:avLst/>
          </a:prstGeom>
          <a:noFill/>
        </p:spPr>
        <p:txBody>
          <a:bodyPr wrap="square" rtlCol="0">
            <a:spAutoFit/>
          </a:bodyPr>
          <a:lstStyle/>
          <a:p>
            <a:pPr algn="ctr"/>
            <a:r>
              <a:rPr lang="es-CO" sz="2800" dirty="0" smtClean="0"/>
              <a:t>Crítico</a:t>
            </a:r>
          </a:p>
        </p:txBody>
      </p:sp>
      <p:sp>
        <p:nvSpPr>
          <p:cNvPr id="30" name="29 Rectángulo"/>
          <p:cNvSpPr/>
          <p:nvPr/>
        </p:nvSpPr>
        <p:spPr bwMode="auto">
          <a:xfrm rot="16200000">
            <a:off x="-2101777" y="3639119"/>
            <a:ext cx="5238771"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O" sz="2400" b="1" dirty="0" smtClean="0">
                <a:solidFill>
                  <a:schemeClr val="bg1">
                    <a:lumMod val="75000"/>
                  </a:schemeClr>
                </a:solidFill>
                <a:latin typeface="Arial" pitchFamily="34" charset="0"/>
                <a:cs typeface="Arial" pitchFamily="34" charset="0"/>
              </a:rPr>
              <a:t>Consulta por Ámbito de Riesgos Naturales </a:t>
            </a:r>
            <a:r>
              <a:rPr lang="es-CO" sz="2400" b="1" dirty="0">
                <a:solidFill>
                  <a:schemeClr val="bg1">
                    <a:lumMod val="75000"/>
                  </a:schemeClr>
                </a:solidFill>
                <a:latin typeface="Arial" pitchFamily="34" charset="0"/>
                <a:cs typeface="Arial" pitchFamily="34" charset="0"/>
              </a:rPr>
              <a:t>o</a:t>
            </a:r>
            <a:r>
              <a:rPr lang="es-CO" sz="2400" b="1" dirty="0" smtClean="0">
                <a:solidFill>
                  <a:schemeClr val="bg1">
                    <a:lumMod val="75000"/>
                  </a:schemeClr>
                </a:solidFill>
                <a:latin typeface="Arial" pitchFamily="34" charset="0"/>
                <a:cs typeface="Arial" pitchFamily="34" charset="0"/>
              </a:rPr>
              <a:t> Antrópicos</a:t>
            </a:r>
            <a:endParaRPr lang="en-US" sz="2400" b="1" dirty="0">
              <a:solidFill>
                <a:schemeClr val="bg1">
                  <a:lumMod val="75000"/>
                </a:schemeClr>
              </a:solidFill>
              <a:latin typeface="Arial" pitchFamily="34" charset="0"/>
              <a:cs typeface="Arial" pitchFamily="34" charset="0"/>
            </a:endParaRPr>
          </a:p>
        </p:txBody>
      </p:sp>
      <p:sp>
        <p:nvSpPr>
          <p:cNvPr id="2" name="1 Rectángulo"/>
          <p:cNvSpPr/>
          <p:nvPr/>
        </p:nvSpPr>
        <p:spPr>
          <a:xfrm>
            <a:off x="1171302" y="240711"/>
            <a:ext cx="7454083" cy="830997"/>
          </a:xfrm>
          <a:prstGeom prst="rect">
            <a:avLst/>
          </a:prstGeom>
        </p:spPr>
        <p:txBody>
          <a:bodyPr wrap="square">
            <a:spAutoFit/>
          </a:bodyPr>
          <a:lstStyle/>
          <a:p>
            <a:pPr>
              <a:defRPr/>
            </a:pPr>
            <a:r>
              <a:rPr lang="es-ES" sz="2400" b="1" dirty="0">
                <a:solidFill>
                  <a:schemeClr val="accent3">
                    <a:lumMod val="50000"/>
                  </a:schemeClr>
                </a:solidFill>
                <a:latin typeface="Arial" pitchFamily="34" charset="0"/>
                <a:cs typeface="Arial" pitchFamily="34" charset="0"/>
              </a:rPr>
              <a:t>¿Cuáles y cuántos predios presentan problemas de riesgos en mi </a:t>
            </a:r>
            <a:r>
              <a:rPr lang="es-ES" sz="2400" b="1" dirty="0" smtClean="0">
                <a:solidFill>
                  <a:schemeClr val="accent3">
                    <a:lumMod val="50000"/>
                  </a:schemeClr>
                </a:solidFill>
                <a:latin typeface="Arial" pitchFamily="34" charset="0"/>
                <a:cs typeface="Arial" pitchFamily="34" charset="0"/>
              </a:rPr>
              <a:t>municipio</a:t>
            </a:r>
            <a:r>
              <a:rPr lang="es-ES" sz="2400" b="1" dirty="0">
                <a:solidFill>
                  <a:schemeClr val="accent3">
                    <a:lumMod val="50000"/>
                  </a:schemeClr>
                </a:solidFill>
                <a:latin typeface="Arial" pitchFamily="34" charset="0"/>
                <a:cs typeface="Arial" pitchFamily="34" charset="0"/>
              </a:rPr>
              <a:t>?</a:t>
            </a:r>
          </a:p>
        </p:txBody>
      </p:sp>
      <p:sp>
        <p:nvSpPr>
          <p:cNvPr id="4" name="3 Rectángulo"/>
          <p:cNvSpPr/>
          <p:nvPr/>
        </p:nvSpPr>
        <p:spPr>
          <a:xfrm>
            <a:off x="2327798" y="3245308"/>
            <a:ext cx="1309910" cy="341632"/>
          </a:xfrm>
          <a:prstGeom prst="rect">
            <a:avLst/>
          </a:prstGeom>
        </p:spPr>
        <p:txBody>
          <a:bodyPr wrap="none">
            <a:spAutoFit/>
          </a:bodyPr>
          <a:lstStyle/>
          <a:p>
            <a:pPr lvl="0" algn="ctr" defTabSz="711200">
              <a:lnSpc>
                <a:spcPct val="90000"/>
              </a:lnSpc>
              <a:spcBef>
                <a:spcPct val="0"/>
              </a:spcBef>
              <a:spcAft>
                <a:spcPct val="35000"/>
              </a:spcAft>
            </a:pPr>
            <a:r>
              <a:rPr lang="es-CO" b="1" dirty="0" smtClean="0">
                <a:solidFill>
                  <a:schemeClr val="lt1"/>
                </a:solidFill>
              </a:rPr>
              <a:t>CONDICIÓN</a:t>
            </a:r>
            <a:endParaRPr lang="es-CO" b="1" dirty="0">
              <a:solidFill>
                <a:schemeClr val="lt1"/>
              </a:solidFill>
            </a:endParaRPr>
          </a:p>
        </p:txBody>
      </p:sp>
      <p:sp>
        <p:nvSpPr>
          <p:cNvPr id="7" name="6 CuadroTexto"/>
          <p:cNvSpPr txBox="1"/>
          <p:nvPr/>
        </p:nvSpPr>
        <p:spPr>
          <a:xfrm>
            <a:off x="4807392" y="3654871"/>
            <a:ext cx="3056708" cy="707886"/>
          </a:xfrm>
          <a:prstGeom prst="rect">
            <a:avLst/>
          </a:prstGeom>
          <a:noFill/>
        </p:spPr>
        <p:txBody>
          <a:bodyPr wrap="square" rtlCol="0">
            <a:spAutoFit/>
          </a:bodyPr>
          <a:lstStyle/>
          <a:p>
            <a:pPr algn="ctr"/>
            <a:r>
              <a:rPr lang="es-CO" sz="2000" b="1" dirty="0" smtClean="0"/>
              <a:t>Cuenta con algún</a:t>
            </a:r>
          </a:p>
          <a:p>
            <a:pPr algn="ctr"/>
            <a:r>
              <a:rPr lang="es-CO" sz="2000" b="1" dirty="0" smtClean="0"/>
              <a:t> riesgo en condición 1</a:t>
            </a:r>
            <a:endParaRPr lang="es-CO" sz="2000" b="1" dirty="0"/>
          </a:p>
        </p:txBody>
      </p:sp>
      <p:cxnSp>
        <p:nvCxnSpPr>
          <p:cNvPr id="55" name="54 Conector recto de flecha"/>
          <p:cNvCxnSpPr/>
          <p:nvPr/>
        </p:nvCxnSpPr>
        <p:spPr>
          <a:xfrm>
            <a:off x="4155550" y="4033521"/>
            <a:ext cx="532263" cy="0"/>
          </a:xfrm>
          <a:prstGeom prst="straightConnector1">
            <a:avLst/>
          </a:prstGeom>
          <a:ln>
            <a:solidFill>
              <a:srgbClr val="FFC000"/>
            </a:solidFill>
            <a:tailEnd type="arrow"/>
          </a:ln>
        </p:spPr>
        <p:style>
          <a:lnRef idx="3">
            <a:schemeClr val="accent6"/>
          </a:lnRef>
          <a:fillRef idx="0">
            <a:schemeClr val="accent6"/>
          </a:fillRef>
          <a:effectRef idx="2">
            <a:schemeClr val="accent6"/>
          </a:effectRef>
          <a:fontRef idx="minor">
            <a:schemeClr val="tx1"/>
          </a:fontRef>
        </p:style>
      </p:cxnSp>
      <p:grpSp>
        <p:nvGrpSpPr>
          <p:cNvPr id="17" name="16 Grupo"/>
          <p:cNvGrpSpPr/>
          <p:nvPr/>
        </p:nvGrpSpPr>
        <p:grpSpPr>
          <a:xfrm>
            <a:off x="1037230" y="1280019"/>
            <a:ext cx="7724635" cy="1052862"/>
            <a:chOff x="1910684" y="2060814"/>
            <a:chExt cx="6605519" cy="1164887"/>
          </a:xfrm>
        </p:grpSpPr>
        <p:pic>
          <p:nvPicPr>
            <p:cNvPr id="18" name="Picture 2"/>
            <p:cNvPicPr>
              <a:picLocks noChangeAspect="1" noChangeArrowheads="1"/>
            </p:cNvPicPr>
            <p:nvPr/>
          </p:nvPicPr>
          <p:blipFill>
            <a:blip r:embed="rId3" cstate="print"/>
            <a:srcRect l="9532" b="3576"/>
            <a:stretch>
              <a:fillRect/>
            </a:stretch>
          </p:blipFill>
          <p:spPr bwMode="auto">
            <a:xfrm>
              <a:off x="1910686" y="2060814"/>
              <a:ext cx="6605517" cy="1105468"/>
            </a:xfrm>
            <a:prstGeom prst="rect">
              <a:avLst/>
            </a:prstGeom>
            <a:noFill/>
            <a:ln w="9525">
              <a:noFill/>
              <a:miter lim="800000"/>
              <a:headEnd/>
              <a:tailEnd/>
            </a:ln>
          </p:spPr>
        </p:pic>
        <p:sp>
          <p:nvSpPr>
            <p:cNvPr id="20" name="19 Rectángulo"/>
            <p:cNvSpPr/>
            <p:nvPr/>
          </p:nvSpPr>
          <p:spPr>
            <a:xfrm>
              <a:off x="1910684" y="2101971"/>
              <a:ext cx="6537279" cy="1123730"/>
            </a:xfrm>
            <a:prstGeom prst="rect">
              <a:avLst/>
            </a:prstGeom>
            <a:ln>
              <a:noFill/>
            </a:ln>
          </p:spPr>
          <p:txBody>
            <a:bodyPr wrap="square">
              <a:spAutoFit/>
            </a:bodyPr>
            <a:lstStyle/>
            <a:p>
              <a:pPr algn="r"/>
              <a:r>
                <a:rPr lang="es-CO" sz="2400" b="1" dirty="0" smtClean="0">
                  <a:solidFill>
                    <a:srgbClr val="00B0F0"/>
                  </a:solidFill>
                </a:rPr>
                <a:t>Condición de Riesgo</a:t>
              </a:r>
            </a:p>
            <a:p>
              <a:r>
                <a:rPr lang="es-CO" dirty="0" smtClean="0"/>
                <a:t>Determina el nivel de criticidad de riesgo dependiendo del grado de afectación  con que cuente el predio</a:t>
              </a:r>
              <a:endParaRPr lang="es-CO" dirty="0"/>
            </a:p>
          </p:txBody>
        </p:sp>
      </p:grpSp>
      <p:pic>
        <p:nvPicPr>
          <p:cNvPr id="22" name="21 Imagen"/>
          <p:cNvPicPr/>
          <p:nvPr/>
        </p:nvPicPr>
        <p:blipFill>
          <a:blip r:embed="rId4" cstate="print">
            <a:extLst>
              <a:ext uri="{28A0092B-C50C-407E-A947-70E740481C1C}">
                <a14:useLocalDpi xmlns:a14="http://schemas.microsoft.com/office/drawing/2010/main" val="0"/>
              </a:ext>
            </a:extLst>
          </a:blip>
          <a:srcRect t="807" r="18435" b="93547"/>
          <a:stretch>
            <a:fillRect/>
          </a:stretch>
        </p:blipFill>
        <p:spPr bwMode="auto">
          <a:xfrm>
            <a:off x="1228297" y="5418160"/>
            <a:ext cx="7219665" cy="600501"/>
          </a:xfrm>
          <a:prstGeom prst="rect">
            <a:avLst/>
          </a:prstGeom>
          <a:noFill/>
        </p:spPr>
      </p:pic>
    </p:spTree>
    <p:extLst>
      <p:ext uri="{BB962C8B-B14F-4D97-AF65-F5344CB8AC3E}">
        <p14:creationId xmlns:p14="http://schemas.microsoft.com/office/powerpoint/2010/main" val="157438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ox(in)">
                                      <p:cBhvr>
                                        <p:cTn id="12" dur="500"/>
                                        <p:tgtEl>
                                          <p:spTgt spid="28"/>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ox(in)">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box(in)">
                                      <p:cBhvr>
                                        <p:cTn id="20" dur="1000"/>
                                        <p:tgtEl>
                                          <p:spTgt spid="5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ox(in)">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5486401" y="1300523"/>
            <a:ext cx="2464526" cy="1588127"/>
          </a:xfrm>
          <a:prstGeom prst="rect">
            <a:avLst/>
          </a:prstGeom>
        </p:spPr>
        <p:txBody>
          <a:bodyPr wrap="square">
            <a:spAutoFit/>
          </a:bodyPr>
          <a:lstStyle/>
          <a:p>
            <a:pPr lvl="0" defTabSz="488950">
              <a:lnSpc>
                <a:spcPct val="90000"/>
              </a:lnSpc>
              <a:spcBef>
                <a:spcPct val="0"/>
              </a:spcBef>
              <a:spcAft>
                <a:spcPct val="35000"/>
              </a:spcAft>
            </a:pPr>
            <a:r>
              <a:rPr lang="es-CO" b="1" dirty="0" smtClean="0">
                <a:solidFill>
                  <a:schemeClr val="bg1"/>
                </a:solidFill>
              </a:rPr>
              <a:t>¿Existen  establecimientos educativos en mi municipio que presenten problemas de riesgos naturales?</a:t>
            </a:r>
          </a:p>
        </p:txBody>
      </p:sp>
      <p:sp>
        <p:nvSpPr>
          <p:cNvPr id="14" name="13 CuadroTexto"/>
          <p:cNvSpPr txBox="1"/>
          <p:nvPr/>
        </p:nvSpPr>
        <p:spPr>
          <a:xfrm>
            <a:off x="132735" y="57700"/>
            <a:ext cx="6415549" cy="782958"/>
          </a:xfrm>
          <a:prstGeom prst="rect">
            <a:avLst/>
          </a:prstGeom>
          <a:noFill/>
        </p:spPr>
        <p:txBody>
          <a:bodyPr wrap="square" rtlCol="0" anchor="ctr" anchorCtr="0">
            <a:noAutofit/>
          </a:bodyPr>
          <a:lstStyle/>
          <a:p>
            <a:r>
              <a:rPr lang="es-CO" sz="3200" b="1" dirty="0" smtClean="0">
                <a:solidFill>
                  <a:schemeClr val="bg1"/>
                </a:solidFill>
              </a:rPr>
              <a:t>Consulta por Ámbito Riesgos</a:t>
            </a:r>
            <a:endParaRPr lang="es-CO" sz="3200" b="1" dirty="0">
              <a:solidFill>
                <a:schemeClr val="bg1"/>
              </a:solidFill>
            </a:endParaRPr>
          </a:p>
        </p:txBody>
      </p:sp>
      <p:grpSp>
        <p:nvGrpSpPr>
          <p:cNvPr id="26" name="25 Grupo"/>
          <p:cNvGrpSpPr/>
          <p:nvPr/>
        </p:nvGrpSpPr>
        <p:grpSpPr>
          <a:xfrm>
            <a:off x="0" y="0"/>
            <a:ext cx="9144000" cy="1037230"/>
            <a:chOff x="0" y="0"/>
            <a:chExt cx="9144000" cy="1037230"/>
          </a:xfrm>
        </p:grpSpPr>
        <p:grpSp>
          <p:nvGrpSpPr>
            <p:cNvPr id="11" name="33 Grupo"/>
            <p:cNvGrpSpPr/>
            <p:nvPr/>
          </p:nvGrpSpPr>
          <p:grpSpPr>
            <a:xfrm>
              <a:off x="0" y="0"/>
              <a:ext cx="9144000" cy="1037230"/>
              <a:chOff x="0" y="0"/>
              <a:chExt cx="9144000" cy="1037230"/>
            </a:xfrm>
          </p:grpSpPr>
          <p:pic>
            <p:nvPicPr>
              <p:cNvPr id="15" name="Picture 2"/>
              <p:cNvPicPr>
                <a:picLocks noChangeAspect="1" noChangeArrowheads="1"/>
              </p:cNvPicPr>
              <p:nvPr/>
            </p:nvPicPr>
            <p:blipFill>
              <a:blip r:embed="rId3" cstate="print"/>
              <a:srcRect/>
              <a:stretch>
                <a:fillRect/>
              </a:stretch>
            </p:blipFill>
            <p:spPr bwMode="auto">
              <a:xfrm>
                <a:off x="0" y="0"/>
                <a:ext cx="9144000" cy="1037230"/>
              </a:xfrm>
              <a:prstGeom prst="rect">
                <a:avLst/>
              </a:prstGeom>
              <a:noFill/>
              <a:ln w="9525">
                <a:noFill/>
                <a:miter lim="800000"/>
                <a:headEnd/>
                <a:tailEnd/>
              </a:ln>
            </p:spPr>
          </p:pic>
          <p:sp>
            <p:nvSpPr>
              <p:cNvPr id="16" name="15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17" name="16 Rectángulo"/>
            <p:cNvSpPr/>
            <p:nvPr/>
          </p:nvSpPr>
          <p:spPr bwMode="auto">
            <a:xfrm>
              <a:off x="940536" y="257766"/>
              <a:ext cx="5160013"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b="1" dirty="0">
                <a:solidFill>
                  <a:schemeClr val="accent3">
                    <a:lumMod val="50000"/>
                  </a:schemeClr>
                </a:solidFill>
                <a:latin typeface="Arial" pitchFamily="34" charset="0"/>
                <a:cs typeface="Arial" pitchFamily="34" charset="0"/>
              </a:endParaRPr>
            </a:p>
          </p:txBody>
        </p:sp>
      </p:grpSp>
      <p:sp>
        <p:nvSpPr>
          <p:cNvPr id="21" name="20 Rectángulo"/>
          <p:cNvSpPr/>
          <p:nvPr/>
        </p:nvSpPr>
        <p:spPr>
          <a:xfrm>
            <a:off x="967755" y="213416"/>
            <a:ext cx="7267303" cy="830997"/>
          </a:xfrm>
          <a:prstGeom prst="rect">
            <a:avLst/>
          </a:prstGeom>
        </p:spPr>
        <p:txBody>
          <a:bodyPr wrap="square">
            <a:spAutoFit/>
          </a:bodyPr>
          <a:lstStyle/>
          <a:p>
            <a:pPr>
              <a:defRPr/>
            </a:pPr>
            <a:r>
              <a:rPr lang="es-ES" sz="2400" b="1" dirty="0">
                <a:solidFill>
                  <a:schemeClr val="accent3">
                    <a:lumMod val="50000"/>
                  </a:schemeClr>
                </a:solidFill>
                <a:latin typeface="Arial" pitchFamily="34" charset="0"/>
                <a:cs typeface="Arial" pitchFamily="34" charset="0"/>
              </a:rPr>
              <a:t>¿</a:t>
            </a:r>
            <a:r>
              <a:rPr lang="es-ES" sz="2400" b="1" dirty="0" smtClean="0">
                <a:solidFill>
                  <a:schemeClr val="accent3">
                    <a:lumMod val="50000"/>
                  </a:schemeClr>
                </a:solidFill>
                <a:latin typeface="Arial" pitchFamily="34" charset="0"/>
                <a:cs typeface="Arial" pitchFamily="34" charset="0"/>
              </a:rPr>
              <a:t>Cuáles y cuántos </a:t>
            </a:r>
            <a:r>
              <a:rPr lang="es-ES" sz="2400" b="1" dirty="0">
                <a:solidFill>
                  <a:schemeClr val="accent3">
                    <a:lumMod val="50000"/>
                  </a:schemeClr>
                </a:solidFill>
                <a:latin typeface="Arial" pitchFamily="34" charset="0"/>
                <a:cs typeface="Arial" pitchFamily="34" charset="0"/>
              </a:rPr>
              <a:t>predios presentan problemas de </a:t>
            </a:r>
            <a:r>
              <a:rPr lang="es-ES" sz="2400" b="1" dirty="0" smtClean="0">
                <a:solidFill>
                  <a:schemeClr val="accent3">
                    <a:lumMod val="50000"/>
                  </a:schemeClr>
                </a:solidFill>
                <a:latin typeface="Arial" pitchFamily="34" charset="0"/>
                <a:cs typeface="Arial" pitchFamily="34" charset="0"/>
              </a:rPr>
              <a:t>accesibilidad </a:t>
            </a:r>
            <a:r>
              <a:rPr lang="es-ES" sz="2400" b="1" dirty="0">
                <a:solidFill>
                  <a:schemeClr val="accent3">
                    <a:lumMod val="50000"/>
                  </a:schemeClr>
                </a:solidFill>
                <a:latin typeface="Arial" pitchFamily="34" charset="0"/>
                <a:cs typeface="Arial" pitchFamily="34" charset="0"/>
              </a:rPr>
              <a:t>en mi  municipio?</a:t>
            </a:r>
          </a:p>
        </p:txBody>
      </p:sp>
      <p:pic>
        <p:nvPicPr>
          <p:cNvPr id="2" name="1 Imagen"/>
          <p:cNvPicPr>
            <a:picLocks noChangeAspect="1"/>
          </p:cNvPicPr>
          <p:nvPr/>
        </p:nvPicPr>
        <p:blipFill rotWithShape="1">
          <a:blip r:embed="rId4" cstate="print">
            <a:extLst>
              <a:ext uri="{28A0092B-C50C-407E-A947-70E740481C1C}">
                <a14:useLocalDpi xmlns:a14="http://schemas.microsoft.com/office/drawing/2010/main" val="0"/>
              </a:ext>
            </a:extLst>
          </a:blip>
          <a:srcRect t="7715" r="3143" b="3397"/>
          <a:stretch/>
        </p:blipFill>
        <p:spPr>
          <a:xfrm>
            <a:off x="69672" y="1079854"/>
            <a:ext cx="8856617" cy="4572000"/>
          </a:xfrm>
          <a:prstGeom prst="rect">
            <a:avLst/>
          </a:prstGeom>
        </p:spPr>
      </p:pic>
      <p:pic>
        <p:nvPicPr>
          <p:cNvPr id="22" name="21 Imagen"/>
          <p:cNvPicPr>
            <a:picLocks noChangeAspect="1"/>
          </p:cNvPicPr>
          <p:nvPr/>
        </p:nvPicPr>
        <p:blipFill rotWithShape="1">
          <a:blip r:embed="rId4" cstate="print">
            <a:extLst>
              <a:ext uri="{28A0092B-C50C-407E-A947-70E740481C1C}">
                <a14:useLocalDpi xmlns:a14="http://schemas.microsoft.com/office/drawing/2010/main" val="0"/>
              </a:ext>
            </a:extLst>
          </a:blip>
          <a:srcRect l="36228" t="59827" r="3143" b="4535"/>
          <a:stretch/>
        </p:blipFill>
        <p:spPr>
          <a:xfrm>
            <a:off x="330256" y="3016156"/>
            <a:ext cx="8502776" cy="2811440"/>
          </a:xfrm>
          <a:prstGeom prst="rect">
            <a:avLst/>
          </a:prstGeom>
        </p:spPr>
      </p:pic>
      <p:sp>
        <p:nvSpPr>
          <p:cNvPr id="23" name="22 Rectángulo"/>
          <p:cNvSpPr/>
          <p:nvPr/>
        </p:nvSpPr>
        <p:spPr>
          <a:xfrm>
            <a:off x="327546" y="4599296"/>
            <a:ext cx="8475260" cy="66874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12 Flecha abajo"/>
          <p:cNvSpPr/>
          <p:nvPr/>
        </p:nvSpPr>
        <p:spPr>
          <a:xfrm>
            <a:off x="8218227" y="2295098"/>
            <a:ext cx="477672" cy="70968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16426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ox(i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32735" y="57700"/>
            <a:ext cx="6415549" cy="782958"/>
          </a:xfrm>
          <a:prstGeom prst="rect">
            <a:avLst/>
          </a:prstGeom>
          <a:noFill/>
        </p:spPr>
        <p:txBody>
          <a:bodyPr wrap="square" rtlCol="0" anchor="ctr" anchorCtr="0">
            <a:noAutofit/>
          </a:bodyPr>
          <a:lstStyle/>
          <a:p>
            <a:r>
              <a:rPr lang="es-CO" sz="3200" b="1" dirty="0" smtClean="0">
                <a:solidFill>
                  <a:schemeClr val="bg1"/>
                </a:solidFill>
              </a:rPr>
              <a:t>Consulta por Ámbito Riesgos</a:t>
            </a:r>
            <a:endParaRPr lang="es-CO" sz="3200" b="1" dirty="0">
              <a:solidFill>
                <a:schemeClr val="bg1"/>
              </a:solidFill>
            </a:endParaRPr>
          </a:p>
        </p:txBody>
      </p:sp>
      <p:grpSp>
        <p:nvGrpSpPr>
          <p:cNvPr id="26" name="25 Grupo"/>
          <p:cNvGrpSpPr/>
          <p:nvPr/>
        </p:nvGrpSpPr>
        <p:grpSpPr>
          <a:xfrm>
            <a:off x="0" y="0"/>
            <a:ext cx="9144000" cy="1037230"/>
            <a:chOff x="0" y="0"/>
            <a:chExt cx="9144000" cy="1037230"/>
          </a:xfrm>
        </p:grpSpPr>
        <p:grpSp>
          <p:nvGrpSpPr>
            <p:cNvPr id="11" name="33 Grupo"/>
            <p:cNvGrpSpPr/>
            <p:nvPr/>
          </p:nvGrpSpPr>
          <p:grpSpPr>
            <a:xfrm>
              <a:off x="0" y="0"/>
              <a:ext cx="9144000" cy="1037230"/>
              <a:chOff x="0" y="0"/>
              <a:chExt cx="9144000" cy="1037230"/>
            </a:xfrm>
          </p:grpSpPr>
          <p:pic>
            <p:nvPicPr>
              <p:cNvPr id="15" name="Picture 2"/>
              <p:cNvPicPr>
                <a:picLocks noChangeAspect="1" noChangeArrowheads="1"/>
              </p:cNvPicPr>
              <p:nvPr/>
            </p:nvPicPr>
            <p:blipFill>
              <a:blip r:embed="rId3" cstate="print"/>
              <a:srcRect/>
              <a:stretch>
                <a:fillRect/>
              </a:stretch>
            </p:blipFill>
            <p:spPr bwMode="auto">
              <a:xfrm>
                <a:off x="0" y="0"/>
                <a:ext cx="9144000" cy="1037230"/>
              </a:xfrm>
              <a:prstGeom prst="rect">
                <a:avLst/>
              </a:prstGeom>
              <a:noFill/>
              <a:ln w="9525">
                <a:noFill/>
                <a:miter lim="800000"/>
                <a:headEnd/>
                <a:tailEnd/>
              </a:ln>
            </p:spPr>
          </p:pic>
          <p:sp>
            <p:nvSpPr>
              <p:cNvPr id="16" name="15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17" name="16 Rectángulo"/>
            <p:cNvSpPr/>
            <p:nvPr/>
          </p:nvSpPr>
          <p:spPr bwMode="auto">
            <a:xfrm>
              <a:off x="1008774" y="271414"/>
              <a:ext cx="5160013"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b="1" dirty="0">
                <a:solidFill>
                  <a:schemeClr val="accent3">
                    <a:lumMod val="50000"/>
                  </a:schemeClr>
                </a:solidFill>
                <a:latin typeface="Arial" pitchFamily="34" charset="0"/>
                <a:cs typeface="Arial" pitchFamily="34" charset="0"/>
              </a:endParaRPr>
            </a:p>
          </p:txBody>
        </p:sp>
      </p:grpSp>
      <p:sp>
        <p:nvSpPr>
          <p:cNvPr id="4" name="3 Rectángulo"/>
          <p:cNvSpPr/>
          <p:nvPr/>
        </p:nvSpPr>
        <p:spPr>
          <a:xfrm>
            <a:off x="980455" y="353116"/>
            <a:ext cx="7731745" cy="830997"/>
          </a:xfrm>
          <a:prstGeom prst="rect">
            <a:avLst/>
          </a:prstGeom>
        </p:spPr>
        <p:txBody>
          <a:bodyPr wrap="square">
            <a:spAutoFit/>
          </a:bodyPr>
          <a:lstStyle/>
          <a:p>
            <a:pPr>
              <a:defRPr/>
            </a:pPr>
            <a:r>
              <a:rPr lang="es-ES" sz="2400" b="1" dirty="0">
                <a:solidFill>
                  <a:schemeClr val="accent3">
                    <a:lumMod val="50000"/>
                  </a:schemeClr>
                </a:solidFill>
                <a:latin typeface="Arial" pitchFamily="34" charset="0"/>
                <a:cs typeface="Arial" pitchFamily="34" charset="0"/>
              </a:rPr>
              <a:t>¿</a:t>
            </a:r>
            <a:r>
              <a:rPr lang="es-ES" sz="2400" b="1" dirty="0" smtClean="0">
                <a:solidFill>
                  <a:schemeClr val="accent3">
                    <a:lumMod val="50000"/>
                  </a:schemeClr>
                </a:solidFill>
                <a:latin typeface="Arial" pitchFamily="34" charset="0"/>
                <a:cs typeface="Arial" pitchFamily="34" charset="0"/>
              </a:rPr>
              <a:t>Cuáles y cuántos </a:t>
            </a:r>
            <a:r>
              <a:rPr lang="es-ES" sz="2400" b="1" dirty="0">
                <a:solidFill>
                  <a:schemeClr val="accent3">
                    <a:lumMod val="50000"/>
                  </a:schemeClr>
                </a:solidFill>
                <a:latin typeface="Arial" pitchFamily="34" charset="0"/>
                <a:cs typeface="Arial" pitchFamily="34" charset="0"/>
              </a:rPr>
              <a:t>predios presentan problemas de </a:t>
            </a:r>
            <a:r>
              <a:rPr lang="es-ES" sz="2400" b="1" dirty="0" smtClean="0">
                <a:solidFill>
                  <a:schemeClr val="accent3">
                    <a:lumMod val="50000"/>
                  </a:schemeClr>
                </a:solidFill>
                <a:latin typeface="Arial" pitchFamily="34" charset="0"/>
                <a:cs typeface="Arial" pitchFamily="34" charset="0"/>
              </a:rPr>
              <a:t>accesibilidad </a:t>
            </a:r>
            <a:r>
              <a:rPr lang="es-ES" sz="2400" b="1" dirty="0">
                <a:solidFill>
                  <a:schemeClr val="accent3">
                    <a:lumMod val="50000"/>
                  </a:schemeClr>
                </a:solidFill>
                <a:latin typeface="Arial" pitchFamily="34" charset="0"/>
                <a:cs typeface="Arial" pitchFamily="34" charset="0"/>
              </a:rPr>
              <a:t>en mi </a:t>
            </a:r>
            <a:r>
              <a:rPr lang="es-ES" sz="2400" b="1" dirty="0" smtClean="0">
                <a:solidFill>
                  <a:schemeClr val="accent3">
                    <a:lumMod val="50000"/>
                  </a:schemeClr>
                </a:solidFill>
                <a:latin typeface="Arial" pitchFamily="34" charset="0"/>
                <a:cs typeface="Arial" pitchFamily="34" charset="0"/>
              </a:rPr>
              <a:t>municipio</a:t>
            </a:r>
            <a:r>
              <a:rPr lang="es-ES" sz="2400" b="1" dirty="0">
                <a:solidFill>
                  <a:schemeClr val="accent3">
                    <a:lumMod val="50000"/>
                  </a:schemeClr>
                </a:solidFill>
                <a:latin typeface="Arial" pitchFamily="34" charset="0"/>
                <a:cs typeface="Arial" pitchFamily="34" charset="0"/>
              </a:rPr>
              <a:t>?</a:t>
            </a:r>
          </a:p>
        </p:txBody>
      </p:sp>
      <p:sp>
        <p:nvSpPr>
          <p:cNvPr id="21" name="20 Rectángulo"/>
          <p:cNvSpPr/>
          <p:nvPr/>
        </p:nvSpPr>
        <p:spPr bwMode="auto">
          <a:xfrm rot="16200000">
            <a:off x="-2101777" y="3502640"/>
            <a:ext cx="5238771"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O" sz="2400" b="1" dirty="0" smtClean="0">
                <a:solidFill>
                  <a:schemeClr val="bg1">
                    <a:lumMod val="75000"/>
                  </a:schemeClr>
                </a:solidFill>
                <a:latin typeface="Arial" pitchFamily="34" charset="0"/>
                <a:cs typeface="Arial" pitchFamily="34" charset="0"/>
              </a:rPr>
              <a:t>Consulta por Ámbito Accesibilidad</a:t>
            </a:r>
            <a:endParaRPr lang="en-US" sz="2400" b="1" dirty="0">
              <a:solidFill>
                <a:schemeClr val="bg1">
                  <a:lumMod val="75000"/>
                </a:schemeClr>
              </a:solidFill>
              <a:latin typeface="Arial" pitchFamily="34" charset="0"/>
              <a:cs typeface="Arial" pitchFamily="34" charset="0"/>
            </a:endParaRPr>
          </a:p>
        </p:txBody>
      </p:sp>
      <p:pic>
        <p:nvPicPr>
          <p:cNvPr id="22" name="Picture 2"/>
          <p:cNvPicPr>
            <a:picLocks noChangeAspect="1" noChangeArrowheads="1"/>
          </p:cNvPicPr>
          <p:nvPr/>
        </p:nvPicPr>
        <p:blipFill>
          <a:blip r:embed="rId4" cstate="print"/>
          <a:srcRect l="9532" b="3576"/>
          <a:stretch>
            <a:fillRect/>
          </a:stretch>
        </p:blipFill>
        <p:spPr bwMode="auto">
          <a:xfrm>
            <a:off x="1075332" y="1343519"/>
            <a:ext cx="7724633" cy="999157"/>
          </a:xfrm>
          <a:prstGeom prst="rect">
            <a:avLst/>
          </a:prstGeom>
          <a:noFill/>
          <a:ln w="9525">
            <a:noFill/>
            <a:miter lim="800000"/>
            <a:headEnd/>
            <a:tailEnd/>
          </a:ln>
        </p:spPr>
      </p:pic>
      <p:sp>
        <p:nvSpPr>
          <p:cNvPr id="27" name="26 Rectángulo"/>
          <p:cNvSpPr/>
          <p:nvPr/>
        </p:nvSpPr>
        <p:spPr>
          <a:xfrm>
            <a:off x="1064526" y="1381667"/>
            <a:ext cx="7644834" cy="738664"/>
          </a:xfrm>
          <a:prstGeom prst="rect">
            <a:avLst/>
          </a:prstGeom>
          <a:ln>
            <a:noFill/>
          </a:ln>
        </p:spPr>
        <p:txBody>
          <a:bodyPr wrap="square">
            <a:spAutoFit/>
          </a:bodyPr>
          <a:lstStyle/>
          <a:p>
            <a:pPr algn="r"/>
            <a:r>
              <a:rPr lang="es-CO" sz="2400" b="1" dirty="0" smtClean="0">
                <a:solidFill>
                  <a:srgbClr val="00B0F0"/>
                </a:solidFill>
              </a:rPr>
              <a:t>Condición de Accesibilidad</a:t>
            </a:r>
          </a:p>
          <a:p>
            <a:pPr algn="r"/>
            <a:r>
              <a:rPr lang="es-CO" dirty="0" smtClean="0"/>
              <a:t>Evalúa los accesos al Predio.</a:t>
            </a:r>
            <a:endParaRPr lang="es-CO" dirty="0"/>
          </a:p>
        </p:txBody>
      </p:sp>
      <p:sp>
        <p:nvSpPr>
          <p:cNvPr id="33" name="32 Rectángulo"/>
          <p:cNvSpPr/>
          <p:nvPr/>
        </p:nvSpPr>
        <p:spPr>
          <a:xfrm>
            <a:off x="2184339" y="2659600"/>
            <a:ext cx="1132041" cy="341632"/>
          </a:xfrm>
          <a:prstGeom prst="rect">
            <a:avLst/>
          </a:prstGeom>
        </p:spPr>
        <p:txBody>
          <a:bodyPr wrap="none">
            <a:spAutoFit/>
          </a:bodyPr>
          <a:lstStyle/>
          <a:p>
            <a:pPr lvl="0" algn="ctr" defTabSz="711200">
              <a:lnSpc>
                <a:spcPct val="90000"/>
              </a:lnSpc>
              <a:spcBef>
                <a:spcPct val="0"/>
              </a:spcBef>
              <a:spcAft>
                <a:spcPct val="35000"/>
              </a:spcAft>
            </a:pPr>
            <a:r>
              <a:rPr lang="es-CO" b="1" dirty="0">
                <a:solidFill>
                  <a:schemeClr val="lt1"/>
                </a:solidFill>
              </a:rPr>
              <a:t>Condición</a:t>
            </a:r>
          </a:p>
        </p:txBody>
      </p:sp>
      <p:grpSp>
        <p:nvGrpSpPr>
          <p:cNvPr id="34" name="33 Grupo"/>
          <p:cNvGrpSpPr/>
          <p:nvPr/>
        </p:nvGrpSpPr>
        <p:grpSpPr>
          <a:xfrm>
            <a:off x="1716003" y="2580564"/>
            <a:ext cx="2034849" cy="1089736"/>
            <a:chOff x="4203745" y="1165825"/>
            <a:chExt cx="2321582" cy="1098871"/>
          </a:xfrm>
        </p:grpSpPr>
        <p:sp>
          <p:nvSpPr>
            <p:cNvPr id="35" name="34 Forma libre"/>
            <p:cNvSpPr/>
            <p:nvPr/>
          </p:nvSpPr>
          <p:spPr>
            <a:xfrm>
              <a:off x="4259988" y="1403923"/>
              <a:ext cx="2231393" cy="860773"/>
            </a:xfrm>
            <a:custGeom>
              <a:avLst/>
              <a:gdLst>
                <a:gd name="connsiteX0" fmla="*/ 0 w 3468763"/>
                <a:gd name="connsiteY0" fmla="*/ 346876 h 3502988"/>
                <a:gd name="connsiteX1" fmla="*/ 346876 w 3468763"/>
                <a:gd name="connsiteY1" fmla="*/ 0 h 3502988"/>
                <a:gd name="connsiteX2" fmla="*/ 3121887 w 3468763"/>
                <a:gd name="connsiteY2" fmla="*/ 0 h 3502988"/>
                <a:gd name="connsiteX3" fmla="*/ 3468763 w 3468763"/>
                <a:gd name="connsiteY3" fmla="*/ 346876 h 3502988"/>
                <a:gd name="connsiteX4" fmla="*/ 3468763 w 3468763"/>
                <a:gd name="connsiteY4" fmla="*/ 3156112 h 3502988"/>
                <a:gd name="connsiteX5" fmla="*/ 3121887 w 3468763"/>
                <a:gd name="connsiteY5" fmla="*/ 3502988 h 3502988"/>
                <a:gd name="connsiteX6" fmla="*/ 346876 w 3468763"/>
                <a:gd name="connsiteY6" fmla="*/ 3502988 h 3502988"/>
                <a:gd name="connsiteX7" fmla="*/ 0 w 3468763"/>
                <a:gd name="connsiteY7" fmla="*/ 3156112 h 3502988"/>
                <a:gd name="connsiteX8" fmla="*/ 0 w 3468763"/>
                <a:gd name="connsiteY8" fmla="*/ 346876 h 350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8763" h="3502988">
                  <a:moveTo>
                    <a:pt x="0" y="346876"/>
                  </a:moveTo>
                  <a:cubicBezTo>
                    <a:pt x="0" y="155302"/>
                    <a:pt x="155302" y="0"/>
                    <a:pt x="346876" y="0"/>
                  </a:cubicBezTo>
                  <a:lnTo>
                    <a:pt x="3121887" y="0"/>
                  </a:lnTo>
                  <a:cubicBezTo>
                    <a:pt x="3313461" y="0"/>
                    <a:pt x="3468763" y="155302"/>
                    <a:pt x="3468763" y="346876"/>
                  </a:cubicBezTo>
                  <a:lnTo>
                    <a:pt x="3468763" y="3156112"/>
                  </a:lnTo>
                  <a:cubicBezTo>
                    <a:pt x="3468763" y="3347686"/>
                    <a:pt x="3313461" y="3502988"/>
                    <a:pt x="3121887" y="3502988"/>
                  </a:cubicBezTo>
                  <a:lnTo>
                    <a:pt x="346876" y="3502988"/>
                  </a:lnTo>
                  <a:cubicBezTo>
                    <a:pt x="155302" y="3502988"/>
                    <a:pt x="0" y="3347686"/>
                    <a:pt x="0" y="3156112"/>
                  </a:cubicBezTo>
                  <a:lnTo>
                    <a:pt x="0" y="346876"/>
                  </a:lnTo>
                  <a:close/>
                </a:path>
              </a:pathLst>
            </a:custGeom>
            <a:noFill/>
            <a:ln>
              <a:solidFill>
                <a:schemeClr val="tx2">
                  <a:lumMod val="50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204438" tIns="204438" rIns="204438" bIns="955079" numCol="1" spcCol="1270" anchor="t" anchorCtr="0">
              <a:noAutofit/>
            </a:bodyPr>
            <a:lstStyle/>
            <a:p>
              <a:pPr marL="171450" lvl="1" indent="-171450" algn="l" defTabSz="800100">
                <a:lnSpc>
                  <a:spcPct val="90000"/>
                </a:lnSpc>
                <a:spcBef>
                  <a:spcPct val="0"/>
                </a:spcBef>
                <a:spcAft>
                  <a:spcPct val="15000"/>
                </a:spcAft>
              </a:pPr>
              <a:endParaRPr lang="es-CO" sz="1800" kern="1200" dirty="0" smtClean="0">
                <a:latin typeface="Calibri" pitchFamily="34" charset="0"/>
              </a:endParaRPr>
            </a:p>
          </p:txBody>
        </p:sp>
        <p:sp>
          <p:nvSpPr>
            <p:cNvPr id="36" name="35 Forma libre"/>
            <p:cNvSpPr/>
            <p:nvPr/>
          </p:nvSpPr>
          <p:spPr>
            <a:xfrm>
              <a:off x="4203745" y="1165825"/>
              <a:ext cx="2321582" cy="541955"/>
            </a:xfrm>
            <a:custGeom>
              <a:avLst/>
              <a:gdLst>
                <a:gd name="connsiteX0" fmla="*/ 0 w 2230857"/>
                <a:gd name="connsiteY0" fmla="*/ 115473 h 1154730"/>
                <a:gd name="connsiteX1" fmla="*/ 115473 w 2230857"/>
                <a:gd name="connsiteY1" fmla="*/ 0 h 1154730"/>
                <a:gd name="connsiteX2" fmla="*/ 2115384 w 2230857"/>
                <a:gd name="connsiteY2" fmla="*/ 0 h 1154730"/>
                <a:gd name="connsiteX3" fmla="*/ 2230857 w 2230857"/>
                <a:gd name="connsiteY3" fmla="*/ 115473 h 1154730"/>
                <a:gd name="connsiteX4" fmla="*/ 2230857 w 2230857"/>
                <a:gd name="connsiteY4" fmla="*/ 1039257 h 1154730"/>
                <a:gd name="connsiteX5" fmla="*/ 2115384 w 2230857"/>
                <a:gd name="connsiteY5" fmla="*/ 1154730 h 1154730"/>
                <a:gd name="connsiteX6" fmla="*/ 115473 w 2230857"/>
                <a:gd name="connsiteY6" fmla="*/ 1154730 h 1154730"/>
                <a:gd name="connsiteX7" fmla="*/ 0 w 2230857"/>
                <a:gd name="connsiteY7" fmla="*/ 1039257 h 1154730"/>
                <a:gd name="connsiteX8" fmla="*/ 0 w 2230857"/>
                <a:gd name="connsiteY8" fmla="*/ 115473 h 115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0857" h="1154730">
                  <a:moveTo>
                    <a:pt x="0" y="115473"/>
                  </a:moveTo>
                  <a:cubicBezTo>
                    <a:pt x="0" y="51699"/>
                    <a:pt x="51699" y="0"/>
                    <a:pt x="115473" y="0"/>
                  </a:cubicBezTo>
                  <a:lnTo>
                    <a:pt x="2115384" y="0"/>
                  </a:lnTo>
                  <a:cubicBezTo>
                    <a:pt x="2179158" y="0"/>
                    <a:pt x="2230857" y="51699"/>
                    <a:pt x="2230857" y="115473"/>
                  </a:cubicBezTo>
                  <a:lnTo>
                    <a:pt x="2230857" y="1039257"/>
                  </a:lnTo>
                  <a:cubicBezTo>
                    <a:pt x="2230857" y="1103031"/>
                    <a:pt x="2179158" y="1154730"/>
                    <a:pt x="2115384" y="1154730"/>
                  </a:cubicBezTo>
                  <a:lnTo>
                    <a:pt x="115473" y="1154730"/>
                  </a:lnTo>
                  <a:cubicBezTo>
                    <a:pt x="51699" y="1154730"/>
                    <a:pt x="0" y="1103031"/>
                    <a:pt x="0" y="1039257"/>
                  </a:cubicBezTo>
                  <a:lnTo>
                    <a:pt x="0" y="115473"/>
                  </a:lnTo>
                  <a:close/>
                </a:path>
              </a:pathLst>
            </a:custGeom>
            <a:solidFill>
              <a:schemeClr val="tx2">
                <a:lumMod val="50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64301" tIns="54141" rIns="64301" bIns="54141" numCol="1" spcCol="1270" anchor="ctr" anchorCtr="0">
              <a:noAutofit/>
            </a:bodyPr>
            <a:lstStyle/>
            <a:p>
              <a:pPr lvl="0" algn="ctr" defTabSz="711200">
                <a:lnSpc>
                  <a:spcPct val="90000"/>
                </a:lnSpc>
                <a:spcBef>
                  <a:spcPct val="0"/>
                </a:spcBef>
                <a:spcAft>
                  <a:spcPct val="35000"/>
                </a:spcAft>
              </a:pPr>
              <a:endParaRPr lang="es-CO" b="1" kern="1200" dirty="0" smtClean="0"/>
            </a:p>
          </p:txBody>
        </p:sp>
      </p:grpSp>
      <p:sp>
        <p:nvSpPr>
          <p:cNvPr id="37" name="36 Rectángulo"/>
          <p:cNvSpPr/>
          <p:nvPr/>
        </p:nvSpPr>
        <p:spPr>
          <a:xfrm>
            <a:off x="2081758" y="2659600"/>
            <a:ext cx="1309910" cy="341632"/>
          </a:xfrm>
          <a:prstGeom prst="rect">
            <a:avLst/>
          </a:prstGeom>
        </p:spPr>
        <p:txBody>
          <a:bodyPr wrap="none">
            <a:spAutoFit/>
          </a:bodyPr>
          <a:lstStyle/>
          <a:p>
            <a:pPr lvl="0" algn="ctr" defTabSz="711200">
              <a:lnSpc>
                <a:spcPct val="90000"/>
              </a:lnSpc>
              <a:spcBef>
                <a:spcPct val="0"/>
              </a:spcBef>
              <a:spcAft>
                <a:spcPct val="35000"/>
              </a:spcAft>
            </a:pPr>
            <a:r>
              <a:rPr lang="es-CO" b="1" dirty="0" smtClean="0">
                <a:solidFill>
                  <a:schemeClr val="lt1"/>
                </a:solidFill>
              </a:rPr>
              <a:t>CONDICIÓN</a:t>
            </a:r>
            <a:endParaRPr lang="es-CO" b="1" dirty="0">
              <a:solidFill>
                <a:schemeClr val="lt1"/>
              </a:solidFill>
            </a:endParaRPr>
          </a:p>
        </p:txBody>
      </p:sp>
      <p:sp>
        <p:nvSpPr>
          <p:cNvPr id="38" name="37 CuadroTexto"/>
          <p:cNvSpPr txBox="1"/>
          <p:nvPr/>
        </p:nvSpPr>
        <p:spPr>
          <a:xfrm>
            <a:off x="1716452" y="3081384"/>
            <a:ext cx="1874424" cy="523220"/>
          </a:xfrm>
          <a:prstGeom prst="rect">
            <a:avLst/>
          </a:prstGeom>
          <a:noFill/>
        </p:spPr>
        <p:txBody>
          <a:bodyPr wrap="square" rtlCol="0">
            <a:spAutoFit/>
          </a:bodyPr>
          <a:lstStyle/>
          <a:p>
            <a:pPr algn="ctr"/>
            <a:r>
              <a:rPr lang="es-CO" sz="2800" b="1" dirty="0" smtClean="0">
                <a:solidFill>
                  <a:schemeClr val="tx2">
                    <a:lumMod val="50000"/>
                  </a:schemeClr>
                </a:solidFill>
              </a:rPr>
              <a:t>   </a:t>
            </a:r>
            <a:r>
              <a:rPr lang="es-CO" sz="2400" b="1" dirty="0" smtClean="0">
                <a:solidFill>
                  <a:schemeClr val="tx2">
                    <a:lumMod val="50000"/>
                  </a:schemeClr>
                </a:solidFill>
              </a:rPr>
              <a:t>Cumple</a:t>
            </a:r>
          </a:p>
        </p:txBody>
      </p:sp>
      <p:sp>
        <p:nvSpPr>
          <p:cNvPr id="39" name="38 Rectángulo"/>
          <p:cNvSpPr/>
          <p:nvPr/>
        </p:nvSpPr>
        <p:spPr>
          <a:xfrm>
            <a:off x="4410885" y="2966324"/>
            <a:ext cx="3173100" cy="707886"/>
          </a:xfrm>
          <a:prstGeom prst="rect">
            <a:avLst/>
          </a:prstGeom>
        </p:spPr>
        <p:txBody>
          <a:bodyPr wrap="square">
            <a:spAutoFit/>
          </a:bodyPr>
          <a:lstStyle/>
          <a:p>
            <a:pPr algn="ctr"/>
            <a:r>
              <a:rPr lang="es-ES" sz="2000" b="1" dirty="0" smtClean="0"/>
              <a:t>Cuenta con un acceso en condiciones 3 o 4. </a:t>
            </a:r>
            <a:endParaRPr lang="es-ES" sz="2000" b="1" dirty="0"/>
          </a:p>
        </p:txBody>
      </p:sp>
      <p:cxnSp>
        <p:nvCxnSpPr>
          <p:cNvPr id="40" name="39 Conector recto de flecha"/>
          <p:cNvCxnSpPr/>
          <p:nvPr/>
        </p:nvCxnSpPr>
        <p:spPr>
          <a:xfrm>
            <a:off x="3810183" y="3331610"/>
            <a:ext cx="532263"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nvGrpSpPr>
          <p:cNvPr id="41" name="40 Grupo"/>
          <p:cNvGrpSpPr/>
          <p:nvPr/>
        </p:nvGrpSpPr>
        <p:grpSpPr>
          <a:xfrm>
            <a:off x="1674182" y="4155364"/>
            <a:ext cx="2102070" cy="1115136"/>
            <a:chOff x="1674182" y="4155364"/>
            <a:chExt cx="2102070" cy="1115136"/>
          </a:xfrm>
        </p:grpSpPr>
        <p:grpSp>
          <p:nvGrpSpPr>
            <p:cNvPr id="23" name="22 Grupo"/>
            <p:cNvGrpSpPr/>
            <p:nvPr/>
          </p:nvGrpSpPr>
          <p:grpSpPr>
            <a:xfrm>
              <a:off x="1741403" y="4155364"/>
              <a:ext cx="2034849" cy="1115136"/>
              <a:chOff x="4203745" y="1165825"/>
              <a:chExt cx="2321582" cy="1124484"/>
            </a:xfrm>
          </p:grpSpPr>
          <p:sp>
            <p:nvSpPr>
              <p:cNvPr id="24" name="23 Forma libre"/>
              <p:cNvSpPr/>
              <p:nvPr/>
            </p:nvSpPr>
            <p:spPr>
              <a:xfrm>
                <a:off x="4274478" y="1391117"/>
                <a:ext cx="2158946" cy="899192"/>
              </a:xfrm>
              <a:custGeom>
                <a:avLst/>
                <a:gdLst>
                  <a:gd name="connsiteX0" fmla="*/ 0 w 3468763"/>
                  <a:gd name="connsiteY0" fmla="*/ 346876 h 3502988"/>
                  <a:gd name="connsiteX1" fmla="*/ 346876 w 3468763"/>
                  <a:gd name="connsiteY1" fmla="*/ 0 h 3502988"/>
                  <a:gd name="connsiteX2" fmla="*/ 3121887 w 3468763"/>
                  <a:gd name="connsiteY2" fmla="*/ 0 h 3502988"/>
                  <a:gd name="connsiteX3" fmla="*/ 3468763 w 3468763"/>
                  <a:gd name="connsiteY3" fmla="*/ 346876 h 3502988"/>
                  <a:gd name="connsiteX4" fmla="*/ 3468763 w 3468763"/>
                  <a:gd name="connsiteY4" fmla="*/ 3156112 h 3502988"/>
                  <a:gd name="connsiteX5" fmla="*/ 3121887 w 3468763"/>
                  <a:gd name="connsiteY5" fmla="*/ 3502988 h 3502988"/>
                  <a:gd name="connsiteX6" fmla="*/ 346876 w 3468763"/>
                  <a:gd name="connsiteY6" fmla="*/ 3502988 h 3502988"/>
                  <a:gd name="connsiteX7" fmla="*/ 0 w 3468763"/>
                  <a:gd name="connsiteY7" fmla="*/ 3156112 h 3502988"/>
                  <a:gd name="connsiteX8" fmla="*/ 0 w 3468763"/>
                  <a:gd name="connsiteY8" fmla="*/ 346876 h 350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8763" h="3502988">
                    <a:moveTo>
                      <a:pt x="0" y="346876"/>
                    </a:moveTo>
                    <a:cubicBezTo>
                      <a:pt x="0" y="155302"/>
                      <a:pt x="155302" y="0"/>
                      <a:pt x="346876" y="0"/>
                    </a:cubicBezTo>
                    <a:lnTo>
                      <a:pt x="3121887" y="0"/>
                    </a:lnTo>
                    <a:cubicBezTo>
                      <a:pt x="3313461" y="0"/>
                      <a:pt x="3468763" y="155302"/>
                      <a:pt x="3468763" y="346876"/>
                    </a:cubicBezTo>
                    <a:lnTo>
                      <a:pt x="3468763" y="3156112"/>
                    </a:lnTo>
                    <a:cubicBezTo>
                      <a:pt x="3468763" y="3347686"/>
                      <a:pt x="3313461" y="3502988"/>
                      <a:pt x="3121887" y="3502988"/>
                    </a:cubicBezTo>
                    <a:lnTo>
                      <a:pt x="346876" y="3502988"/>
                    </a:lnTo>
                    <a:cubicBezTo>
                      <a:pt x="155302" y="3502988"/>
                      <a:pt x="0" y="3347686"/>
                      <a:pt x="0" y="3156112"/>
                    </a:cubicBezTo>
                    <a:lnTo>
                      <a:pt x="0" y="346876"/>
                    </a:lnTo>
                    <a:close/>
                  </a:path>
                </a:pathLst>
              </a:custGeom>
              <a:noFill/>
              <a:ln>
                <a:solidFill>
                  <a:schemeClr val="tx2">
                    <a:lumMod val="50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204438" tIns="204438" rIns="204438" bIns="955079" numCol="1" spcCol="1270" anchor="t" anchorCtr="0">
                <a:noAutofit/>
              </a:bodyPr>
              <a:lstStyle/>
              <a:p>
                <a:pPr marL="171450" lvl="1" indent="-171450" algn="l" defTabSz="800100">
                  <a:lnSpc>
                    <a:spcPct val="90000"/>
                  </a:lnSpc>
                  <a:spcBef>
                    <a:spcPct val="0"/>
                  </a:spcBef>
                  <a:spcAft>
                    <a:spcPct val="15000"/>
                  </a:spcAft>
                </a:pPr>
                <a:endParaRPr lang="es-CO" sz="1800" kern="1200" dirty="0" smtClean="0">
                  <a:latin typeface="Calibri" pitchFamily="34" charset="0"/>
                </a:endParaRPr>
              </a:p>
            </p:txBody>
          </p:sp>
          <p:sp>
            <p:nvSpPr>
              <p:cNvPr id="25" name="24 Forma libre"/>
              <p:cNvSpPr/>
              <p:nvPr/>
            </p:nvSpPr>
            <p:spPr>
              <a:xfrm>
                <a:off x="4203745" y="1165825"/>
                <a:ext cx="2321582" cy="541955"/>
              </a:xfrm>
              <a:custGeom>
                <a:avLst/>
                <a:gdLst>
                  <a:gd name="connsiteX0" fmla="*/ 0 w 2230857"/>
                  <a:gd name="connsiteY0" fmla="*/ 115473 h 1154730"/>
                  <a:gd name="connsiteX1" fmla="*/ 115473 w 2230857"/>
                  <a:gd name="connsiteY1" fmla="*/ 0 h 1154730"/>
                  <a:gd name="connsiteX2" fmla="*/ 2115384 w 2230857"/>
                  <a:gd name="connsiteY2" fmla="*/ 0 h 1154730"/>
                  <a:gd name="connsiteX3" fmla="*/ 2230857 w 2230857"/>
                  <a:gd name="connsiteY3" fmla="*/ 115473 h 1154730"/>
                  <a:gd name="connsiteX4" fmla="*/ 2230857 w 2230857"/>
                  <a:gd name="connsiteY4" fmla="*/ 1039257 h 1154730"/>
                  <a:gd name="connsiteX5" fmla="*/ 2115384 w 2230857"/>
                  <a:gd name="connsiteY5" fmla="*/ 1154730 h 1154730"/>
                  <a:gd name="connsiteX6" fmla="*/ 115473 w 2230857"/>
                  <a:gd name="connsiteY6" fmla="*/ 1154730 h 1154730"/>
                  <a:gd name="connsiteX7" fmla="*/ 0 w 2230857"/>
                  <a:gd name="connsiteY7" fmla="*/ 1039257 h 1154730"/>
                  <a:gd name="connsiteX8" fmla="*/ 0 w 2230857"/>
                  <a:gd name="connsiteY8" fmla="*/ 115473 h 115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0857" h="1154730">
                    <a:moveTo>
                      <a:pt x="0" y="115473"/>
                    </a:moveTo>
                    <a:cubicBezTo>
                      <a:pt x="0" y="51699"/>
                      <a:pt x="51699" y="0"/>
                      <a:pt x="115473" y="0"/>
                    </a:cubicBezTo>
                    <a:lnTo>
                      <a:pt x="2115384" y="0"/>
                    </a:lnTo>
                    <a:cubicBezTo>
                      <a:pt x="2179158" y="0"/>
                      <a:pt x="2230857" y="51699"/>
                      <a:pt x="2230857" y="115473"/>
                    </a:cubicBezTo>
                    <a:lnTo>
                      <a:pt x="2230857" y="1039257"/>
                    </a:lnTo>
                    <a:cubicBezTo>
                      <a:pt x="2230857" y="1103031"/>
                      <a:pt x="2179158" y="1154730"/>
                      <a:pt x="2115384" y="1154730"/>
                    </a:cubicBezTo>
                    <a:lnTo>
                      <a:pt x="115473" y="1154730"/>
                    </a:lnTo>
                    <a:cubicBezTo>
                      <a:pt x="51699" y="1154730"/>
                      <a:pt x="0" y="1103031"/>
                      <a:pt x="0" y="1039257"/>
                    </a:cubicBezTo>
                    <a:lnTo>
                      <a:pt x="0" y="115473"/>
                    </a:lnTo>
                    <a:close/>
                  </a:path>
                </a:pathLst>
              </a:custGeom>
              <a:solidFill>
                <a:schemeClr val="tx2">
                  <a:lumMod val="50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64301" tIns="54141" rIns="64301" bIns="54141" numCol="1" spcCol="1270" anchor="ctr" anchorCtr="0">
                <a:noAutofit/>
              </a:bodyPr>
              <a:lstStyle/>
              <a:p>
                <a:pPr lvl="0" algn="ctr" defTabSz="711200">
                  <a:lnSpc>
                    <a:spcPct val="90000"/>
                  </a:lnSpc>
                  <a:spcBef>
                    <a:spcPct val="0"/>
                  </a:spcBef>
                  <a:spcAft>
                    <a:spcPct val="35000"/>
                  </a:spcAft>
                </a:pPr>
                <a:endParaRPr lang="es-CO" b="1" kern="1200" dirty="0" smtClean="0"/>
              </a:p>
            </p:txBody>
          </p:sp>
        </p:grpSp>
        <p:sp>
          <p:nvSpPr>
            <p:cNvPr id="28" name="27 Rectángulo"/>
            <p:cNvSpPr/>
            <p:nvPr/>
          </p:nvSpPr>
          <p:spPr>
            <a:xfrm>
              <a:off x="2069058" y="4234400"/>
              <a:ext cx="1309910" cy="341632"/>
            </a:xfrm>
            <a:prstGeom prst="rect">
              <a:avLst/>
            </a:prstGeom>
          </p:spPr>
          <p:txBody>
            <a:bodyPr wrap="none">
              <a:spAutoFit/>
            </a:bodyPr>
            <a:lstStyle/>
            <a:p>
              <a:pPr lvl="0" algn="ctr" defTabSz="711200">
                <a:lnSpc>
                  <a:spcPct val="90000"/>
                </a:lnSpc>
                <a:spcBef>
                  <a:spcPct val="0"/>
                </a:spcBef>
                <a:spcAft>
                  <a:spcPct val="35000"/>
                </a:spcAft>
              </a:pPr>
              <a:r>
                <a:rPr lang="es-CO" b="1" dirty="0" smtClean="0">
                  <a:solidFill>
                    <a:schemeClr val="lt1"/>
                  </a:solidFill>
                </a:rPr>
                <a:t>CONDICIÓN</a:t>
              </a:r>
              <a:endParaRPr lang="es-CO" b="1" dirty="0">
                <a:solidFill>
                  <a:schemeClr val="lt1"/>
                </a:solidFill>
              </a:endParaRPr>
            </a:p>
          </p:txBody>
        </p:sp>
        <p:sp>
          <p:nvSpPr>
            <p:cNvPr id="29" name="28 CuadroTexto"/>
            <p:cNvSpPr txBox="1"/>
            <p:nvPr/>
          </p:nvSpPr>
          <p:spPr>
            <a:xfrm>
              <a:off x="1674182" y="4686300"/>
              <a:ext cx="2021518" cy="523220"/>
            </a:xfrm>
            <a:prstGeom prst="rect">
              <a:avLst/>
            </a:prstGeom>
            <a:noFill/>
          </p:spPr>
          <p:txBody>
            <a:bodyPr wrap="square" rtlCol="0">
              <a:spAutoFit/>
            </a:bodyPr>
            <a:lstStyle/>
            <a:p>
              <a:pPr algn="ctr"/>
              <a:r>
                <a:rPr lang="es-CO" sz="2800" dirty="0" smtClean="0">
                  <a:solidFill>
                    <a:schemeClr val="tx2">
                      <a:lumMod val="50000"/>
                    </a:schemeClr>
                  </a:solidFill>
                </a:rPr>
                <a:t>   </a:t>
              </a:r>
              <a:r>
                <a:rPr lang="es-CO" sz="2400" b="1" dirty="0" smtClean="0">
                  <a:solidFill>
                    <a:schemeClr val="accent6">
                      <a:lumMod val="75000"/>
                    </a:schemeClr>
                  </a:solidFill>
                </a:rPr>
                <a:t>No Cumple</a:t>
              </a:r>
            </a:p>
          </p:txBody>
        </p:sp>
      </p:grpSp>
      <p:cxnSp>
        <p:nvCxnSpPr>
          <p:cNvPr id="31" name="30 Conector recto de flecha"/>
          <p:cNvCxnSpPr/>
          <p:nvPr/>
        </p:nvCxnSpPr>
        <p:spPr>
          <a:xfrm>
            <a:off x="3797483" y="4982610"/>
            <a:ext cx="532263"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42" name="41 Rectángulo"/>
          <p:cNvSpPr/>
          <p:nvPr/>
        </p:nvSpPr>
        <p:spPr>
          <a:xfrm>
            <a:off x="4467750" y="4606330"/>
            <a:ext cx="3173100" cy="707886"/>
          </a:xfrm>
          <a:prstGeom prst="rect">
            <a:avLst/>
          </a:prstGeom>
        </p:spPr>
        <p:txBody>
          <a:bodyPr wrap="square">
            <a:spAutoFit/>
          </a:bodyPr>
          <a:lstStyle/>
          <a:p>
            <a:pPr algn="ctr"/>
            <a:r>
              <a:rPr lang="es-ES" sz="2000" b="1" dirty="0" smtClean="0"/>
              <a:t>No cuenta con accesos en condiciones 3 o 4. </a:t>
            </a:r>
            <a:endParaRPr lang="es-ES" sz="2000" b="1" dirty="0"/>
          </a:p>
        </p:txBody>
      </p:sp>
      <p:pic>
        <p:nvPicPr>
          <p:cNvPr id="2" name="1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38025" y="3501982"/>
            <a:ext cx="1392072" cy="9677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469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500"/>
                                        <p:tgtEl>
                                          <p:spTgt spid="2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ox(in)">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checkerboard(across)">
                                      <p:cBhvr>
                                        <p:cTn id="15" dur="500"/>
                                        <p:tgtEl>
                                          <p:spTgt spid="33"/>
                                        </p:tgtEl>
                                      </p:cBhvr>
                                    </p:animEffect>
                                  </p:childTnLst>
                                </p:cTn>
                              </p:par>
                              <p:par>
                                <p:cTn id="16" presetID="5" presetClass="entr" presetSubtype="1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checkerboard(across)">
                                      <p:cBhvr>
                                        <p:cTn id="18" dur="500"/>
                                        <p:tgtEl>
                                          <p:spTgt spid="34"/>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checkerboard(across)">
                                      <p:cBhvr>
                                        <p:cTn id="21" dur="500"/>
                                        <p:tgtEl>
                                          <p:spTgt spid="37"/>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checkerboard(across)">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in)">
                                      <p:cBhvr>
                                        <p:cTn id="29" dur="500"/>
                                        <p:tgtEl>
                                          <p:spTgt spid="40"/>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box(in)">
                                      <p:cBhvr>
                                        <p:cTn id="34" dur="500"/>
                                        <p:tgtEl>
                                          <p:spTgt spid="3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box(in)">
                                      <p:cBhvr>
                                        <p:cTn id="43" dur="500"/>
                                        <p:tgtEl>
                                          <p:spTgt spid="41"/>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checkerboard(across)">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box(in)">
                                      <p:cBhvr>
                                        <p:cTn id="5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3" grpId="0"/>
      <p:bldP spid="37" grpId="0"/>
      <p:bldP spid="38" grpId="0"/>
      <p:bldP spid="39" grpId="0"/>
      <p:bldP spid="4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32735" y="57700"/>
            <a:ext cx="6415549" cy="782958"/>
          </a:xfrm>
          <a:prstGeom prst="rect">
            <a:avLst/>
          </a:prstGeom>
          <a:noFill/>
        </p:spPr>
        <p:txBody>
          <a:bodyPr wrap="square" rtlCol="0" anchor="ctr" anchorCtr="0">
            <a:noAutofit/>
          </a:bodyPr>
          <a:lstStyle/>
          <a:p>
            <a:r>
              <a:rPr lang="es-CO" sz="3200" b="1" dirty="0" smtClean="0">
                <a:solidFill>
                  <a:schemeClr val="bg1"/>
                </a:solidFill>
              </a:rPr>
              <a:t>Consulta por Ámbito Riesgos</a:t>
            </a:r>
            <a:endParaRPr lang="es-CO" sz="3200" b="1" dirty="0">
              <a:solidFill>
                <a:schemeClr val="bg1"/>
              </a:solidFill>
            </a:endParaRPr>
          </a:p>
        </p:txBody>
      </p:sp>
      <p:grpSp>
        <p:nvGrpSpPr>
          <p:cNvPr id="2" name="25 Grupo"/>
          <p:cNvGrpSpPr/>
          <p:nvPr/>
        </p:nvGrpSpPr>
        <p:grpSpPr>
          <a:xfrm>
            <a:off x="0" y="0"/>
            <a:ext cx="9144000" cy="1037230"/>
            <a:chOff x="0" y="0"/>
            <a:chExt cx="9144000" cy="1037230"/>
          </a:xfrm>
        </p:grpSpPr>
        <p:grpSp>
          <p:nvGrpSpPr>
            <p:cNvPr id="5" name="33 Grupo"/>
            <p:cNvGrpSpPr/>
            <p:nvPr/>
          </p:nvGrpSpPr>
          <p:grpSpPr>
            <a:xfrm>
              <a:off x="0" y="0"/>
              <a:ext cx="9144000" cy="1037230"/>
              <a:chOff x="0" y="0"/>
              <a:chExt cx="9144000" cy="1037230"/>
            </a:xfrm>
          </p:grpSpPr>
          <p:pic>
            <p:nvPicPr>
              <p:cNvPr id="15" name="Picture 2"/>
              <p:cNvPicPr>
                <a:picLocks noChangeAspect="1" noChangeArrowheads="1"/>
              </p:cNvPicPr>
              <p:nvPr/>
            </p:nvPicPr>
            <p:blipFill>
              <a:blip r:embed="rId3" cstate="print"/>
              <a:srcRect/>
              <a:stretch>
                <a:fillRect/>
              </a:stretch>
            </p:blipFill>
            <p:spPr bwMode="auto">
              <a:xfrm>
                <a:off x="0" y="0"/>
                <a:ext cx="9144000" cy="1037230"/>
              </a:xfrm>
              <a:prstGeom prst="rect">
                <a:avLst/>
              </a:prstGeom>
              <a:noFill/>
              <a:ln w="9525">
                <a:noFill/>
                <a:miter lim="800000"/>
                <a:headEnd/>
                <a:tailEnd/>
              </a:ln>
            </p:spPr>
          </p:pic>
          <p:sp>
            <p:nvSpPr>
              <p:cNvPr id="16" name="15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17" name="16 Rectángulo"/>
            <p:cNvSpPr/>
            <p:nvPr/>
          </p:nvSpPr>
          <p:spPr bwMode="auto">
            <a:xfrm>
              <a:off x="940536" y="257766"/>
              <a:ext cx="5160013"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b="1" dirty="0">
                <a:solidFill>
                  <a:schemeClr val="accent3">
                    <a:lumMod val="50000"/>
                  </a:schemeClr>
                </a:solidFill>
                <a:latin typeface="Arial" pitchFamily="34" charset="0"/>
                <a:cs typeface="Arial" pitchFamily="34" charset="0"/>
              </a:endParaRPr>
            </a:p>
          </p:txBody>
        </p:sp>
      </p:grpSp>
      <p:sp>
        <p:nvSpPr>
          <p:cNvPr id="4" name="3 Rectángulo"/>
          <p:cNvSpPr/>
          <p:nvPr/>
        </p:nvSpPr>
        <p:spPr>
          <a:xfrm>
            <a:off x="992776" y="253411"/>
            <a:ext cx="7267303" cy="830997"/>
          </a:xfrm>
          <a:prstGeom prst="rect">
            <a:avLst/>
          </a:prstGeom>
        </p:spPr>
        <p:txBody>
          <a:bodyPr wrap="square">
            <a:spAutoFit/>
          </a:bodyPr>
          <a:lstStyle/>
          <a:p>
            <a:pPr>
              <a:defRPr/>
            </a:pPr>
            <a:r>
              <a:rPr lang="es-ES" sz="2400" b="1" dirty="0">
                <a:solidFill>
                  <a:schemeClr val="accent3">
                    <a:lumMod val="50000"/>
                  </a:schemeClr>
                </a:solidFill>
                <a:latin typeface="Arial" pitchFamily="34" charset="0"/>
                <a:cs typeface="Arial" pitchFamily="34" charset="0"/>
              </a:rPr>
              <a:t>¿</a:t>
            </a:r>
            <a:r>
              <a:rPr lang="es-ES" sz="2400" b="1" dirty="0" smtClean="0">
                <a:solidFill>
                  <a:schemeClr val="accent3">
                    <a:lumMod val="50000"/>
                  </a:schemeClr>
                </a:solidFill>
                <a:latin typeface="Arial" pitchFamily="34" charset="0"/>
                <a:cs typeface="Arial" pitchFamily="34" charset="0"/>
              </a:rPr>
              <a:t>Cuáles y cuántos </a:t>
            </a:r>
            <a:r>
              <a:rPr lang="es-ES" sz="2400" b="1" dirty="0">
                <a:solidFill>
                  <a:schemeClr val="accent3">
                    <a:lumMod val="50000"/>
                  </a:schemeClr>
                </a:solidFill>
                <a:latin typeface="Arial" pitchFamily="34" charset="0"/>
                <a:cs typeface="Arial" pitchFamily="34" charset="0"/>
              </a:rPr>
              <a:t>predios presentan </a:t>
            </a:r>
            <a:r>
              <a:rPr lang="es-ES" sz="2400" b="1" dirty="0" smtClean="0">
                <a:solidFill>
                  <a:schemeClr val="accent3">
                    <a:lumMod val="50000"/>
                  </a:schemeClr>
                </a:solidFill>
                <a:latin typeface="Arial" pitchFamily="34" charset="0"/>
                <a:cs typeface="Arial" pitchFamily="34" charset="0"/>
              </a:rPr>
              <a:t>insuficiente áreas </a:t>
            </a:r>
            <a:r>
              <a:rPr lang="es-ES" sz="2400" b="1" dirty="0">
                <a:solidFill>
                  <a:schemeClr val="accent3">
                    <a:lumMod val="50000"/>
                  </a:schemeClr>
                </a:solidFill>
                <a:latin typeface="Arial" pitchFamily="34" charset="0"/>
                <a:cs typeface="Arial" pitchFamily="34" charset="0"/>
              </a:rPr>
              <a:t>de </a:t>
            </a:r>
            <a:r>
              <a:rPr lang="es-ES" sz="2400" b="1" dirty="0" smtClean="0">
                <a:solidFill>
                  <a:schemeClr val="accent3">
                    <a:lumMod val="50000"/>
                  </a:schemeClr>
                </a:solidFill>
                <a:latin typeface="Arial" pitchFamily="34" charset="0"/>
                <a:cs typeface="Arial" pitchFamily="34" charset="0"/>
              </a:rPr>
              <a:t>aula en </a:t>
            </a:r>
            <a:r>
              <a:rPr lang="es-ES" sz="2400" b="1" dirty="0">
                <a:solidFill>
                  <a:schemeClr val="accent3">
                    <a:lumMod val="50000"/>
                  </a:schemeClr>
                </a:solidFill>
                <a:latin typeface="Arial" pitchFamily="34" charset="0"/>
                <a:cs typeface="Arial" pitchFamily="34" charset="0"/>
              </a:rPr>
              <a:t>mi </a:t>
            </a:r>
            <a:r>
              <a:rPr lang="es-ES" sz="2400" b="1" dirty="0" smtClean="0">
                <a:solidFill>
                  <a:schemeClr val="accent3">
                    <a:lumMod val="50000"/>
                  </a:schemeClr>
                </a:solidFill>
                <a:latin typeface="Arial" pitchFamily="34" charset="0"/>
                <a:cs typeface="Arial" pitchFamily="34" charset="0"/>
              </a:rPr>
              <a:t>municipio</a:t>
            </a:r>
            <a:r>
              <a:rPr lang="es-ES" sz="2400" b="1" dirty="0">
                <a:solidFill>
                  <a:schemeClr val="accent3">
                    <a:lumMod val="50000"/>
                  </a:schemeClr>
                </a:solidFill>
                <a:latin typeface="Arial" pitchFamily="34" charset="0"/>
                <a:cs typeface="Arial" pitchFamily="34" charset="0"/>
              </a:rPr>
              <a:t>?</a:t>
            </a:r>
          </a:p>
        </p:txBody>
      </p:sp>
      <p:pic>
        <p:nvPicPr>
          <p:cNvPr id="3" name="2 Imagen"/>
          <p:cNvPicPr>
            <a:picLocks noChangeAspect="1"/>
          </p:cNvPicPr>
          <p:nvPr/>
        </p:nvPicPr>
        <p:blipFill rotWithShape="1">
          <a:blip r:embed="rId4" cstate="print">
            <a:extLst>
              <a:ext uri="{28A0092B-C50C-407E-A947-70E740481C1C}">
                <a14:useLocalDpi xmlns:a14="http://schemas.microsoft.com/office/drawing/2010/main" val="0"/>
              </a:ext>
            </a:extLst>
          </a:blip>
          <a:srcRect t="7884" r="4952" b="3735"/>
          <a:stretch/>
        </p:blipFill>
        <p:spPr>
          <a:xfrm>
            <a:off x="178299" y="1435862"/>
            <a:ext cx="8787901" cy="4759690"/>
          </a:xfrm>
          <a:prstGeom prst="rect">
            <a:avLst/>
          </a:prstGeom>
          <a:ln>
            <a:noFill/>
          </a:ln>
          <a:effectLst>
            <a:outerShdw blurRad="292100" dist="139700" dir="2700000" algn="tl" rotWithShape="0">
              <a:srgbClr val="333333">
                <a:alpha val="65000"/>
              </a:srgbClr>
            </a:outerShdw>
          </a:effectLst>
        </p:spPr>
      </p:pic>
      <p:pic>
        <p:nvPicPr>
          <p:cNvPr id="19" name="18 Imagen" descr="Imagen1.png"/>
          <p:cNvPicPr>
            <a:picLocks noChangeAspect="1"/>
          </p:cNvPicPr>
          <p:nvPr/>
        </p:nvPicPr>
        <p:blipFill>
          <a:blip r:embed="rId5" cstate="print"/>
          <a:stretch>
            <a:fillRect/>
          </a:stretch>
        </p:blipFill>
        <p:spPr>
          <a:xfrm>
            <a:off x="1450972" y="2946069"/>
            <a:ext cx="861456" cy="1475877"/>
          </a:xfrm>
          <a:prstGeom prst="rect">
            <a:avLst/>
          </a:prstGeom>
        </p:spPr>
      </p:pic>
      <p:sp>
        <p:nvSpPr>
          <p:cNvPr id="13" name="12 Rectángulo"/>
          <p:cNvSpPr/>
          <p:nvPr/>
        </p:nvSpPr>
        <p:spPr>
          <a:xfrm>
            <a:off x="2313295" y="3277168"/>
            <a:ext cx="2628900" cy="266700"/>
          </a:xfrm>
          <a:prstGeom prst="rect">
            <a:avLst/>
          </a:prstGeom>
          <a:solidFill>
            <a:srgbClr val="0070C0"/>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s-CO" sz="1200" b="1" dirty="0" smtClean="0">
                <a:solidFill>
                  <a:schemeClr val="bg1"/>
                </a:solidFill>
                <a:latin typeface="Arial" pitchFamily="34" charset="0"/>
                <a:cs typeface="Arial" pitchFamily="34" charset="0"/>
              </a:rPr>
              <a:t>Aula</a:t>
            </a:r>
            <a:endParaRPr lang="es-ES" sz="1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0469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070867834"/>
              </p:ext>
            </p:extLst>
          </p:nvPr>
        </p:nvGraphicFramePr>
        <p:xfrm>
          <a:off x="-393701" y="469899"/>
          <a:ext cx="9436101" cy="5232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132735" y="57700"/>
            <a:ext cx="6415549" cy="782958"/>
          </a:xfrm>
          <a:prstGeom prst="rect">
            <a:avLst/>
          </a:prstGeom>
          <a:noFill/>
        </p:spPr>
        <p:txBody>
          <a:bodyPr wrap="square" rtlCol="0" anchor="ctr" anchorCtr="0">
            <a:noAutofit/>
          </a:bodyPr>
          <a:lstStyle/>
          <a:p>
            <a:r>
              <a:rPr lang="es-CO" sz="3200" b="1" dirty="0" smtClean="0">
                <a:solidFill>
                  <a:schemeClr val="bg1"/>
                </a:solidFill>
              </a:rPr>
              <a:t>ANTECEDENTES</a:t>
            </a:r>
            <a:endParaRPr lang="es-CO" sz="3200" b="1" dirty="0">
              <a:solidFill>
                <a:schemeClr val="bg1"/>
              </a:solidFill>
            </a:endParaRPr>
          </a:p>
        </p:txBody>
      </p:sp>
      <p:grpSp>
        <p:nvGrpSpPr>
          <p:cNvPr id="9" name="8 Grupo"/>
          <p:cNvGrpSpPr/>
          <p:nvPr/>
        </p:nvGrpSpPr>
        <p:grpSpPr>
          <a:xfrm>
            <a:off x="0" y="0"/>
            <a:ext cx="9144000" cy="1037230"/>
            <a:chOff x="0" y="0"/>
            <a:chExt cx="9144000" cy="1037230"/>
          </a:xfrm>
        </p:grpSpPr>
        <p:grpSp>
          <p:nvGrpSpPr>
            <p:cNvPr id="4" name="3 Grupo"/>
            <p:cNvGrpSpPr/>
            <p:nvPr/>
          </p:nvGrpSpPr>
          <p:grpSpPr>
            <a:xfrm>
              <a:off x="0" y="0"/>
              <a:ext cx="9144000" cy="1037230"/>
              <a:chOff x="0" y="0"/>
              <a:chExt cx="9144000" cy="1037230"/>
            </a:xfrm>
          </p:grpSpPr>
          <p:pic>
            <p:nvPicPr>
              <p:cNvPr id="5" name="Picture 2"/>
              <p:cNvPicPr>
                <a:picLocks noChangeAspect="1" noChangeArrowheads="1"/>
              </p:cNvPicPr>
              <p:nvPr/>
            </p:nvPicPr>
            <p:blipFill>
              <a:blip r:embed="rId7" cstate="print"/>
              <a:srcRect/>
              <a:stretch>
                <a:fillRect/>
              </a:stretch>
            </p:blipFill>
            <p:spPr bwMode="auto">
              <a:xfrm>
                <a:off x="0" y="0"/>
                <a:ext cx="9144000" cy="1037230"/>
              </a:xfrm>
              <a:prstGeom prst="rect">
                <a:avLst/>
              </a:prstGeom>
              <a:noFill/>
              <a:ln w="9525">
                <a:noFill/>
                <a:miter lim="800000"/>
                <a:headEnd/>
                <a:tailEnd/>
              </a:ln>
            </p:spPr>
          </p:pic>
          <p:sp>
            <p:nvSpPr>
              <p:cNvPr id="7" name="6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8" name="7 Rectángulo"/>
            <p:cNvSpPr/>
            <p:nvPr/>
          </p:nvSpPr>
          <p:spPr bwMode="auto">
            <a:xfrm>
              <a:off x="1063366" y="298711"/>
              <a:ext cx="3579812"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CO" sz="2800" b="1" dirty="0" smtClean="0">
                  <a:solidFill>
                    <a:schemeClr val="accent4">
                      <a:lumMod val="75000"/>
                    </a:schemeClr>
                  </a:solidFill>
                  <a:latin typeface="Arial" pitchFamily="34" charset="0"/>
                  <a:cs typeface="Arial" pitchFamily="34" charset="0"/>
                </a:rPr>
                <a:t>Antecedentes</a:t>
              </a:r>
              <a:endParaRPr lang="en-US" sz="2800" b="1" dirty="0">
                <a:solidFill>
                  <a:schemeClr val="accent4">
                    <a:lumMod val="75000"/>
                  </a:schemeClr>
                </a:solidFill>
                <a:latin typeface="Arial" pitchFamily="34" charset="0"/>
                <a:cs typeface="Arial" pitchFamily="34" charset="0"/>
              </a:endParaRPr>
            </a:p>
          </p:txBody>
        </p:sp>
      </p:grpSp>
    </p:spTree>
    <p:extLst>
      <p:ext uri="{BB962C8B-B14F-4D97-AF65-F5344CB8AC3E}">
        <p14:creationId xmlns:p14="http://schemas.microsoft.com/office/powerpoint/2010/main" val="2596891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D2968731-64E3-472C-A9AF-A8425481D23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E0E14C58-6E11-4C7D-86E5-EE6C5F8AFC52}"/>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graphicEl>
                                              <a:dgm id="{F9D0B5E3-87C4-4FCD-AE3F-68B362364122}"/>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graphicEl>
                                              <a:dgm id="{DB7C1570-26DB-4029-9E22-90A80190C6F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6EEFC59F-506F-44F2-8F15-0AAE820F98FE}"/>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graphicEl>
                                              <a:dgm id="{E4BAA7E1-973E-414C-8DD2-915573C5552F}"/>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graphicEl>
                                              <a:dgm id="{EED50077-399C-4936-8E9E-0CEFA0D415A7}"/>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graphicEl>
                                              <a:dgm id="{888C25D0-F14E-4389-965A-F6F78567D2E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dgm id="{C3F77D6E-DFA9-4F89-8BAA-3EAE0410793C}"/>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graphicEl>
                                              <a:dgm id="{A5B393BA-061E-4F2D-85A0-A05DB03064A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5486401" y="1300523"/>
            <a:ext cx="2464526" cy="1588127"/>
          </a:xfrm>
          <a:prstGeom prst="rect">
            <a:avLst/>
          </a:prstGeom>
        </p:spPr>
        <p:txBody>
          <a:bodyPr wrap="square">
            <a:spAutoFit/>
          </a:bodyPr>
          <a:lstStyle/>
          <a:p>
            <a:pPr lvl="0" defTabSz="488950">
              <a:lnSpc>
                <a:spcPct val="90000"/>
              </a:lnSpc>
              <a:spcBef>
                <a:spcPct val="0"/>
              </a:spcBef>
              <a:spcAft>
                <a:spcPct val="35000"/>
              </a:spcAft>
            </a:pPr>
            <a:r>
              <a:rPr lang="es-CO" b="1" dirty="0" smtClean="0">
                <a:solidFill>
                  <a:schemeClr val="bg1"/>
                </a:solidFill>
              </a:rPr>
              <a:t>¿Existen  establecimientos educativos en mi municipio que presenten problemas de riesgos naturales?</a:t>
            </a:r>
          </a:p>
        </p:txBody>
      </p:sp>
      <p:sp>
        <p:nvSpPr>
          <p:cNvPr id="14" name="13 CuadroTexto"/>
          <p:cNvSpPr txBox="1"/>
          <p:nvPr/>
        </p:nvSpPr>
        <p:spPr>
          <a:xfrm>
            <a:off x="132735" y="57700"/>
            <a:ext cx="6415549" cy="782958"/>
          </a:xfrm>
          <a:prstGeom prst="rect">
            <a:avLst/>
          </a:prstGeom>
          <a:noFill/>
        </p:spPr>
        <p:txBody>
          <a:bodyPr wrap="square" rtlCol="0" anchor="ctr" anchorCtr="0">
            <a:noAutofit/>
          </a:bodyPr>
          <a:lstStyle/>
          <a:p>
            <a:r>
              <a:rPr lang="es-CO" sz="3200" b="1" dirty="0" smtClean="0">
                <a:solidFill>
                  <a:schemeClr val="bg1"/>
                </a:solidFill>
              </a:rPr>
              <a:t>Consulta por Ámbito Riesgos</a:t>
            </a:r>
            <a:endParaRPr lang="es-CO" sz="3200" b="1" dirty="0">
              <a:solidFill>
                <a:schemeClr val="bg1"/>
              </a:solidFill>
            </a:endParaRPr>
          </a:p>
        </p:txBody>
      </p:sp>
      <p:grpSp>
        <p:nvGrpSpPr>
          <p:cNvPr id="5" name="33 Grupo"/>
          <p:cNvGrpSpPr/>
          <p:nvPr/>
        </p:nvGrpSpPr>
        <p:grpSpPr>
          <a:xfrm>
            <a:off x="0" y="0"/>
            <a:ext cx="9144000" cy="1037230"/>
            <a:chOff x="0" y="0"/>
            <a:chExt cx="9144000" cy="1037230"/>
          </a:xfrm>
        </p:grpSpPr>
        <p:pic>
          <p:nvPicPr>
            <p:cNvPr id="15" name="Picture 2"/>
            <p:cNvPicPr>
              <a:picLocks noChangeAspect="1" noChangeArrowheads="1"/>
            </p:cNvPicPr>
            <p:nvPr/>
          </p:nvPicPr>
          <p:blipFill>
            <a:blip r:embed="rId3" cstate="print"/>
            <a:srcRect/>
            <a:stretch>
              <a:fillRect/>
            </a:stretch>
          </p:blipFill>
          <p:spPr bwMode="auto">
            <a:xfrm>
              <a:off x="0" y="0"/>
              <a:ext cx="9144000" cy="1037230"/>
            </a:xfrm>
            <a:prstGeom prst="rect">
              <a:avLst/>
            </a:prstGeom>
            <a:noFill/>
            <a:ln w="9525">
              <a:noFill/>
              <a:miter lim="800000"/>
              <a:headEnd/>
              <a:tailEnd/>
            </a:ln>
          </p:spPr>
        </p:pic>
        <p:sp>
          <p:nvSpPr>
            <p:cNvPr id="16" name="15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12" name="11 Rectángulo"/>
          <p:cNvSpPr/>
          <p:nvPr/>
        </p:nvSpPr>
        <p:spPr>
          <a:xfrm>
            <a:off x="992776" y="253411"/>
            <a:ext cx="7267303" cy="830997"/>
          </a:xfrm>
          <a:prstGeom prst="rect">
            <a:avLst/>
          </a:prstGeom>
        </p:spPr>
        <p:txBody>
          <a:bodyPr wrap="square">
            <a:spAutoFit/>
          </a:bodyPr>
          <a:lstStyle/>
          <a:p>
            <a:pPr>
              <a:defRPr/>
            </a:pPr>
            <a:r>
              <a:rPr lang="es-ES" sz="2400" b="1" dirty="0">
                <a:solidFill>
                  <a:schemeClr val="accent3">
                    <a:lumMod val="50000"/>
                  </a:schemeClr>
                </a:solidFill>
                <a:latin typeface="Arial" pitchFamily="34" charset="0"/>
                <a:cs typeface="Arial" pitchFamily="34" charset="0"/>
              </a:rPr>
              <a:t>¿</a:t>
            </a:r>
            <a:r>
              <a:rPr lang="es-ES" sz="2400" b="1" dirty="0" smtClean="0">
                <a:solidFill>
                  <a:schemeClr val="accent3">
                    <a:lumMod val="50000"/>
                  </a:schemeClr>
                </a:solidFill>
                <a:latin typeface="Arial" pitchFamily="34" charset="0"/>
                <a:cs typeface="Arial" pitchFamily="34" charset="0"/>
              </a:rPr>
              <a:t>Cuáles y cuántos </a:t>
            </a:r>
            <a:r>
              <a:rPr lang="es-ES" sz="2400" b="1" dirty="0">
                <a:solidFill>
                  <a:schemeClr val="accent3">
                    <a:lumMod val="50000"/>
                  </a:schemeClr>
                </a:solidFill>
                <a:latin typeface="Arial" pitchFamily="34" charset="0"/>
                <a:cs typeface="Arial" pitchFamily="34" charset="0"/>
              </a:rPr>
              <a:t>predios presentan </a:t>
            </a:r>
            <a:r>
              <a:rPr lang="es-ES" sz="2400" b="1" dirty="0" smtClean="0">
                <a:solidFill>
                  <a:schemeClr val="accent3">
                    <a:lumMod val="50000"/>
                  </a:schemeClr>
                </a:solidFill>
                <a:latin typeface="Arial" pitchFamily="34" charset="0"/>
                <a:cs typeface="Arial" pitchFamily="34" charset="0"/>
              </a:rPr>
              <a:t>insuficiente áreas </a:t>
            </a:r>
            <a:r>
              <a:rPr lang="es-ES" sz="2400" b="1" dirty="0">
                <a:solidFill>
                  <a:schemeClr val="accent3">
                    <a:lumMod val="50000"/>
                  </a:schemeClr>
                </a:solidFill>
                <a:latin typeface="Arial" pitchFamily="34" charset="0"/>
                <a:cs typeface="Arial" pitchFamily="34" charset="0"/>
              </a:rPr>
              <a:t>de </a:t>
            </a:r>
            <a:r>
              <a:rPr lang="es-ES" sz="2400" b="1" dirty="0" smtClean="0">
                <a:solidFill>
                  <a:schemeClr val="accent3">
                    <a:lumMod val="50000"/>
                  </a:schemeClr>
                </a:solidFill>
                <a:latin typeface="Arial" pitchFamily="34" charset="0"/>
                <a:cs typeface="Arial" pitchFamily="34" charset="0"/>
              </a:rPr>
              <a:t>aula en </a:t>
            </a:r>
            <a:r>
              <a:rPr lang="es-ES" sz="2400" b="1" dirty="0">
                <a:solidFill>
                  <a:schemeClr val="accent3">
                    <a:lumMod val="50000"/>
                  </a:schemeClr>
                </a:solidFill>
                <a:latin typeface="Arial" pitchFamily="34" charset="0"/>
                <a:cs typeface="Arial" pitchFamily="34" charset="0"/>
              </a:rPr>
              <a:t>mi </a:t>
            </a:r>
            <a:r>
              <a:rPr lang="es-ES" sz="2400" b="1" dirty="0" smtClean="0">
                <a:solidFill>
                  <a:schemeClr val="accent3">
                    <a:lumMod val="50000"/>
                  </a:schemeClr>
                </a:solidFill>
                <a:latin typeface="Arial" pitchFamily="34" charset="0"/>
                <a:cs typeface="Arial" pitchFamily="34" charset="0"/>
              </a:rPr>
              <a:t>municipio</a:t>
            </a:r>
            <a:r>
              <a:rPr lang="es-ES" sz="2400" b="1" dirty="0">
                <a:solidFill>
                  <a:schemeClr val="accent3">
                    <a:lumMod val="50000"/>
                  </a:schemeClr>
                </a:solidFill>
                <a:latin typeface="Arial" pitchFamily="34" charset="0"/>
                <a:cs typeface="Arial" pitchFamily="34" charset="0"/>
              </a:rPr>
              <a:t>?</a:t>
            </a:r>
          </a:p>
        </p:txBody>
      </p:sp>
      <p:pic>
        <p:nvPicPr>
          <p:cNvPr id="2051" name="Picture 3"/>
          <p:cNvPicPr>
            <a:picLocks noChangeAspect="1" noChangeArrowheads="1"/>
          </p:cNvPicPr>
          <p:nvPr/>
        </p:nvPicPr>
        <p:blipFill>
          <a:blip r:embed="rId4" cstate="print"/>
          <a:srcRect l="14851" t="9299" r="2201" b="11537"/>
          <a:stretch>
            <a:fillRect/>
          </a:stretch>
        </p:blipFill>
        <p:spPr bwMode="auto">
          <a:xfrm>
            <a:off x="0" y="1064525"/>
            <a:ext cx="9144000" cy="5793475"/>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l="20224" t="41179" r="4888" b="12970"/>
          <a:stretch>
            <a:fillRect/>
          </a:stretch>
        </p:blipFill>
        <p:spPr bwMode="auto">
          <a:xfrm>
            <a:off x="13648" y="3316411"/>
            <a:ext cx="9130352" cy="3493828"/>
          </a:xfrm>
          <a:prstGeom prst="rect">
            <a:avLst/>
          </a:prstGeom>
          <a:noFill/>
          <a:ln w="9525">
            <a:noFill/>
            <a:miter lim="800000"/>
            <a:headEnd/>
            <a:tailEnd/>
          </a:ln>
        </p:spPr>
      </p:pic>
      <p:sp>
        <p:nvSpPr>
          <p:cNvPr id="18" name="17 Rectángulo"/>
          <p:cNvSpPr/>
          <p:nvPr/>
        </p:nvSpPr>
        <p:spPr>
          <a:xfrm>
            <a:off x="0" y="3289112"/>
            <a:ext cx="9144000" cy="928048"/>
          </a:xfrm>
          <a:prstGeom prst="rect">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85254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30 Forma libre"/>
          <p:cNvSpPr/>
          <p:nvPr/>
        </p:nvSpPr>
        <p:spPr>
          <a:xfrm>
            <a:off x="4242084" y="4741922"/>
            <a:ext cx="1230668" cy="471524"/>
          </a:xfrm>
          <a:custGeom>
            <a:avLst/>
            <a:gdLst>
              <a:gd name="connsiteX0" fmla="*/ 0 w 3468763"/>
              <a:gd name="connsiteY0" fmla="*/ 346876 h 3502988"/>
              <a:gd name="connsiteX1" fmla="*/ 346876 w 3468763"/>
              <a:gd name="connsiteY1" fmla="*/ 0 h 3502988"/>
              <a:gd name="connsiteX2" fmla="*/ 3121887 w 3468763"/>
              <a:gd name="connsiteY2" fmla="*/ 0 h 3502988"/>
              <a:gd name="connsiteX3" fmla="*/ 3468763 w 3468763"/>
              <a:gd name="connsiteY3" fmla="*/ 346876 h 3502988"/>
              <a:gd name="connsiteX4" fmla="*/ 3468763 w 3468763"/>
              <a:gd name="connsiteY4" fmla="*/ 3156112 h 3502988"/>
              <a:gd name="connsiteX5" fmla="*/ 3121887 w 3468763"/>
              <a:gd name="connsiteY5" fmla="*/ 3502988 h 3502988"/>
              <a:gd name="connsiteX6" fmla="*/ 346876 w 3468763"/>
              <a:gd name="connsiteY6" fmla="*/ 3502988 h 3502988"/>
              <a:gd name="connsiteX7" fmla="*/ 0 w 3468763"/>
              <a:gd name="connsiteY7" fmla="*/ 3156112 h 3502988"/>
              <a:gd name="connsiteX8" fmla="*/ 0 w 3468763"/>
              <a:gd name="connsiteY8" fmla="*/ 346876 h 350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8763" h="3502988">
                <a:moveTo>
                  <a:pt x="0" y="346876"/>
                </a:moveTo>
                <a:cubicBezTo>
                  <a:pt x="0" y="155302"/>
                  <a:pt x="155302" y="0"/>
                  <a:pt x="346876" y="0"/>
                </a:cubicBezTo>
                <a:lnTo>
                  <a:pt x="3121887" y="0"/>
                </a:lnTo>
                <a:cubicBezTo>
                  <a:pt x="3313461" y="0"/>
                  <a:pt x="3468763" y="155302"/>
                  <a:pt x="3468763" y="346876"/>
                </a:cubicBezTo>
                <a:lnTo>
                  <a:pt x="3468763" y="3156112"/>
                </a:lnTo>
                <a:cubicBezTo>
                  <a:pt x="3468763" y="3347686"/>
                  <a:pt x="3313461" y="3502988"/>
                  <a:pt x="3121887" y="3502988"/>
                </a:cubicBezTo>
                <a:lnTo>
                  <a:pt x="346876" y="3502988"/>
                </a:lnTo>
                <a:cubicBezTo>
                  <a:pt x="155302" y="3502988"/>
                  <a:pt x="0" y="3347686"/>
                  <a:pt x="0" y="3156112"/>
                </a:cubicBezTo>
                <a:lnTo>
                  <a:pt x="0" y="346876"/>
                </a:lnTo>
                <a:close/>
              </a:path>
            </a:pathLst>
          </a:custGeom>
          <a:ln/>
        </p:spPr>
        <p:style>
          <a:lnRef idx="2">
            <a:schemeClr val="accent1"/>
          </a:lnRef>
          <a:fillRef idx="1">
            <a:schemeClr val="lt1"/>
          </a:fillRef>
          <a:effectRef idx="0">
            <a:schemeClr val="accent1"/>
          </a:effectRef>
          <a:fontRef idx="minor">
            <a:schemeClr val="dk1"/>
          </a:fontRef>
        </p:style>
        <p:txBody>
          <a:bodyPr spcFirstLastPara="0" vert="horz" wrap="square" lIns="204438" tIns="204438" rIns="204438" bIns="955079" numCol="1" spcCol="1270" anchor="t" anchorCtr="0">
            <a:noAutofit/>
          </a:bodyPr>
          <a:lstStyle/>
          <a:p>
            <a:pPr marL="171450" lvl="1" indent="-171450" algn="l" defTabSz="800100">
              <a:lnSpc>
                <a:spcPct val="90000"/>
              </a:lnSpc>
              <a:spcBef>
                <a:spcPct val="0"/>
              </a:spcBef>
              <a:spcAft>
                <a:spcPct val="15000"/>
              </a:spcAft>
            </a:pPr>
            <a:endParaRPr lang="es-CO" sz="1800" kern="1200" dirty="0" smtClean="0">
              <a:latin typeface="Calibri" pitchFamily="34" charset="0"/>
            </a:endParaRPr>
          </a:p>
        </p:txBody>
      </p:sp>
      <p:grpSp>
        <p:nvGrpSpPr>
          <p:cNvPr id="2" name="26 Grupo"/>
          <p:cNvGrpSpPr/>
          <p:nvPr/>
        </p:nvGrpSpPr>
        <p:grpSpPr>
          <a:xfrm>
            <a:off x="3807726" y="3215325"/>
            <a:ext cx="2074460" cy="1129269"/>
            <a:chOff x="4947983" y="3010328"/>
            <a:chExt cx="2387125" cy="1393853"/>
          </a:xfrm>
        </p:grpSpPr>
        <p:pic>
          <p:nvPicPr>
            <p:cNvPr id="28" name="Picture 9" descr="http://www.yung.es/wp-content/uploads/2013/07/pizarra.jpg"/>
            <p:cNvPicPr>
              <a:picLocks noChangeAspect="1" noChangeArrowheads="1"/>
            </p:cNvPicPr>
            <p:nvPr/>
          </p:nvPicPr>
          <p:blipFill>
            <a:blip r:embed="rId3" cstate="print"/>
            <a:srcRect l="3627" t="4089" r="3109" b="4583"/>
            <a:stretch>
              <a:fillRect/>
            </a:stretch>
          </p:blipFill>
          <p:spPr bwMode="auto">
            <a:xfrm>
              <a:off x="5073620" y="3010328"/>
              <a:ext cx="2134867" cy="1393853"/>
            </a:xfrm>
            <a:prstGeom prst="rect">
              <a:avLst/>
            </a:prstGeom>
            <a:noFill/>
          </p:spPr>
        </p:pic>
        <p:sp>
          <p:nvSpPr>
            <p:cNvPr id="29" name="28 Forma libre"/>
            <p:cNvSpPr/>
            <p:nvPr/>
          </p:nvSpPr>
          <p:spPr>
            <a:xfrm>
              <a:off x="4947983" y="3135088"/>
              <a:ext cx="2387125" cy="1212869"/>
            </a:xfrm>
            <a:custGeom>
              <a:avLst/>
              <a:gdLst>
                <a:gd name="connsiteX0" fmla="*/ 0 w 2012569"/>
                <a:gd name="connsiteY0" fmla="*/ 201257 h 2067977"/>
                <a:gd name="connsiteX1" fmla="*/ 201257 w 2012569"/>
                <a:gd name="connsiteY1" fmla="*/ 0 h 2067977"/>
                <a:gd name="connsiteX2" fmla="*/ 1811312 w 2012569"/>
                <a:gd name="connsiteY2" fmla="*/ 0 h 2067977"/>
                <a:gd name="connsiteX3" fmla="*/ 2012569 w 2012569"/>
                <a:gd name="connsiteY3" fmla="*/ 201257 h 2067977"/>
                <a:gd name="connsiteX4" fmla="*/ 2012569 w 2012569"/>
                <a:gd name="connsiteY4" fmla="*/ 1866720 h 2067977"/>
                <a:gd name="connsiteX5" fmla="*/ 1811312 w 2012569"/>
                <a:gd name="connsiteY5" fmla="*/ 2067977 h 2067977"/>
                <a:gd name="connsiteX6" fmla="*/ 201257 w 2012569"/>
                <a:gd name="connsiteY6" fmla="*/ 2067977 h 2067977"/>
                <a:gd name="connsiteX7" fmla="*/ 0 w 2012569"/>
                <a:gd name="connsiteY7" fmla="*/ 1866720 h 2067977"/>
                <a:gd name="connsiteX8" fmla="*/ 0 w 2012569"/>
                <a:gd name="connsiteY8" fmla="*/ 201257 h 206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569" h="2067977">
                  <a:moveTo>
                    <a:pt x="0" y="201257"/>
                  </a:moveTo>
                  <a:cubicBezTo>
                    <a:pt x="0" y="90106"/>
                    <a:pt x="90106" y="0"/>
                    <a:pt x="201257" y="0"/>
                  </a:cubicBezTo>
                  <a:lnTo>
                    <a:pt x="1811312" y="0"/>
                  </a:lnTo>
                  <a:cubicBezTo>
                    <a:pt x="1922463" y="0"/>
                    <a:pt x="2012569" y="90106"/>
                    <a:pt x="2012569" y="201257"/>
                  </a:cubicBezTo>
                  <a:lnTo>
                    <a:pt x="2012569" y="1866720"/>
                  </a:lnTo>
                  <a:cubicBezTo>
                    <a:pt x="2012569" y="1977871"/>
                    <a:pt x="1922463" y="2067977"/>
                    <a:pt x="1811312" y="2067977"/>
                  </a:cubicBezTo>
                  <a:lnTo>
                    <a:pt x="201257" y="2067977"/>
                  </a:lnTo>
                  <a:cubicBezTo>
                    <a:pt x="90106" y="2067977"/>
                    <a:pt x="0" y="1977871"/>
                    <a:pt x="0" y="1866720"/>
                  </a:cubicBezTo>
                  <a:lnTo>
                    <a:pt x="0" y="201257"/>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171415" tIns="171415" rIns="171415" bIns="614553" numCol="1" spcCol="1270" anchor="t" anchorCtr="0">
              <a:noAutofit/>
            </a:bodyPr>
            <a:lstStyle/>
            <a:p>
              <a:pPr marL="171450" lvl="1" indent="-171450" algn="ctr" defTabSz="711200">
                <a:spcBef>
                  <a:spcPct val="0"/>
                </a:spcBef>
                <a:spcAft>
                  <a:spcPct val="15000"/>
                </a:spcAft>
              </a:pPr>
              <a:r>
                <a:rPr lang="es-ES" sz="2800" b="1" dirty="0" smtClean="0">
                  <a:solidFill>
                    <a:schemeClr val="bg1"/>
                  </a:solidFill>
                </a:rPr>
                <a:t>No cumple</a:t>
              </a:r>
              <a:endParaRPr lang="es-ES" sz="2000" b="1" kern="1200" dirty="0" smtClean="0">
                <a:solidFill>
                  <a:srgbClr val="00DE64"/>
                </a:solidFill>
                <a:latin typeface="Wingdings 2" pitchFamily="18" charset="2"/>
              </a:endParaRPr>
            </a:p>
          </p:txBody>
        </p:sp>
      </p:grpSp>
      <p:sp>
        <p:nvSpPr>
          <p:cNvPr id="14" name="13 CuadroTexto"/>
          <p:cNvSpPr txBox="1"/>
          <p:nvPr/>
        </p:nvSpPr>
        <p:spPr>
          <a:xfrm>
            <a:off x="132735" y="57700"/>
            <a:ext cx="6415549" cy="782958"/>
          </a:xfrm>
          <a:prstGeom prst="rect">
            <a:avLst/>
          </a:prstGeom>
          <a:noFill/>
        </p:spPr>
        <p:txBody>
          <a:bodyPr wrap="square" rtlCol="0" anchor="ctr" anchorCtr="0">
            <a:noAutofit/>
          </a:bodyPr>
          <a:lstStyle/>
          <a:p>
            <a:r>
              <a:rPr lang="es-CO" sz="3200" b="1" dirty="0" smtClean="0">
                <a:solidFill>
                  <a:schemeClr val="bg1"/>
                </a:solidFill>
              </a:rPr>
              <a:t>Consulta por Ámbito Riesgos</a:t>
            </a:r>
            <a:endParaRPr lang="es-CO" sz="3200" b="1" dirty="0">
              <a:solidFill>
                <a:schemeClr val="bg1"/>
              </a:solidFill>
            </a:endParaRPr>
          </a:p>
        </p:txBody>
      </p:sp>
      <p:grpSp>
        <p:nvGrpSpPr>
          <p:cNvPr id="3" name="25 Grupo"/>
          <p:cNvGrpSpPr/>
          <p:nvPr/>
        </p:nvGrpSpPr>
        <p:grpSpPr>
          <a:xfrm>
            <a:off x="8709" y="0"/>
            <a:ext cx="9144000" cy="1037230"/>
            <a:chOff x="0" y="0"/>
            <a:chExt cx="9144000" cy="1037230"/>
          </a:xfrm>
        </p:grpSpPr>
        <p:grpSp>
          <p:nvGrpSpPr>
            <p:cNvPr id="5" name="33 Grupo"/>
            <p:cNvGrpSpPr/>
            <p:nvPr/>
          </p:nvGrpSpPr>
          <p:grpSpPr>
            <a:xfrm>
              <a:off x="0" y="0"/>
              <a:ext cx="9144000" cy="1037230"/>
              <a:chOff x="0" y="0"/>
              <a:chExt cx="9144000" cy="1037230"/>
            </a:xfrm>
          </p:grpSpPr>
          <p:pic>
            <p:nvPicPr>
              <p:cNvPr id="15" name="Picture 2"/>
              <p:cNvPicPr>
                <a:picLocks noChangeAspect="1" noChangeArrowheads="1"/>
              </p:cNvPicPr>
              <p:nvPr/>
            </p:nvPicPr>
            <p:blipFill>
              <a:blip r:embed="rId4" cstate="print"/>
              <a:srcRect/>
              <a:stretch>
                <a:fillRect/>
              </a:stretch>
            </p:blipFill>
            <p:spPr bwMode="auto">
              <a:xfrm>
                <a:off x="0" y="0"/>
                <a:ext cx="9144000" cy="1037230"/>
              </a:xfrm>
              <a:prstGeom prst="rect">
                <a:avLst/>
              </a:prstGeom>
              <a:noFill/>
              <a:ln w="9525">
                <a:noFill/>
                <a:miter lim="800000"/>
                <a:headEnd/>
                <a:tailEnd/>
              </a:ln>
            </p:spPr>
          </p:pic>
          <p:sp>
            <p:nvSpPr>
              <p:cNvPr id="16" name="15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17" name="16 Rectángulo"/>
            <p:cNvSpPr/>
            <p:nvPr/>
          </p:nvSpPr>
          <p:spPr bwMode="auto">
            <a:xfrm>
              <a:off x="1045044" y="257766"/>
              <a:ext cx="5160013"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b="1" dirty="0">
                <a:solidFill>
                  <a:schemeClr val="accent3">
                    <a:lumMod val="50000"/>
                  </a:schemeClr>
                </a:solidFill>
                <a:latin typeface="Arial" pitchFamily="34" charset="0"/>
                <a:cs typeface="Arial" pitchFamily="34" charset="0"/>
              </a:endParaRPr>
            </a:p>
          </p:txBody>
        </p:sp>
      </p:grpSp>
      <p:sp>
        <p:nvSpPr>
          <p:cNvPr id="4" name="3 Rectángulo"/>
          <p:cNvSpPr/>
          <p:nvPr/>
        </p:nvSpPr>
        <p:spPr>
          <a:xfrm>
            <a:off x="968991" y="296211"/>
            <a:ext cx="7751928" cy="707886"/>
          </a:xfrm>
          <a:prstGeom prst="rect">
            <a:avLst/>
          </a:prstGeom>
        </p:spPr>
        <p:txBody>
          <a:bodyPr wrap="square">
            <a:spAutoFit/>
          </a:bodyPr>
          <a:lstStyle/>
          <a:p>
            <a:pPr>
              <a:defRPr/>
            </a:pPr>
            <a:r>
              <a:rPr lang="es-ES" sz="2000" b="1" dirty="0" smtClean="0">
                <a:solidFill>
                  <a:schemeClr val="accent3">
                    <a:lumMod val="50000"/>
                  </a:schemeClr>
                </a:solidFill>
                <a:latin typeface="Arial" pitchFamily="34" charset="0"/>
                <a:cs typeface="Arial" pitchFamily="34" charset="0"/>
              </a:rPr>
              <a:t>¿Cuánta </a:t>
            </a:r>
            <a:r>
              <a:rPr lang="es-ES" sz="2000" b="1" dirty="0">
                <a:solidFill>
                  <a:schemeClr val="accent3">
                    <a:lumMod val="50000"/>
                  </a:schemeClr>
                </a:solidFill>
                <a:latin typeface="Arial" pitchFamily="34" charset="0"/>
                <a:cs typeface="Arial" pitchFamily="34" charset="0"/>
              </a:rPr>
              <a:t>área de </a:t>
            </a:r>
            <a:r>
              <a:rPr lang="es-ES" sz="2000" b="1" dirty="0" smtClean="0">
                <a:latin typeface="Arial" pitchFamily="34" charset="0"/>
                <a:cs typeface="Arial" pitchFamily="34" charset="0"/>
              </a:rPr>
              <a:t>aula</a:t>
            </a:r>
            <a:r>
              <a:rPr lang="es-ES" sz="2000" b="1" dirty="0" smtClean="0">
                <a:solidFill>
                  <a:srgbClr val="002060"/>
                </a:solidFill>
                <a:latin typeface="Arial" pitchFamily="34" charset="0"/>
                <a:cs typeface="Arial" pitchFamily="34" charset="0"/>
              </a:rPr>
              <a:t> </a:t>
            </a:r>
            <a:r>
              <a:rPr lang="es-ES" sz="2000" b="1" dirty="0">
                <a:solidFill>
                  <a:schemeClr val="accent3">
                    <a:lumMod val="50000"/>
                  </a:schemeClr>
                </a:solidFill>
                <a:latin typeface="Arial" pitchFamily="34" charset="0"/>
                <a:cs typeface="Arial" pitchFamily="34" charset="0"/>
              </a:rPr>
              <a:t>se requiere para adecuar </a:t>
            </a:r>
            <a:r>
              <a:rPr lang="es-ES" sz="2000" b="1" i="1" dirty="0" smtClean="0">
                <a:solidFill>
                  <a:schemeClr val="accent3">
                    <a:lumMod val="50000"/>
                  </a:schemeClr>
                </a:solidFill>
                <a:latin typeface="Arial" pitchFamily="34" charset="0"/>
                <a:cs typeface="Arial" pitchFamily="34" charset="0"/>
              </a:rPr>
              <a:t>Comunitaria 7 de Abril Predio 2 </a:t>
            </a:r>
            <a:r>
              <a:rPr lang="es-ES" sz="2000" b="1" dirty="0" smtClean="0">
                <a:solidFill>
                  <a:schemeClr val="accent3">
                    <a:lumMod val="50000"/>
                  </a:schemeClr>
                </a:solidFill>
                <a:latin typeface="Arial" pitchFamily="34" charset="0"/>
                <a:cs typeface="Arial" pitchFamily="34" charset="0"/>
              </a:rPr>
              <a:t>a </a:t>
            </a:r>
            <a:r>
              <a:rPr lang="es-ES" sz="2000" b="1" dirty="0">
                <a:solidFill>
                  <a:schemeClr val="accent3">
                    <a:lumMod val="50000"/>
                  </a:schemeClr>
                </a:solidFill>
                <a:latin typeface="Arial" pitchFamily="34" charset="0"/>
                <a:cs typeface="Arial" pitchFamily="34" charset="0"/>
              </a:rPr>
              <a:t>las condiciones estándares</a:t>
            </a:r>
            <a:r>
              <a:rPr lang="es-ES" sz="2000" b="1" dirty="0" smtClean="0">
                <a:solidFill>
                  <a:schemeClr val="accent3">
                    <a:lumMod val="50000"/>
                  </a:schemeClr>
                </a:solidFill>
                <a:latin typeface="Arial" pitchFamily="34" charset="0"/>
                <a:cs typeface="Arial" pitchFamily="34" charset="0"/>
              </a:rPr>
              <a:t>?</a:t>
            </a:r>
            <a:endParaRPr lang="es-ES" sz="2000" b="1" dirty="0">
              <a:solidFill>
                <a:schemeClr val="accent3">
                  <a:lumMod val="50000"/>
                </a:schemeClr>
              </a:solidFill>
              <a:latin typeface="Arial" pitchFamily="34" charset="0"/>
              <a:cs typeface="Arial" pitchFamily="34" charset="0"/>
            </a:endParaRPr>
          </a:p>
        </p:txBody>
      </p:sp>
      <p:sp>
        <p:nvSpPr>
          <p:cNvPr id="21" name="20 Rectángulo"/>
          <p:cNvSpPr/>
          <p:nvPr/>
        </p:nvSpPr>
        <p:spPr bwMode="auto">
          <a:xfrm rot="16200000">
            <a:off x="-2101777" y="3502640"/>
            <a:ext cx="5238771"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O" sz="2400" b="1" dirty="0" smtClean="0">
                <a:solidFill>
                  <a:schemeClr val="bg1">
                    <a:lumMod val="75000"/>
                  </a:schemeClr>
                </a:solidFill>
                <a:latin typeface="Arial" pitchFamily="34" charset="0"/>
                <a:cs typeface="Arial" pitchFamily="34" charset="0"/>
              </a:rPr>
              <a:t>Consulta por Ámbito Ambientes</a:t>
            </a:r>
            <a:endParaRPr lang="en-US" sz="2400" b="1" dirty="0">
              <a:solidFill>
                <a:schemeClr val="bg1">
                  <a:lumMod val="75000"/>
                </a:schemeClr>
              </a:solidFill>
              <a:latin typeface="Arial" pitchFamily="34" charset="0"/>
              <a:cs typeface="Arial" pitchFamily="34" charset="0"/>
            </a:endParaRPr>
          </a:p>
        </p:txBody>
      </p:sp>
      <p:pic>
        <p:nvPicPr>
          <p:cNvPr id="67" name="Picture 2"/>
          <p:cNvPicPr>
            <a:picLocks noChangeAspect="1" noChangeArrowheads="1"/>
          </p:cNvPicPr>
          <p:nvPr/>
        </p:nvPicPr>
        <p:blipFill>
          <a:blip r:embed="rId5" cstate="print"/>
          <a:srcRect l="9532" b="3576"/>
          <a:stretch>
            <a:fillRect/>
          </a:stretch>
        </p:blipFill>
        <p:spPr bwMode="auto">
          <a:xfrm>
            <a:off x="1061684" y="1136460"/>
            <a:ext cx="7724633" cy="846162"/>
          </a:xfrm>
          <a:prstGeom prst="rect">
            <a:avLst/>
          </a:prstGeom>
          <a:noFill/>
          <a:ln w="9525">
            <a:noFill/>
            <a:miter lim="800000"/>
            <a:headEnd/>
            <a:tailEnd/>
          </a:ln>
        </p:spPr>
      </p:pic>
      <p:sp>
        <p:nvSpPr>
          <p:cNvPr id="68" name="67 Rectángulo"/>
          <p:cNvSpPr/>
          <p:nvPr/>
        </p:nvSpPr>
        <p:spPr>
          <a:xfrm>
            <a:off x="1000409" y="1178410"/>
            <a:ext cx="7622275" cy="738664"/>
          </a:xfrm>
          <a:prstGeom prst="rect">
            <a:avLst/>
          </a:prstGeom>
        </p:spPr>
        <p:txBody>
          <a:bodyPr wrap="square">
            <a:spAutoFit/>
          </a:bodyPr>
          <a:lstStyle/>
          <a:p>
            <a:pPr algn="r"/>
            <a:r>
              <a:rPr lang="es-CO" sz="2400" b="1" dirty="0" smtClean="0">
                <a:solidFill>
                  <a:schemeClr val="accent3">
                    <a:lumMod val="50000"/>
                  </a:schemeClr>
                </a:solidFill>
                <a:effectLst>
                  <a:outerShdw blurRad="38100" dist="38100" dir="2700000" algn="tl">
                    <a:srgbClr val="000000">
                      <a:alpha val="43137"/>
                    </a:srgbClr>
                  </a:outerShdw>
                </a:effectLst>
              </a:rPr>
              <a:t>Norma de Cumplimiento</a:t>
            </a:r>
          </a:p>
          <a:p>
            <a:pPr algn="r"/>
            <a:r>
              <a:rPr lang="es-CO" dirty="0" smtClean="0"/>
              <a:t>Indica la cantidad de m2 mínimo requeridos de aula por cada estudiante.</a:t>
            </a:r>
            <a:endParaRPr lang="es-CO" dirty="0"/>
          </a:p>
        </p:txBody>
      </p:sp>
      <p:grpSp>
        <p:nvGrpSpPr>
          <p:cNvPr id="6" name="33 Grupo"/>
          <p:cNvGrpSpPr/>
          <p:nvPr/>
        </p:nvGrpSpPr>
        <p:grpSpPr>
          <a:xfrm>
            <a:off x="1316865" y="3036139"/>
            <a:ext cx="2251881" cy="1074160"/>
            <a:chOff x="1316865" y="3118027"/>
            <a:chExt cx="2251881" cy="1074160"/>
          </a:xfrm>
        </p:grpSpPr>
        <p:grpSp>
          <p:nvGrpSpPr>
            <p:cNvPr id="7" name="27 Grupo"/>
            <p:cNvGrpSpPr/>
            <p:nvPr/>
          </p:nvGrpSpPr>
          <p:grpSpPr>
            <a:xfrm>
              <a:off x="1495104" y="3118027"/>
              <a:ext cx="1841886" cy="1053923"/>
              <a:chOff x="4197219" y="835731"/>
              <a:chExt cx="2321582" cy="1272989"/>
            </a:xfrm>
          </p:grpSpPr>
          <p:sp>
            <p:nvSpPr>
              <p:cNvPr id="45" name="44 Forma libre"/>
              <p:cNvSpPr/>
              <p:nvPr/>
            </p:nvSpPr>
            <p:spPr>
              <a:xfrm>
                <a:off x="4697925" y="1261351"/>
                <a:ext cx="1376172" cy="847369"/>
              </a:xfrm>
              <a:custGeom>
                <a:avLst/>
                <a:gdLst>
                  <a:gd name="connsiteX0" fmla="*/ 0 w 3468763"/>
                  <a:gd name="connsiteY0" fmla="*/ 346876 h 3502988"/>
                  <a:gd name="connsiteX1" fmla="*/ 346876 w 3468763"/>
                  <a:gd name="connsiteY1" fmla="*/ 0 h 3502988"/>
                  <a:gd name="connsiteX2" fmla="*/ 3121887 w 3468763"/>
                  <a:gd name="connsiteY2" fmla="*/ 0 h 3502988"/>
                  <a:gd name="connsiteX3" fmla="*/ 3468763 w 3468763"/>
                  <a:gd name="connsiteY3" fmla="*/ 346876 h 3502988"/>
                  <a:gd name="connsiteX4" fmla="*/ 3468763 w 3468763"/>
                  <a:gd name="connsiteY4" fmla="*/ 3156112 h 3502988"/>
                  <a:gd name="connsiteX5" fmla="*/ 3121887 w 3468763"/>
                  <a:gd name="connsiteY5" fmla="*/ 3502988 h 3502988"/>
                  <a:gd name="connsiteX6" fmla="*/ 346876 w 3468763"/>
                  <a:gd name="connsiteY6" fmla="*/ 3502988 h 3502988"/>
                  <a:gd name="connsiteX7" fmla="*/ 0 w 3468763"/>
                  <a:gd name="connsiteY7" fmla="*/ 3156112 h 3502988"/>
                  <a:gd name="connsiteX8" fmla="*/ 0 w 3468763"/>
                  <a:gd name="connsiteY8" fmla="*/ 346876 h 350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8763" h="3502988">
                    <a:moveTo>
                      <a:pt x="0" y="346876"/>
                    </a:moveTo>
                    <a:cubicBezTo>
                      <a:pt x="0" y="155302"/>
                      <a:pt x="155302" y="0"/>
                      <a:pt x="346876" y="0"/>
                    </a:cubicBezTo>
                    <a:lnTo>
                      <a:pt x="3121887" y="0"/>
                    </a:lnTo>
                    <a:cubicBezTo>
                      <a:pt x="3313461" y="0"/>
                      <a:pt x="3468763" y="155302"/>
                      <a:pt x="3468763" y="346876"/>
                    </a:cubicBezTo>
                    <a:lnTo>
                      <a:pt x="3468763" y="3156112"/>
                    </a:lnTo>
                    <a:cubicBezTo>
                      <a:pt x="3468763" y="3347686"/>
                      <a:pt x="3313461" y="3502988"/>
                      <a:pt x="3121887" y="3502988"/>
                    </a:cubicBezTo>
                    <a:lnTo>
                      <a:pt x="346876" y="3502988"/>
                    </a:lnTo>
                    <a:cubicBezTo>
                      <a:pt x="155302" y="3502988"/>
                      <a:pt x="0" y="3347686"/>
                      <a:pt x="0" y="3156112"/>
                    </a:cubicBezTo>
                    <a:lnTo>
                      <a:pt x="0" y="346876"/>
                    </a:lnTo>
                    <a:close/>
                  </a:path>
                </a:pathLst>
              </a:custGeom>
              <a:ln/>
            </p:spPr>
            <p:style>
              <a:lnRef idx="2">
                <a:schemeClr val="accent1"/>
              </a:lnRef>
              <a:fillRef idx="1">
                <a:schemeClr val="lt1"/>
              </a:fillRef>
              <a:effectRef idx="0">
                <a:schemeClr val="accent1"/>
              </a:effectRef>
              <a:fontRef idx="minor">
                <a:schemeClr val="dk1"/>
              </a:fontRef>
            </p:style>
            <p:txBody>
              <a:bodyPr spcFirstLastPara="0" vert="horz" wrap="square" lIns="204438" tIns="204438" rIns="204438" bIns="955079" numCol="1" spcCol="1270" anchor="t" anchorCtr="0">
                <a:noAutofit/>
              </a:bodyPr>
              <a:lstStyle/>
              <a:p>
                <a:pPr marL="171450" lvl="1" indent="-171450" algn="l" defTabSz="800100">
                  <a:lnSpc>
                    <a:spcPct val="90000"/>
                  </a:lnSpc>
                  <a:spcBef>
                    <a:spcPct val="0"/>
                  </a:spcBef>
                  <a:spcAft>
                    <a:spcPct val="15000"/>
                  </a:spcAft>
                </a:pPr>
                <a:endParaRPr lang="es-CO" sz="1800" kern="1200" dirty="0" smtClean="0">
                  <a:latin typeface="Calibri" pitchFamily="34" charset="0"/>
                </a:endParaRPr>
              </a:p>
            </p:txBody>
          </p:sp>
          <p:sp>
            <p:nvSpPr>
              <p:cNvPr id="46" name="45 Forma libre"/>
              <p:cNvSpPr/>
              <p:nvPr/>
            </p:nvSpPr>
            <p:spPr>
              <a:xfrm>
                <a:off x="4197219" y="835731"/>
                <a:ext cx="2321582" cy="548184"/>
              </a:xfrm>
              <a:custGeom>
                <a:avLst/>
                <a:gdLst>
                  <a:gd name="connsiteX0" fmla="*/ 0 w 2230857"/>
                  <a:gd name="connsiteY0" fmla="*/ 115473 h 1154730"/>
                  <a:gd name="connsiteX1" fmla="*/ 115473 w 2230857"/>
                  <a:gd name="connsiteY1" fmla="*/ 0 h 1154730"/>
                  <a:gd name="connsiteX2" fmla="*/ 2115384 w 2230857"/>
                  <a:gd name="connsiteY2" fmla="*/ 0 h 1154730"/>
                  <a:gd name="connsiteX3" fmla="*/ 2230857 w 2230857"/>
                  <a:gd name="connsiteY3" fmla="*/ 115473 h 1154730"/>
                  <a:gd name="connsiteX4" fmla="*/ 2230857 w 2230857"/>
                  <a:gd name="connsiteY4" fmla="*/ 1039257 h 1154730"/>
                  <a:gd name="connsiteX5" fmla="*/ 2115384 w 2230857"/>
                  <a:gd name="connsiteY5" fmla="*/ 1154730 h 1154730"/>
                  <a:gd name="connsiteX6" fmla="*/ 115473 w 2230857"/>
                  <a:gd name="connsiteY6" fmla="*/ 1154730 h 1154730"/>
                  <a:gd name="connsiteX7" fmla="*/ 0 w 2230857"/>
                  <a:gd name="connsiteY7" fmla="*/ 1039257 h 1154730"/>
                  <a:gd name="connsiteX8" fmla="*/ 0 w 2230857"/>
                  <a:gd name="connsiteY8" fmla="*/ 115473 h 115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0857" h="1154730">
                    <a:moveTo>
                      <a:pt x="0" y="115473"/>
                    </a:moveTo>
                    <a:cubicBezTo>
                      <a:pt x="0" y="51699"/>
                      <a:pt x="51699" y="0"/>
                      <a:pt x="115473" y="0"/>
                    </a:cubicBezTo>
                    <a:lnTo>
                      <a:pt x="2115384" y="0"/>
                    </a:lnTo>
                    <a:cubicBezTo>
                      <a:pt x="2179158" y="0"/>
                      <a:pt x="2230857" y="51699"/>
                      <a:pt x="2230857" y="115473"/>
                    </a:cubicBezTo>
                    <a:lnTo>
                      <a:pt x="2230857" y="1039257"/>
                    </a:lnTo>
                    <a:cubicBezTo>
                      <a:pt x="2230857" y="1103031"/>
                      <a:pt x="2179158" y="1154730"/>
                      <a:pt x="2115384" y="1154730"/>
                    </a:cubicBezTo>
                    <a:lnTo>
                      <a:pt x="115473" y="1154730"/>
                    </a:lnTo>
                    <a:cubicBezTo>
                      <a:pt x="51699" y="1154730"/>
                      <a:pt x="0" y="1103031"/>
                      <a:pt x="0" y="1039257"/>
                    </a:cubicBezTo>
                    <a:lnTo>
                      <a:pt x="0" y="115473"/>
                    </a:lnTo>
                    <a:close/>
                  </a:path>
                </a:pathLst>
              </a:custGeom>
            </p:spPr>
            <p:style>
              <a:lnRef idx="3">
                <a:schemeClr val="lt1"/>
              </a:lnRef>
              <a:fillRef idx="1">
                <a:schemeClr val="accent1"/>
              </a:fillRef>
              <a:effectRef idx="1">
                <a:schemeClr val="accent1"/>
              </a:effectRef>
              <a:fontRef idx="minor">
                <a:schemeClr val="lt1"/>
              </a:fontRef>
            </p:style>
            <p:txBody>
              <a:bodyPr spcFirstLastPara="0" vert="horz" wrap="square" lIns="64301" tIns="54141" rIns="64301" bIns="54141" numCol="1" spcCol="1270" anchor="ctr" anchorCtr="0">
                <a:noAutofit/>
              </a:bodyPr>
              <a:lstStyle/>
              <a:p>
                <a:pPr lvl="0" algn="ctr" defTabSz="711200">
                  <a:lnSpc>
                    <a:spcPct val="90000"/>
                  </a:lnSpc>
                  <a:spcBef>
                    <a:spcPct val="0"/>
                  </a:spcBef>
                  <a:spcAft>
                    <a:spcPct val="35000"/>
                  </a:spcAft>
                </a:pPr>
                <a:endParaRPr lang="es-CO" b="1" kern="1200" dirty="0" smtClean="0"/>
              </a:p>
            </p:txBody>
          </p:sp>
        </p:grpSp>
        <p:sp>
          <p:nvSpPr>
            <p:cNvPr id="44" name="43 CuadroTexto"/>
            <p:cNvSpPr txBox="1"/>
            <p:nvPr/>
          </p:nvSpPr>
          <p:spPr>
            <a:xfrm>
              <a:off x="1811030" y="3730522"/>
              <a:ext cx="1247774" cy="461665"/>
            </a:xfrm>
            <a:prstGeom prst="rect">
              <a:avLst/>
            </a:prstGeom>
            <a:noFill/>
          </p:spPr>
          <p:txBody>
            <a:bodyPr wrap="square" rtlCol="0">
              <a:spAutoFit/>
            </a:bodyPr>
            <a:lstStyle/>
            <a:p>
              <a:pPr algn="ctr"/>
              <a:r>
                <a:rPr lang="es-CO" sz="2400" b="1" dirty="0" smtClean="0"/>
                <a:t>0.39  </a:t>
              </a:r>
              <a:endParaRPr lang="es-ES" sz="2400" b="1" dirty="0"/>
            </a:p>
          </p:txBody>
        </p:sp>
        <p:sp>
          <p:nvSpPr>
            <p:cNvPr id="60" name="59 Rectángulo"/>
            <p:cNvSpPr/>
            <p:nvPr/>
          </p:nvSpPr>
          <p:spPr>
            <a:xfrm>
              <a:off x="1316865" y="3135787"/>
              <a:ext cx="2251881" cy="400110"/>
            </a:xfrm>
            <a:prstGeom prst="rect">
              <a:avLst/>
            </a:prstGeom>
            <a:ln>
              <a:noFill/>
            </a:ln>
          </p:spPr>
          <p:txBody>
            <a:bodyPr wrap="square">
              <a:spAutoFit/>
            </a:bodyPr>
            <a:lstStyle/>
            <a:p>
              <a:pPr algn="ctr"/>
              <a:r>
                <a:rPr lang="es-CO" sz="2000" b="1" dirty="0" smtClean="0">
                  <a:solidFill>
                    <a:schemeClr val="bg1"/>
                  </a:solidFill>
                </a:rPr>
                <a:t>m²/alumno</a:t>
              </a:r>
              <a:endParaRPr lang="es-CO" sz="1400" b="1" dirty="0" smtClean="0">
                <a:solidFill>
                  <a:schemeClr val="bg1"/>
                </a:solidFill>
              </a:endParaRPr>
            </a:p>
          </p:txBody>
        </p:sp>
      </p:grpSp>
      <p:sp>
        <p:nvSpPr>
          <p:cNvPr id="70" name="69 Rectángulo"/>
          <p:cNvSpPr/>
          <p:nvPr/>
        </p:nvSpPr>
        <p:spPr>
          <a:xfrm>
            <a:off x="1242655" y="2101260"/>
            <a:ext cx="6468329" cy="400110"/>
          </a:xfrm>
          <a:prstGeom prst="rect">
            <a:avLst/>
          </a:prstGeom>
          <a:ln>
            <a:noFill/>
          </a:ln>
        </p:spPr>
        <p:txBody>
          <a:bodyPr wrap="square">
            <a:spAutoFit/>
          </a:bodyPr>
          <a:lstStyle/>
          <a:p>
            <a:r>
              <a:rPr lang="es-CO" sz="2000" b="1" dirty="0" smtClean="0"/>
              <a:t>I.ED. Comunitaria 7 de Abril Predio 2: Aula</a:t>
            </a:r>
          </a:p>
        </p:txBody>
      </p:sp>
      <p:grpSp>
        <p:nvGrpSpPr>
          <p:cNvPr id="8" name="29 Grupo"/>
          <p:cNvGrpSpPr/>
          <p:nvPr/>
        </p:nvGrpSpPr>
        <p:grpSpPr>
          <a:xfrm>
            <a:off x="6611166" y="3068332"/>
            <a:ext cx="1841886" cy="1142997"/>
            <a:chOff x="6472128" y="3108702"/>
            <a:chExt cx="1841886" cy="1166152"/>
          </a:xfrm>
        </p:grpSpPr>
        <p:sp>
          <p:nvSpPr>
            <p:cNvPr id="35" name="34 Forma libre"/>
            <p:cNvSpPr/>
            <p:nvPr/>
          </p:nvSpPr>
          <p:spPr>
            <a:xfrm>
              <a:off x="6715125" y="3519609"/>
              <a:ext cx="1314450" cy="755245"/>
            </a:xfrm>
            <a:custGeom>
              <a:avLst/>
              <a:gdLst>
                <a:gd name="connsiteX0" fmla="*/ 0 w 3468763"/>
                <a:gd name="connsiteY0" fmla="*/ 346876 h 3502988"/>
                <a:gd name="connsiteX1" fmla="*/ 346876 w 3468763"/>
                <a:gd name="connsiteY1" fmla="*/ 0 h 3502988"/>
                <a:gd name="connsiteX2" fmla="*/ 3121887 w 3468763"/>
                <a:gd name="connsiteY2" fmla="*/ 0 h 3502988"/>
                <a:gd name="connsiteX3" fmla="*/ 3468763 w 3468763"/>
                <a:gd name="connsiteY3" fmla="*/ 346876 h 3502988"/>
                <a:gd name="connsiteX4" fmla="*/ 3468763 w 3468763"/>
                <a:gd name="connsiteY4" fmla="*/ 3156112 h 3502988"/>
                <a:gd name="connsiteX5" fmla="*/ 3121887 w 3468763"/>
                <a:gd name="connsiteY5" fmla="*/ 3502988 h 3502988"/>
                <a:gd name="connsiteX6" fmla="*/ 346876 w 3468763"/>
                <a:gd name="connsiteY6" fmla="*/ 3502988 h 3502988"/>
                <a:gd name="connsiteX7" fmla="*/ 0 w 3468763"/>
                <a:gd name="connsiteY7" fmla="*/ 3156112 h 3502988"/>
                <a:gd name="connsiteX8" fmla="*/ 0 w 3468763"/>
                <a:gd name="connsiteY8" fmla="*/ 346876 h 350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8763" h="3502988">
                  <a:moveTo>
                    <a:pt x="0" y="346876"/>
                  </a:moveTo>
                  <a:cubicBezTo>
                    <a:pt x="0" y="155302"/>
                    <a:pt x="155302" y="0"/>
                    <a:pt x="346876" y="0"/>
                  </a:cubicBezTo>
                  <a:lnTo>
                    <a:pt x="3121887" y="0"/>
                  </a:lnTo>
                  <a:cubicBezTo>
                    <a:pt x="3313461" y="0"/>
                    <a:pt x="3468763" y="155302"/>
                    <a:pt x="3468763" y="346876"/>
                  </a:cubicBezTo>
                  <a:lnTo>
                    <a:pt x="3468763" y="3156112"/>
                  </a:lnTo>
                  <a:cubicBezTo>
                    <a:pt x="3468763" y="3347686"/>
                    <a:pt x="3313461" y="3502988"/>
                    <a:pt x="3121887" y="3502988"/>
                  </a:cubicBezTo>
                  <a:lnTo>
                    <a:pt x="346876" y="3502988"/>
                  </a:lnTo>
                  <a:cubicBezTo>
                    <a:pt x="155302" y="3502988"/>
                    <a:pt x="0" y="3347686"/>
                    <a:pt x="0" y="3156112"/>
                  </a:cubicBezTo>
                  <a:lnTo>
                    <a:pt x="0" y="346876"/>
                  </a:lnTo>
                  <a:close/>
                </a:path>
              </a:pathLst>
            </a:custGeom>
            <a:ln/>
          </p:spPr>
          <p:style>
            <a:lnRef idx="2">
              <a:schemeClr val="accent1"/>
            </a:lnRef>
            <a:fillRef idx="1">
              <a:schemeClr val="lt1"/>
            </a:fillRef>
            <a:effectRef idx="0">
              <a:schemeClr val="accent1"/>
            </a:effectRef>
            <a:fontRef idx="minor">
              <a:schemeClr val="dk1"/>
            </a:fontRef>
          </p:style>
          <p:txBody>
            <a:bodyPr spcFirstLastPara="0" vert="horz" wrap="square" lIns="204438" tIns="204438" rIns="204438" bIns="955079" numCol="1" spcCol="1270" anchor="t" anchorCtr="0">
              <a:noAutofit/>
            </a:bodyPr>
            <a:lstStyle/>
            <a:p>
              <a:pPr marL="171450" lvl="1" indent="-171450" algn="l" defTabSz="800100">
                <a:lnSpc>
                  <a:spcPct val="90000"/>
                </a:lnSpc>
                <a:spcBef>
                  <a:spcPct val="0"/>
                </a:spcBef>
                <a:spcAft>
                  <a:spcPct val="15000"/>
                </a:spcAft>
              </a:pPr>
              <a:r>
                <a:rPr lang="es-CO" sz="1800" kern="1200" dirty="0" smtClean="0">
                  <a:latin typeface="Calibri" pitchFamily="34" charset="0"/>
                </a:rPr>
                <a:t> </a:t>
              </a:r>
            </a:p>
          </p:txBody>
        </p:sp>
        <p:sp>
          <p:nvSpPr>
            <p:cNvPr id="51" name="50 Forma libre"/>
            <p:cNvSpPr/>
            <p:nvPr/>
          </p:nvSpPr>
          <p:spPr>
            <a:xfrm>
              <a:off x="6472128" y="3108702"/>
              <a:ext cx="1841886" cy="518618"/>
            </a:xfrm>
            <a:custGeom>
              <a:avLst/>
              <a:gdLst>
                <a:gd name="connsiteX0" fmla="*/ 0 w 2230857"/>
                <a:gd name="connsiteY0" fmla="*/ 115473 h 1154730"/>
                <a:gd name="connsiteX1" fmla="*/ 115473 w 2230857"/>
                <a:gd name="connsiteY1" fmla="*/ 0 h 1154730"/>
                <a:gd name="connsiteX2" fmla="*/ 2115384 w 2230857"/>
                <a:gd name="connsiteY2" fmla="*/ 0 h 1154730"/>
                <a:gd name="connsiteX3" fmla="*/ 2230857 w 2230857"/>
                <a:gd name="connsiteY3" fmla="*/ 115473 h 1154730"/>
                <a:gd name="connsiteX4" fmla="*/ 2230857 w 2230857"/>
                <a:gd name="connsiteY4" fmla="*/ 1039257 h 1154730"/>
                <a:gd name="connsiteX5" fmla="*/ 2115384 w 2230857"/>
                <a:gd name="connsiteY5" fmla="*/ 1154730 h 1154730"/>
                <a:gd name="connsiteX6" fmla="*/ 115473 w 2230857"/>
                <a:gd name="connsiteY6" fmla="*/ 1154730 h 1154730"/>
                <a:gd name="connsiteX7" fmla="*/ 0 w 2230857"/>
                <a:gd name="connsiteY7" fmla="*/ 1039257 h 1154730"/>
                <a:gd name="connsiteX8" fmla="*/ 0 w 2230857"/>
                <a:gd name="connsiteY8" fmla="*/ 115473 h 115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0857" h="1154730">
                  <a:moveTo>
                    <a:pt x="0" y="115473"/>
                  </a:moveTo>
                  <a:cubicBezTo>
                    <a:pt x="0" y="51699"/>
                    <a:pt x="51699" y="0"/>
                    <a:pt x="115473" y="0"/>
                  </a:cubicBezTo>
                  <a:lnTo>
                    <a:pt x="2115384" y="0"/>
                  </a:lnTo>
                  <a:cubicBezTo>
                    <a:pt x="2179158" y="0"/>
                    <a:pt x="2230857" y="51699"/>
                    <a:pt x="2230857" y="115473"/>
                  </a:cubicBezTo>
                  <a:lnTo>
                    <a:pt x="2230857" y="1039257"/>
                  </a:lnTo>
                  <a:cubicBezTo>
                    <a:pt x="2230857" y="1103031"/>
                    <a:pt x="2179158" y="1154730"/>
                    <a:pt x="2115384" y="1154730"/>
                  </a:cubicBezTo>
                  <a:lnTo>
                    <a:pt x="115473" y="1154730"/>
                  </a:lnTo>
                  <a:cubicBezTo>
                    <a:pt x="51699" y="1154730"/>
                    <a:pt x="0" y="1103031"/>
                    <a:pt x="0" y="1039257"/>
                  </a:cubicBezTo>
                  <a:lnTo>
                    <a:pt x="0" y="115473"/>
                  </a:lnTo>
                  <a:close/>
                </a:path>
              </a:pathLst>
            </a:custGeom>
            <a:ln/>
          </p:spPr>
          <p:style>
            <a:lnRef idx="3">
              <a:schemeClr val="lt1"/>
            </a:lnRef>
            <a:fillRef idx="1">
              <a:schemeClr val="dk1"/>
            </a:fillRef>
            <a:effectRef idx="1">
              <a:schemeClr val="dk1"/>
            </a:effectRef>
            <a:fontRef idx="minor">
              <a:schemeClr val="lt1"/>
            </a:fontRef>
          </p:style>
          <p:txBody>
            <a:bodyPr spcFirstLastPara="0" vert="horz" wrap="square" lIns="64301" tIns="54141" rIns="64301" bIns="54141" numCol="1" spcCol="1270" anchor="ctr" anchorCtr="0">
              <a:noAutofit/>
            </a:bodyPr>
            <a:lstStyle/>
            <a:p>
              <a:pPr lvl="0" algn="ctr" defTabSz="711200">
                <a:lnSpc>
                  <a:spcPct val="90000"/>
                </a:lnSpc>
                <a:spcBef>
                  <a:spcPct val="0"/>
                </a:spcBef>
                <a:spcAft>
                  <a:spcPct val="35000"/>
                </a:spcAft>
              </a:pPr>
              <a:r>
                <a:rPr lang="es-CO" sz="1600" b="1" dirty="0" smtClean="0">
                  <a:solidFill>
                    <a:schemeClr val="bg1"/>
                  </a:solidFill>
                </a:rPr>
                <a:t>Déficit del Estándar</a:t>
              </a:r>
              <a:endParaRPr lang="es-CO" sz="1600" b="1" kern="1200" dirty="0" smtClean="0">
                <a:solidFill>
                  <a:schemeClr val="bg1"/>
                </a:solidFill>
              </a:endParaRPr>
            </a:p>
          </p:txBody>
        </p:sp>
        <p:sp>
          <p:nvSpPr>
            <p:cNvPr id="55" name="54 CuadroTexto"/>
            <p:cNvSpPr txBox="1"/>
            <p:nvPr/>
          </p:nvSpPr>
          <p:spPr>
            <a:xfrm>
              <a:off x="6876478" y="3666352"/>
              <a:ext cx="1023015" cy="596621"/>
            </a:xfrm>
            <a:prstGeom prst="rect">
              <a:avLst/>
            </a:prstGeom>
            <a:solidFill>
              <a:schemeClr val="bg1"/>
            </a:solidFill>
            <a:ln>
              <a:noFill/>
            </a:ln>
          </p:spPr>
          <p:txBody>
            <a:bodyPr wrap="square" rtlCol="0">
              <a:spAutoFit/>
            </a:bodyPr>
            <a:lstStyle/>
            <a:p>
              <a:pPr algn="ctr"/>
              <a:r>
                <a:rPr lang="es-CO" sz="2000" b="1" dirty="0" smtClean="0">
                  <a:latin typeface="Helvetica" pitchFamily="34" charset="0"/>
                </a:rPr>
                <a:t>818 </a:t>
              </a:r>
              <a:r>
                <a:rPr lang="es-CO" b="1" dirty="0" smtClean="0"/>
                <a:t>m² </a:t>
              </a:r>
              <a:r>
                <a:rPr lang="es-CO" sz="1200" b="1" dirty="0" smtClean="0">
                  <a:latin typeface="Helvetica" pitchFamily="34" charset="0"/>
                </a:rPr>
                <a:t>Aula</a:t>
              </a:r>
              <a:endParaRPr lang="es-CO" sz="3200" b="1" dirty="0" smtClean="0">
                <a:solidFill>
                  <a:schemeClr val="accent3">
                    <a:lumMod val="50000"/>
                  </a:schemeClr>
                </a:solidFill>
                <a:latin typeface="Helvetica" pitchFamily="34" charset="0"/>
              </a:endParaRPr>
            </a:p>
          </p:txBody>
        </p:sp>
      </p:grpSp>
      <p:sp>
        <p:nvSpPr>
          <p:cNvPr id="25" name="24 Rectángulo"/>
          <p:cNvSpPr/>
          <p:nvPr/>
        </p:nvSpPr>
        <p:spPr>
          <a:xfrm>
            <a:off x="961030" y="5670172"/>
            <a:ext cx="7983941" cy="646331"/>
          </a:xfrm>
          <a:prstGeom prst="rect">
            <a:avLst/>
          </a:prstGeom>
        </p:spPr>
        <p:txBody>
          <a:bodyPr wrap="square">
            <a:spAutoFit/>
          </a:bodyPr>
          <a:lstStyle/>
          <a:p>
            <a:pPr algn="ctr"/>
            <a:r>
              <a:rPr lang="es-CO" b="1" dirty="0" smtClean="0">
                <a:solidFill>
                  <a:schemeClr val="bg2">
                    <a:lumMod val="25000"/>
                  </a:schemeClr>
                </a:solidFill>
              </a:rPr>
              <a:t>El I.E.D La Magdalena no cumple con el estándar de metro cuadrado por alumno, se requieren 818</a:t>
            </a:r>
            <a:r>
              <a:rPr lang="es-CO" b="1" dirty="0" smtClean="0">
                <a:solidFill>
                  <a:schemeClr val="tx1">
                    <a:lumMod val="75000"/>
                    <a:lumOff val="25000"/>
                  </a:schemeClr>
                </a:solidFill>
              </a:rPr>
              <a:t> metros cuadrados </a:t>
            </a:r>
            <a:r>
              <a:rPr lang="es-CO" b="1" dirty="0" smtClean="0">
                <a:solidFill>
                  <a:schemeClr val="bg2">
                    <a:lumMod val="25000"/>
                  </a:schemeClr>
                </a:solidFill>
              </a:rPr>
              <a:t>de aula para la población que atiende.  </a:t>
            </a:r>
            <a:endParaRPr lang="es-CO" b="1" dirty="0">
              <a:solidFill>
                <a:schemeClr val="bg2">
                  <a:lumMod val="25000"/>
                </a:schemeClr>
              </a:solidFill>
            </a:endParaRPr>
          </a:p>
        </p:txBody>
      </p:sp>
      <p:cxnSp>
        <p:nvCxnSpPr>
          <p:cNvPr id="33" name="32 Conector recto"/>
          <p:cNvCxnSpPr/>
          <p:nvPr/>
        </p:nvCxnSpPr>
        <p:spPr>
          <a:xfrm>
            <a:off x="5909908" y="3880744"/>
            <a:ext cx="847725" cy="1331"/>
          </a:xfrm>
          <a:prstGeom prst="line">
            <a:avLst/>
          </a:prstGeom>
          <a:ln>
            <a:prstDash val="dashDot"/>
          </a:ln>
        </p:spPr>
        <p:style>
          <a:lnRef idx="2">
            <a:schemeClr val="dk1"/>
          </a:lnRef>
          <a:fillRef idx="0">
            <a:schemeClr val="dk1"/>
          </a:fillRef>
          <a:effectRef idx="1">
            <a:schemeClr val="dk1"/>
          </a:effectRef>
          <a:fontRef idx="minor">
            <a:schemeClr val="tx1"/>
          </a:fontRef>
        </p:style>
      </p:cxnSp>
      <p:sp>
        <p:nvSpPr>
          <p:cNvPr id="30" name="29 Forma libre"/>
          <p:cNvSpPr/>
          <p:nvPr/>
        </p:nvSpPr>
        <p:spPr>
          <a:xfrm>
            <a:off x="4121667" y="4389544"/>
            <a:ext cx="1528508" cy="414467"/>
          </a:xfrm>
          <a:custGeom>
            <a:avLst/>
            <a:gdLst>
              <a:gd name="connsiteX0" fmla="*/ 0 w 2230857"/>
              <a:gd name="connsiteY0" fmla="*/ 115473 h 1154730"/>
              <a:gd name="connsiteX1" fmla="*/ 115473 w 2230857"/>
              <a:gd name="connsiteY1" fmla="*/ 0 h 1154730"/>
              <a:gd name="connsiteX2" fmla="*/ 2115384 w 2230857"/>
              <a:gd name="connsiteY2" fmla="*/ 0 h 1154730"/>
              <a:gd name="connsiteX3" fmla="*/ 2230857 w 2230857"/>
              <a:gd name="connsiteY3" fmla="*/ 115473 h 1154730"/>
              <a:gd name="connsiteX4" fmla="*/ 2230857 w 2230857"/>
              <a:gd name="connsiteY4" fmla="*/ 1039257 h 1154730"/>
              <a:gd name="connsiteX5" fmla="*/ 2115384 w 2230857"/>
              <a:gd name="connsiteY5" fmla="*/ 1154730 h 1154730"/>
              <a:gd name="connsiteX6" fmla="*/ 115473 w 2230857"/>
              <a:gd name="connsiteY6" fmla="*/ 1154730 h 1154730"/>
              <a:gd name="connsiteX7" fmla="*/ 0 w 2230857"/>
              <a:gd name="connsiteY7" fmla="*/ 1039257 h 1154730"/>
              <a:gd name="connsiteX8" fmla="*/ 0 w 2230857"/>
              <a:gd name="connsiteY8" fmla="*/ 115473 h 115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0857" h="1154730">
                <a:moveTo>
                  <a:pt x="0" y="115473"/>
                </a:moveTo>
                <a:cubicBezTo>
                  <a:pt x="0" y="51699"/>
                  <a:pt x="51699" y="0"/>
                  <a:pt x="115473" y="0"/>
                </a:cubicBezTo>
                <a:lnTo>
                  <a:pt x="2115384" y="0"/>
                </a:lnTo>
                <a:cubicBezTo>
                  <a:pt x="2179158" y="0"/>
                  <a:pt x="2230857" y="51699"/>
                  <a:pt x="2230857" y="115473"/>
                </a:cubicBezTo>
                <a:lnTo>
                  <a:pt x="2230857" y="1039257"/>
                </a:lnTo>
                <a:cubicBezTo>
                  <a:pt x="2230857" y="1103031"/>
                  <a:pt x="2179158" y="1154730"/>
                  <a:pt x="2115384" y="1154730"/>
                </a:cubicBezTo>
                <a:lnTo>
                  <a:pt x="115473" y="1154730"/>
                </a:lnTo>
                <a:cubicBezTo>
                  <a:pt x="51699" y="1154730"/>
                  <a:pt x="0" y="1103031"/>
                  <a:pt x="0" y="1039257"/>
                </a:cubicBezTo>
                <a:lnTo>
                  <a:pt x="0" y="115473"/>
                </a:lnTo>
                <a:close/>
              </a:path>
            </a:pathLst>
          </a:custGeom>
        </p:spPr>
        <p:style>
          <a:lnRef idx="3">
            <a:schemeClr val="lt1"/>
          </a:lnRef>
          <a:fillRef idx="1">
            <a:schemeClr val="accent1"/>
          </a:fillRef>
          <a:effectRef idx="1">
            <a:schemeClr val="accent1"/>
          </a:effectRef>
          <a:fontRef idx="minor">
            <a:schemeClr val="lt1"/>
          </a:fontRef>
        </p:style>
        <p:txBody>
          <a:bodyPr spcFirstLastPara="0" vert="horz" wrap="square" lIns="64301" tIns="54141" rIns="64301" bIns="54141" numCol="1" spcCol="1270" anchor="ctr" anchorCtr="0">
            <a:noAutofit/>
          </a:bodyPr>
          <a:lstStyle/>
          <a:p>
            <a:pPr lvl="0" algn="ctr" defTabSz="711200">
              <a:lnSpc>
                <a:spcPct val="90000"/>
              </a:lnSpc>
              <a:spcBef>
                <a:spcPct val="0"/>
              </a:spcBef>
              <a:spcAft>
                <a:spcPct val="35000"/>
              </a:spcAft>
            </a:pPr>
            <a:endParaRPr lang="es-CO" b="1" kern="1200" dirty="0" smtClean="0"/>
          </a:p>
        </p:txBody>
      </p:sp>
      <p:sp>
        <p:nvSpPr>
          <p:cNvPr id="34" name="33 CuadroTexto"/>
          <p:cNvSpPr txBox="1"/>
          <p:nvPr/>
        </p:nvSpPr>
        <p:spPr>
          <a:xfrm>
            <a:off x="4201704" y="4797320"/>
            <a:ext cx="1247774" cy="461665"/>
          </a:xfrm>
          <a:prstGeom prst="rect">
            <a:avLst/>
          </a:prstGeom>
          <a:noFill/>
        </p:spPr>
        <p:txBody>
          <a:bodyPr wrap="square" rtlCol="0">
            <a:spAutoFit/>
          </a:bodyPr>
          <a:lstStyle/>
          <a:p>
            <a:pPr algn="ctr"/>
            <a:r>
              <a:rPr lang="es-CO" sz="2400" b="1" dirty="0" smtClean="0">
                <a:solidFill>
                  <a:srgbClr val="3E5238"/>
                </a:solidFill>
              </a:rPr>
              <a:t>1,65</a:t>
            </a:r>
            <a:endParaRPr lang="es-ES" sz="2400" b="1" dirty="0">
              <a:solidFill>
                <a:schemeClr val="tx1">
                  <a:lumMod val="50000"/>
                  <a:lumOff val="50000"/>
                </a:schemeClr>
              </a:solidFill>
            </a:endParaRPr>
          </a:p>
        </p:txBody>
      </p:sp>
      <p:sp>
        <p:nvSpPr>
          <p:cNvPr id="36" name="35 Rectángulo"/>
          <p:cNvSpPr/>
          <p:nvPr/>
        </p:nvSpPr>
        <p:spPr>
          <a:xfrm>
            <a:off x="4285724" y="4418049"/>
            <a:ext cx="1173142" cy="400110"/>
          </a:xfrm>
          <a:prstGeom prst="rect">
            <a:avLst/>
          </a:prstGeom>
        </p:spPr>
        <p:txBody>
          <a:bodyPr wrap="none">
            <a:spAutoFit/>
          </a:bodyPr>
          <a:lstStyle/>
          <a:p>
            <a:pPr algn="ctr"/>
            <a:r>
              <a:rPr lang="es-CO" sz="2000" b="1" dirty="0" smtClean="0">
                <a:solidFill>
                  <a:schemeClr val="bg1"/>
                </a:solidFill>
              </a:rPr>
              <a:t>Estándar </a:t>
            </a:r>
            <a:endParaRPr lang="es-CO" sz="1400" b="1" dirty="0" smtClean="0">
              <a:solidFill>
                <a:schemeClr val="bg1"/>
              </a:solidFill>
            </a:endParaRPr>
          </a:p>
        </p:txBody>
      </p:sp>
      <p:cxnSp>
        <p:nvCxnSpPr>
          <p:cNvPr id="39" name="38 Conector recto"/>
          <p:cNvCxnSpPr>
            <a:stCxn id="44" idx="3"/>
          </p:cNvCxnSpPr>
          <p:nvPr/>
        </p:nvCxnSpPr>
        <p:spPr>
          <a:xfrm>
            <a:off x="3058804" y="3879467"/>
            <a:ext cx="899047" cy="10145"/>
          </a:xfrm>
          <a:prstGeom prst="line">
            <a:avLst/>
          </a:prstGeom>
          <a:ln>
            <a:prstDash val="dashDot"/>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83238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ox(in)">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ox(in)">
                                      <p:cBhvr>
                                        <p:cTn id="17" dur="500"/>
                                        <p:tgtEl>
                                          <p:spTgt spid="30"/>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box(in)">
                                      <p:cBhvr>
                                        <p:cTn id="20" dur="500"/>
                                        <p:tgtEl>
                                          <p:spTgt spid="34"/>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box(in)">
                                      <p:cBhvr>
                                        <p:cTn id="23" dur="500"/>
                                        <p:tgtEl>
                                          <p:spTgt spid="36"/>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box(in)">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box(in)">
                                      <p:cBhvr>
                                        <p:cTn id="31" dur="5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ox(in)">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ox(in)">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ox(in)">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ox(in)">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70" grpId="0"/>
      <p:bldP spid="25" grpId="0"/>
      <p:bldP spid="30" grpId="0" animBg="1"/>
      <p:bldP spid="34" grpId="0"/>
      <p:bldP spid="3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5486401" y="1300523"/>
            <a:ext cx="2464526" cy="1588127"/>
          </a:xfrm>
          <a:prstGeom prst="rect">
            <a:avLst/>
          </a:prstGeom>
        </p:spPr>
        <p:txBody>
          <a:bodyPr wrap="square">
            <a:spAutoFit/>
          </a:bodyPr>
          <a:lstStyle/>
          <a:p>
            <a:pPr lvl="0" defTabSz="488950">
              <a:lnSpc>
                <a:spcPct val="90000"/>
              </a:lnSpc>
              <a:spcBef>
                <a:spcPct val="0"/>
              </a:spcBef>
              <a:spcAft>
                <a:spcPct val="35000"/>
              </a:spcAft>
            </a:pPr>
            <a:r>
              <a:rPr lang="es-CO" b="1" dirty="0" smtClean="0">
                <a:solidFill>
                  <a:schemeClr val="bg1"/>
                </a:solidFill>
              </a:rPr>
              <a:t>¿Existen  establecimientos educativos en mi municipio que presenten problemas de riesgos naturales?</a:t>
            </a:r>
          </a:p>
        </p:txBody>
      </p:sp>
      <p:sp>
        <p:nvSpPr>
          <p:cNvPr id="14" name="13 CuadroTexto"/>
          <p:cNvSpPr txBox="1"/>
          <p:nvPr/>
        </p:nvSpPr>
        <p:spPr>
          <a:xfrm>
            <a:off x="132735" y="57700"/>
            <a:ext cx="6415549" cy="782958"/>
          </a:xfrm>
          <a:prstGeom prst="rect">
            <a:avLst/>
          </a:prstGeom>
          <a:noFill/>
        </p:spPr>
        <p:txBody>
          <a:bodyPr wrap="square" rtlCol="0" anchor="ctr" anchorCtr="0">
            <a:noAutofit/>
          </a:bodyPr>
          <a:lstStyle/>
          <a:p>
            <a:r>
              <a:rPr lang="es-CO" sz="3200" b="1" dirty="0" smtClean="0">
                <a:solidFill>
                  <a:schemeClr val="bg1"/>
                </a:solidFill>
              </a:rPr>
              <a:t>Consulta por Ámbito Riesgos</a:t>
            </a:r>
            <a:endParaRPr lang="es-CO" sz="3200" b="1" dirty="0">
              <a:solidFill>
                <a:schemeClr val="bg1"/>
              </a:solidFill>
            </a:endParaRPr>
          </a:p>
        </p:txBody>
      </p:sp>
      <p:grpSp>
        <p:nvGrpSpPr>
          <p:cNvPr id="26" name="25 Grupo"/>
          <p:cNvGrpSpPr/>
          <p:nvPr/>
        </p:nvGrpSpPr>
        <p:grpSpPr>
          <a:xfrm>
            <a:off x="0" y="0"/>
            <a:ext cx="9144000" cy="1037230"/>
            <a:chOff x="0" y="0"/>
            <a:chExt cx="9144000" cy="1037230"/>
          </a:xfrm>
        </p:grpSpPr>
        <p:grpSp>
          <p:nvGrpSpPr>
            <p:cNvPr id="11" name="33 Grupo"/>
            <p:cNvGrpSpPr/>
            <p:nvPr/>
          </p:nvGrpSpPr>
          <p:grpSpPr>
            <a:xfrm>
              <a:off x="0" y="0"/>
              <a:ext cx="9144000" cy="1037230"/>
              <a:chOff x="0" y="0"/>
              <a:chExt cx="9144000" cy="1037230"/>
            </a:xfrm>
          </p:grpSpPr>
          <p:pic>
            <p:nvPicPr>
              <p:cNvPr id="15" name="Picture 2"/>
              <p:cNvPicPr>
                <a:picLocks noChangeAspect="1" noChangeArrowheads="1"/>
              </p:cNvPicPr>
              <p:nvPr/>
            </p:nvPicPr>
            <p:blipFill>
              <a:blip r:embed="rId3" cstate="print"/>
              <a:srcRect/>
              <a:stretch>
                <a:fillRect/>
              </a:stretch>
            </p:blipFill>
            <p:spPr bwMode="auto">
              <a:xfrm>
                <a:off x="0" y="0"/>
                <a:ext cx="9144000" cy="1037230"/>
              </a:xfrm>
              <a:prstGeom prst="rect">
                <a:avLst/>
              </a:prstGeom>
              <a:noFill/>
              <a:ln w="9525">
                <a:noFill/>
                <a:miter lim="800000"/>
                <a:headEnd/>
                <a:tailEnd/>
              </a:ln>
            </p:spPr>
          </p:pic>
          <p:sp>
            <p:nvSpPr>
              <p:cNvPr id="16" name="15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17" name="16 Rectángulo"/>
            <p:cNvSpPr/>
            <p:nvPr/>
          </p:nvSpPr>
          <p:spPr bwMode="auto">
            <a:xfrm>
              <a:off x="940536" y="257766"/>
              <a:ext cx="5160013"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b="1" dirty="0">
                <a:solidFill>
                  <a:schemeClr val="accent3">
                    <a:lumMod val="50000"/>
                  </a:schemeClr>
                </a:solidFill>
                <a:latin typeface="Arial" pitchFamily="34" charset="0"/>
                <a:cs typeface="Arial" pitchFamily="34" charset="0"/>
              </a:endParaRPr>
            </a:p>
          </p:txBody>
        </p:sp>
      </p:grpSp>
      <p:pic>
        <p:nvPicPr>
          <p:cNvPr id="3" name="2 Imagen"/>
          <p:cNvPicPr>
            <a:picLocks noChangeAspect="1"/>
          </p:cNvPicPr>
          <p:nvPr/>
        </p:nvPicPr>
        <p:blipFill rotWithShape="1">
          <a:blip r:embed="rId4" cstate="print">
            <a:extLst>
              <a:ext uri="{28A0092B-C50C-407E-A947-70E740481C1C}">
                <a14:useLocalDpi xmlns:a14="http://schemas.microsoft.com/office/drawing/2010/main" val="0"/>
              </a:ext>
            </a:extLst>
          </a:blip>
          <a:srcRect t="7884" r="4952" b="3735"/>
          <a:stretch/>
        </p:blipFill>
        <p:spPr>
          <a:xfrm>
            <a:off x="177968" y="1435862"/>
            <a:ext cx="8787901" cy="4759690"/>
          </a:xfrm>
          <a:prstGeom prst="rect">
            <a:avLst/>
          </a:prstGeom>
          <a:ln>
            <a:noFill/>
          </a:ln>
          <a:effectLst>
            <a:outerShdw blurRad="292100" dist="139700" dir="2700000" algn="tl" rotWithShape="0">
              <a:srgbClr val="333333">
                <a:alpha val="65000"/>
              </a:srgbClr>
            </a:outerShdw>
          </a:effectLst>
        </p:spPr>
      </p:pic>
      <p:pic>
        <p:nvPicPr>
          <p:cNvPr id="19" name="18 Imagen" descr="Imagen1.png"/>
          <p:cNvPicPr>
            <a:picLocks noChangeAspect="1"/>
          </p:cNvPicPr>
          <p:nvPr/>
        </p:nvPicPr>
        <p:blipFill>
          <a:blip r:embed="rId5" cstate="print"/>
          <a:stretch>
            <a:fillRect/>
          </a:stretch>
        </p:blipFill>
        <p:spPr>
          <a:xfrm>
            <a:off x="444829" y="3661250"/>
            <a:ext cx="861456" cy="1475877"/>
          </a:xfrm>
          <a:prstGeom prst="rect">
            <a:avLst/>
          </a:prstGeom>
        </p:spPr>
      </p:pic>
      <p:sp>
        <p:nvSpPr>
          <p:cNvPr id="12" name="11 Rectángulo"/>
          <p:cNvSpPr/>
          <p:nvPr/>
        </p:nvSpPr>
        <p:spPr>
          <a:xfrm>
            <a:off x="1145176" y="240711"/>
            <a:ext cx="7589391" cy="830997"/>
          </a:xfrm>
          <a:prstGeom prst="rect">
            <a:avLst/>
          </a:prstGeom>
        </p:spPr>
        <p:txBody>
          <a:bodyPr wrap="square">
            <a:spAutoFit/>
          </a:bodyPr>
          <a:lstStyle/>
          <a:p>
            <a:pPr>
              <a:defRPr/>
            </a:pPr>
            <a:r>
              <a:rPr lang="es-ES" sz="2400" b="1" dirty="0">
                <a:solidFill>
                  <a:schemeClr val="accent3">
                    <a:lumMod val="50000"/>
                  </a:schemeClr>
                </a:solidFill>
                <a:latin typeface="Arial" pitchFamily="34" charset="0"/>
                <a:cs typeface="Arial" pitchFamily="34" charset="0"/>
              </a:rPr>
              <a:t>¿</a:t>
            </a:r>
            <a:r>
              <a:rPr lang="es-ES" sz="2400" b="1" dirty="0" smtClean="0">
                <a:solidFill>
                  <a:schemeClr val="accent3">
                    <a:lumMod val="50000"/>
                  </a:schemeClr>
                </a:solidFill>
                <a:latin typeface="Arial" pitchFamily="34" charset="0"/>
                <a:cs typeface="Arial" pitchFamily="34" charset="0"/>
              </a:rPr>
              <a:t>Cuáles y cuántos </a:t>
            </a:r>
            <a:r>
              <a:rPr lang="es-ES" sz="2400" b="1" dirty="0">
                <a:solidFill>
                  <a:schemeClr val="accent3">
                    <a:lumMod val="50000"/>
                  </a:schemeClr>
                </a:solidFill>
                <a:latin typeface="Arial" pitchFamily="34" charset="0"/>
                <a:cs typeface="Arial" pitchFamily="34" charset="0"/>
              </a:rPr>
              <a:t>predios </a:t>
            </a:r>
            <a:r>
              <a:rPr lang="es-ES" sz="2400" b="1" dirty="0" smtClean="0">
                <a:solidFill>
                  <a:schemeClr val="accent3">
                    <a:lumMod val="50000"/>
                  </a:schemeClr>
                </a:solidFill>
                <a:latin typeface="Arial" pitchFamily="34" charset="0"/>
                <a:cs typeface="Arial" pitchFamily="34" charset="0"/>
              </a:rPr>
              <a:t>carecen de bibliotecas en mi </a:t>
            </a:r>
            <a:r>
              <a:rPr lang="es-ES" sz="2400" b="1" dirty="0">
                <a:solidFill>
                  <a:schemeClr val="accent3">
                    <a:lumMod val="50000"/>
                  </a:schemeClr>
                </a:solidFill>
                <a:latin typeface="Arial" pitchFamily="34" charset="0"/>
                <a:cs typeface="Arial" pitchFamily="34" charset="0"/>
              </a:rPr>
              <a:t>municipio?</a:t>
            </a:r>
          </a:p>
        </p:txBody>
      </p:sp>
    </p:spTree>
    <p:extLst>
      <p:ext uri="{BB962C8B-B14F-4D97-AF65-F5344CB8AC3E}">
        <p14:creationId xmlns:p14="http://schemas.microsoft.com/office/powerpoint/2010/main" val="10469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5486401" y="1300523"/>
            <a:ext cx="2464526" cy="1588127"/>
          </a:xfrm>
          <a:prstGeom prst="rect">
            <a:avLst/>
          </a:prstGeom>
        </p:spPr>
        <p:txBody>
          <a:bodyPr wrap="square">
            <a:spAutoFit/>
          </a:bodyPr>
          <a:lstStyle/>
          <a:p>
            <a:pPr lvl="0" defTabSz="488950">
              <a:lnSpc>
                <a:spcPct val="90000"/>
              </a:lnSpc>
              <a:spcBef>
                <a:spcPct val="0"/>
              </a:spcBef>
              <a:spcAft>
                <a:spcPct val="35000"/>
              </a:spcAft>
            </a:pPr>
            <a:r>
              <a:rPr lang="es-CO" b="1" dirty="0" smtClean="0">
                <a:solidFill>
                  <a:schemeClr val="bg1"/>
                </a:solidFill>
              </a:rPr>
              <a:t>¿Existen  establecimientos educativos en mi municipio que presenten problemas de riesgos naturales?</a:t>
            </a:r>
          </a:p>
        </p:txBody>
      </p:sp>
      <p:sp>
        <p:nvSpPr>
          <p:cNvPr id="14" name="13 CuadroTexto"/>
          <p:cNvSpPr txBox="1"/>
          <p:nvPr/>
        </p:nvSpPr>
        <p:spPr>
          <a:xfrm>
            <a:off x="132735" y="57700"/>
            <a:ext cx="6415549" cy="782958"/>
          </a:xfrm>
          <a:prstGeom prst="rect">
            <a:avLst/>
          </a:prstGeom>
          <a:noFill/>
        </p:spPr>
        <p:txBody>
          <a:bodyPr wrap="square" rtlCol="0" anchor="ctr" anchorCtr="0">
            <a:noAutofit/>
          </a:bodyPr>
          <a:lstStyle/>
          <a:p>
            <a:r>
              <a:rPr lang="es-CO" sz="3200" b="1" dirty="0" smtClean="0">
                <a:solidFill>
                  <a:schemeClr val="bg1"/>
                </a:solidFill>
              </a:rPr>
              <a:t>Consulta por Ámbito Riesgos</a:t>
            </a:r>
            <a:endParaRPr lang="es-CO" sz="3200" b="1" dirty="0">
              <a:solidFill>
                <a:schemeClr val="bg1"/>
              </a:solidFill>
            </a:endParaRPr>
          </a:p>
        </p:txBody>
      </p:sp>
      <p:grpSp>
        <p:nvGrpSpPr>
          <p:cNvPr id="5" name="25 Grupo"/>
          <p:cNvGrpSpPr/>
          <p:nvPr/>
        </p:nvGrpSpPr>
        <p:grpSpPr>
          <a:xfrm>
            <a:off x="0" y="0"/>
            <a:ext cx="9144000" cy="1037230"/>
            <a:chOff x="0" y="0"/>
            <a:chExt cx="9144000" cy="1037230"/>
          </a:xfrm>
        </p:grpSpPr>
        <p:grpSp>
          <p:nvGrpSpPr>
            <p:cNvPr id="6" name="33 Grupo"/>
            <p:cNvGrpSpPr/>
            <p:nvPr/>
          </p:nvGrpSpPr>
          <p:grpSpPr>
            <a:xfrm>
              <a:off x="0" y="0"/>
              <a:ext cx="9144000" cy="1037230"/>
              <a:chOff x="0" y="0"/>
              <a:chExt cx="9144000" cy="1037230"/>
            </a:xfrm>
          </p:grpSpPr>
          <p:pic>
            <p:nvPicPr>
              <p:cNvPr id="15" name="Picture 2"/>
              <p:cNvPicPr>
                <a:picLocks noChangeAspect="1" noChangeArrowheads="1"/>
              </p:cNvPicPr>
              <p:nvPr/>
            </p:nvPicPr>
            <p:blipFill>
              <a:blip r:embed="rId3" cstate="print"/>
              <a:srcRect/>
              <a:stretch>
                <a:fillRect/>
              </a:stretch>
            </p:blipFill>
            <p:spPr bwMode="auto">
              <a:xfrm>
                <a:off x="0" y="0"/>
                <a:ext cx="9144000" cy="1037230"/>
              </a:xfrm>
              <a:prstGeom prst="rect">
                <a:avLst/>
              </a:prstGeom>
              <a:noFill/>
              <a:ln w="9525">
                <a:noFill/>
                <a:miter lim="800000"/>
                <a:headEnd/>
                <a:tailEnd/>
              </a:ln>
            </p:spPr>
          </p:pic>
          <p:sp>
            <p:nvSpPr>
              <p:cNvPr id="16" name="15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17" name="16 Rectángulo"/>
            <p:cNvSpPr/>
            <p:nvPr/>
          </p:nvSpPr>
          <p:spPr bwMode="auto">
            <a:xfrm>
              <a:off x="940536" y="257766"/>
              <a:ext cx="5160013"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b="1" dirty="0">
                <a:solidFill>
                  <a:schemeClr val="accent3">
                    <a:lumMod val="50000"/>
                  </a:schemeClr>
                </a:solidFill>
                <a:latin typeface="Arial" pitchFamily="34" charset="0"/>
                <a:cs typeface="Arial" pitchFamily="34" charset="0"/>
              </a:endParaRPr>
            </a:p>
          </p:txBody>
        </p:sp>
      </p:grpSp>
      <p:sp>
        <p:nvSpPr>
          <p:cNvPr id="4" name="3 Rectángulo"/>
          <p:cNvSpPr/>
          <p:nvPr/>
        </p:nvSpPr>
        <p:spPr>
          <a:xfrm>
            <a:off x="1145176" y="240711"/>
            <a:ext cx="7267303" cy="830997"/>
          </a:xfrm>
          <a:prstGeom prst="rect">
            <a:avLst/>
          </a:prstGeom>
        </p:spPr>
        <p:txBody>
          <a:bodyPr wrap="square">
            <a:spAutoFit/>
          </a:bodyPr>
          <a:lstStyle/>
          <a:p>
            <a:pPr>
              <a:defRPr/>
            </a:pPr>
            <a:r>
              <a:rPr lang="es-ES" sz="2400" b="1" dirty="0">
                <a:solidFill>
                  <a:schemeClr val="accent3">
                    <a:lumMod val="50000"/>
                  </a:schemeClr>
                </a:solidFill>
                <a:latin typeface="Arial" pitchFamily="34" charset="0"/>
                <a:cs typeface="Arial" pitchFamily="34" charset="0"/>
              </a:rPr>
              <a:t>¿</a:t>
            </a:r>
            <a:r>
              <a:rPr lang="es-ES" sz="2400" b="1" dirty="0" smtClean="0">
                <a:solidFill>
                  <a:schemeClr val="accent3">
                    <a:lumMod val="50000"/>
                  </a:schemeClr>
                </a:solidFill>
                <a:latin typeface="Arial" pitchFamily="34" charset="0"/>
                <a:cs typeface="Arial" pitchFamily="34" charset="0"/>
              </a:rPr>
              <a:t>Cuáles y cuántos </a:t>
            </a:r>
            <a:r>
              <a:rPr lang="es-ES" sz="2400" b="1" dirty="0">
                <a:solidFill>
                  <a:schemeClr val="accent3">
                    <a:lumMod val="50000"/>
                  </a:schemeClr>
                </a:solidFill>
                <a:latin typeface="Arial" pitchFamily="34" charset="0"/>
                <a:cs typeface="Arial" pitchFamily="34" charset="0"/>
              </a:rPr>
              <a:t>predios </a:t>
            </a:r>
            <a:r>
              <a:rPr lang="es-ES" sz="2400" b="1" dirty="0" smtClean="0">
                <a:solidFill>
                  <a:schemeClr val="accent3">
                    <a:lumMod val="50000"/>
                  </a:schemeClr>
                </a:solidFill>
                <a:latin typeface="Arial" pitchFamily="34" charset="0"/>
                <a:cs typeface="Arial" pitchFamily="34" charset="0"/>
              </a:rPr>
              <a:t>carecen de bibliotecas en </a:t>
            </a:r>
            <a:r>
              <a:rPr lang="es-ES" sz="2400" b="1" dirty="0">
                <a:solidFill>
                  <a:schemeClr val="accent3">
                    <a:lumMod val="50000"/>
                  </a:schemeClr>
                </a:solidFill>
                <a:latin typeface="Arial" pitchFamily="34" charset="0"/>
                <a:cs typeface="Arial" pitchFamily="34" charset="0"/>
              </a:rPr>
              <a:t>mi </a:t>
            </a:r>
            <a:r>
              <a:rPr lang="es-ES" sz="2400" b="1" dirty="0" smtClean="0">
                <a:solidFill>
                  <a:schemeClr val="accent3">
                    <a:lumMod val="50000"/>
                  </a:schemeClr>
                </a:solidFill>
                <a:latin typeface="Arial" pitchFamily="34" charset="0"/>
                <a:cs typeface="Arial" pitchFamily="34" charset="0"/>
              </a:rPr>
              <a:t>municipio</a:t>
            </a:r>
            <a:r>
              <a:rPr lang="es-ES" sz="2400" b="1" dirty="0">
                <a:solidFill>
                  <a:schemeClr val="accent3">
                    <a:lumMod val="50000"/>
                  </a:schemeClr>
                </a:solidFill>
                <a:latin typeface="Arial" pitchFamily="34" charset="0"/>
                <a:cs typeface="Arial" pitchFamily="34" charset="0"/>
              </a:rPr>
              <a:t>?</a:t>
            </a:r>
          </a:p>
        </p:txBody>
      </p:sp>
      <p:pic>
        <p:nvPicPr>
          <p:cNvPr id="2" name="1 Imagen"/>
          <p:cNvPicPr>
            <a:picLocks noChangeAspect="1"/>
          </p:cNvPicPr>
          <p:nvPr/>
        </p:nvPicPr>
        <p:blipFill rotWithShape="1">
          <a:blip r:embed="rId4" cstate="print">
            <a:extLst>
              <a:ext uri="{28A0092B-C50C-407E-A947-70E740481C1C}">
                <a14:useLocalDpi xmlns:a14="http://schemas.microsoft.com/office/drawing/2010/main" val="0"/>
              </a:ext>
            </a:extLst>
          </a:blip>
          <a:srcRect l="13995" t="8052" r="2952" b="3735"/>
          <a:stretch/>
        </p:blipFill>
        <p:spPr>
          <a:xfrm>
            <a:off x="174337" y="1223984"/>
            <a:ext cx="8969664" cy="5151416"/>
          </a:xfrm>
          <a:prstGeom prst="rect">
            <a:avLst/>
          </a:prstGeom>
          <a:ln>
            <a:noFill/>
          </a:ln>
          <a:effectLst>
            <a:outerShdw blurRad="292100" dist="139700" dir="2700000" algn="tl" rotWithShape="0">
              <a:srgbClr val="333333">
                <a:alpha val="65000"/>
              </a:srgbClr>
            </a:outerShdw>
          </a:effectLst>
        </p:spPr>
      </p:pic>
      <p:sp>
        <p:nvSpPr>
          <p:cNvPr id="18" name="17 Llamada con línea 3 (borde y barra de énfasis)"/>
          <p:cNvSpPr/>
          <p:nvPr/>
        </p:nvSpPr>
        <p:spPr>
          <a:xfrm>
            <a:off x="7734300" y="2133600"/>
            <a:ext cx="990600" cy="698500"/>
          </a:xfrm>
          <a:prstGeom prst="accentBorderCallout3">
            <a:avLst>
              <a:gd name="adj1" fmla="val 18750"/>
              <a:gd name="adj2" fmla="val -8333"/>
              <a:gd name="adj3" fmla="val 18750"/>
              <a:gd name="adj4" fmla="val -16667"/>
              <a:gd name="adj5" fmla="val 226192"/>
              <a:gd name="adj6" fmla="val -11539"/>
              <a:gd name="adj7" fmla="val 109326"/>
              <a:gd name="adj8" fmla="val 7051"/>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CO" b="1" dirty="0" smtClean="0">
                <a:solidFill>
                  <a:srgbClr val="FF0000"/>
                </a:solidFill>
              </a:rPr>
              <a:t>No cumple</a:t>
            </a:r>
            <a:endParaRPr lang="es-ES" b="1" dirty="0">
              <a:solidFill>
                <a:srgbClr val="FF0000"/>
              </a:solidFill>
            </a:endParaRPr>
          </a:p>
        </p:txBody>
      </p:sp>
      <p:pic>
        <p:nvPicPr>
          <p:cNvPr id="20" name="19 Imagen"/>
          <p:cNvPicPr>
            <a:picLocks noChangeAspect="1"/>
          </p:cNvPicPr>
          <p:nvPr/>
        </p:nvPicPr>
        <p:blipFill rotWithShape="1">
          <a:blip r:embed="rId5" cstate="print">
            <a:extLst>
              <a:ext uri="{28A0092B-C50C-407E-A947-70E740481C1C}">
                <a14:useLocalDpi xmlns:a14="http://schemas.microsoft.com/office/drawing/2010/main" val="0"/>
              </a:ext>
            </a:extLst>
          </a:blip>
          <a:srcRect l="15895" t="36159" r="5715" b="3736"/>
          <a:stretch/>
        </p:blipFill>
        <p:spPr>
          <a:xfrm>
            <a:off x="791820" y="2067172"/>
            <a:ext cx="8352180" cy="3725165"/>
          </a:xfrm>
          <a:prstGeom prst="rect">
            <a:avLst/>
          </a:prstGeom>
        </p:spPr>
      </p:pic>
      <p:sp>
        <p:nvSpPr>
          <p:cNvPr id="21" name="20 Rectángulo"/>
          <p:cNvSpPr/>
          <p:nvPr/>
        </p:nvSpPr>
        <p:spPr>
          <a:xfrm>
            <a:off x="843148" y="3649684"/>
            <a:ext cx="8051470" cy="34438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22" name="Picture 2"/>
          <p:cNvPicPr>
            <a:picLocks noChangeAspect="1" noChangeArrowheads="1"/>
          </p:cNvPicPr>
          <p:nvPr/>
        </p:nvPicPr>
        <p:blipFill>
          <a:blip r:embed="rId6" cstate="print">
            <a:lum contrast="20000"/>
          </a:blip>
          <a:srcRect/>
          <a:stretch>
            <a:fillRect/>
          </a:stretch>
        </p:blipFill>
        <p:spPr bwMode="auto">
          <a:xfrm>
            <a:off x="-1" y="3365046"/>
            <a:ext cx="840953" cy="747774"/>
          </a:xfrm>
          <a:prstGeom prst="rect">
            <a:avLst/>
          </a:prstGeom>
          <a:noFill/>
          <a:ln w="9525">
            <a:noFill/>
            <a:miter lim="800000"/>
            <a:headEnd/>
            <a:tailEnd/>
          </a:ln>
        </p:spPr>
      </p:pic>
    </p:spTree>
    <p:extLst>
      <p:ext uri="{BB962C8B-B14F-4D97-AF65-F5344CB8AC3E}">
        <p14:creationId xmlns:p14="http://schemas.microsoft.com/office/powerpoint/2010/main" val="2485254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ox(i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ox(in)">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ox(in)">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checkerboard(across)">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26 Grupo"/>
          <p:cNvGrpSpPr/>
          <p:nvPr/>
        </p:nvGrpSpPr>
        <p:grpSpPr>
          <a:xfrm>
            <a:off x="3797491" y="3228975"/>
            <a:ext cx="1851827" cy="1129269"/>
            <a:chOff x="5077552" y="3010328"/>
            <a:chExt cx="2130937" cy="1393853"/>
          </a:xfrm>
        </p:grpSpPr>
        <p:pic>
          <p:nvPicPr>
            <p:cNvPr id="28" name="Picture 9" descr="http://www.yung.es/wp-content/uploads/2013/07/pizarra.jpg"/>
            <p:cNvPicPr>
              <a:picLocks noChangeAspect="1" noChangeArrowheads="1"/>
            </p:cNvPicPr>
            <p:nvPr/>
          </p:nvPicPr>
          <p:blipFill>
            <a:blip r:embed="rId3" cstate="print"/>
            <a:srcRect l="3627" t="4089" r="3109" b="4583"/>
            <a:stretch>
              <a:fillRect/>
            </a:stretch>
          </p:blipFill>
          <p:spPr bwMode="auto">
            <a:xfrm>
              <a:off x="5235577" y="3010328"/>
              <a:ext cx="1972912" cy="1393853"/>
            </a:xfrm>
            <a:prstGeom prst="rect">
              <a:avLst/>
            </a:prstGeom>
            <a:noFill/>
          </p:spPr>
        </p:pic>
        <p:sp>
          <p:nvSpPr>
            <p:cNvPr id="29" name="28 Forma libre"/>
            <p:cNvSpPr/>
            <p:nvPr/>
          </p:nvSpPr>
          <p:spPr>
            <a:xfrm>
              <a:off x="5077552" y="3343276"/>
              <a:ext cx="2094970" cy="677412"/>
            </a:xfrm>
            <a:custGeom>
              <a:avLst/>
              <a:gdLst>
                <a:gd name="connsiteX0" fmla="*/ 0 w 2012569"/>
                <a:gd name="connsiteY0" fmla="*/ 201257 h 2067977"/>
                <a:gd name="connsiteX1" fmla="*/ 201257 w 2012569"/>
                <a:gd name="connsiteY1" fmla="*/ 0 h 2067977"/>
                <a:gd name="connsiteX2" fmla="*/ 1811312 w 2012569"/>
                <a:gd name="connsiteY2" fmla="*/ 0 h 2067977"/>
                <a:gd name="connsiteX3" fmla="*/ 2012569 w 2012569"/>
                <a:gd name="connsiteY3" fmla="*/ 201257 h 2067977"/>
                <a:gd name="connsiteX4" fmla="*/ 2012569 w 2012569"/>
                <a:gd name="connsiteY4" fmla="*/ 1866720 h 2067977"/>
                <a:gd name="connsiteX5" fmla="*/ 1811312 w 2012569"/>
                <a:gd name="connsiteY5" fmla="*/ 2067977 h 2067977"/>
                <a:gd name="connsiteX6" fmla="*/ 201257 w 2012569"/>
                <a:gd name="connsiteY6" fmla="*/ 2067977 h 2067977"/>
                <a:gd name="connsiteX7" fmla="*/ 0 w 2012569"/>
                <a:gd name="connsiteY7" fmla="*/ 1866720 h 2067977"/>
                <a:gd name="connsiteX8" fmla="*/ 0 w 2012569"/>
                <a:gd name="connsiteY8" fmla="*/ 201257 h 206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569" h="2067977">
                  <a:moveTo>
                    <a:pt x="0" y="201257"/>
                  </a:moveTo>
                  <a:cubicBezTo>
                    <a:pt x="0" y="90106"/>
                    <a:pt x="90106" y="0"/>
                    <a:pt x="201257" y="0"/>
                  </a:cubicBezTo>
                  <a:lnTo>
                    <a:pt x="1811312" y="0"/>
                  </a:lnTo>
                  <a:cubicBezTo>
                    <a:pt x="1922463" y="0"/>
                    <a:pt x="2012569" y="90106"/>
                    <a:pt x="2012569" y="201257"/>
                  </a:cubicBezTo>
                  <a:lnTo>
                    <a:pt x="2012569" y="1866720"/>
                  </a:lnTo>
                  <a:cubicBezTo>
                    <a:pt x="2012569" y="1977871"/>
                    <a:pt x="1922463" y="2067977"/>
                    <a:pt x="1811312" y="2067977"/>
                  </a:cubicBezTo>
                  <a:lnTo>
                    <a:pt x="201257" y="2067977"/>
                  </a:lnTo>
                  <a:cubicBezTo>
                    <a:pt x="90106" y="2067977"/>
                    <a:pt x="0" y="1977871"/>
                    <a:pt x="0" y="1866720"/>
                  </a:cubicBezTo>
                  <a:lnTo>
                    <a:pt x="0" y="201257"/>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171415" tIns="171415" rIns="171415" bIns="614553" numCol="1" spcCol="1270" anchor="t" anchorCtr="0">
              <a:noAutofit/>
            </a:bodyPr>
            <a:lstStyle/>
            <a:p>
              <a:pPr marL="171450" lvl="1" indent="-171450" defTabSz="711200">
                <a:spcBef>
                  <a:spcPct val="0"/>
                </a:spcBef>
                <a:spcAft>
                  <a:spcPct val="15000"/>
                </a:spcAft>
              </a:pPr>
              <a:r>
                <a:rPr lang="es-ES" sz="2800" b="1" dirty="0" smtClean="0">
                  <a:solidFill>
                    <a:schemeClr val="bg1"/>
                  </a:solidFill>
                </a:rPr>
                <a:t>  &lt;2.2 = </a:t>
              </a:r>
              <a:endParaRPr lang="es-ES" sz="2000" b="1" kern="1200" dirty="0" smtClean="0">
                <a:solidFill>
                  <a:srgbClr val="00DE64"/>
                </a:solidFill>
                <a:latin typeface="Wingdings 2" pitchFamily="18" charset="2"/>
              </a:endParaRPr>
            </a:p>
          </p:txBody>
        </p:sp>
      </p:grpSp>
      <p:sp>
        <p:nvSpPr>
          <p:cNvPr id="14" name="13 CuadroTexto"/>
          <p:cNvSpPr txBox="1"/>
          <p:nvPr/>
        </p:nvSpPr>
        <p:spPr>
          <a:xfrm>
            <a:off x="132735" y="57700"/>
            <a:ext cx="6415549" cy="782958"/>
          </a:xfrm>
          <a:prstGeom prst="rect">
            <a:avLst/>
          </a:prstGeom>
          <a:noFill/>
        </p:spPr>
        <p:txBody>
          <a:bodyPr wrap="square" rtlCol="0" anchor="ctr" anchorCtr="0">
            <a:noAutofit/>
          </a:bodyPr>
          <a:lstStyle/>
          <a:p>
            <a:r>
              <a:rPr lang="es-CO" sz="3200" b="1" dirty="0" smtClean="0">
                <a:solidFill>
                  <a:schemeClr val="bg1"/>
                </a:solidFill>
              </a:rPr>
              <a:t>Consulta por Ámbito Riesgos</a:t>
            </a:r>
            <a:endParaRPr lang="es-CO" sz="3200" b="1" dirty="0">
              <a:solidFill>
                <a:schemeClr val="bg1"/>
              </a:solidFill>
            </a:endParaRPr>
          </a:p>
        </p:txBody>
      </p:sp>
      <p:grpSp>
        <p:nvGrpSpPr>
          <p:cNvPr id="26" name="25 Grupo"/>
          <p:cNvGrpSpPr/>
          <p:nvPr/>
        </p:nvGrpSpPr>
        <p:grpSpPr>
          <a:xfrm>
            <a:off x="8709" y="0"/>
            <a:ext cx="9144000" cy="1037230"/>
            <a:chOff x="0" y="0"/>
            <a:chExt cx="9144000" cy="1037230"/>
          </a:xfrm>
        </p:grpSpPr>
        <p:grpSp>
          <p:nvGrpSpPr>
            <p:cNvPr id="11" name="33 Grupo"/>
            <p:cNvGrpSpPr/>
            <p:nvPr/>
          </p:nvGrpSpPr>
          <p:grpSpPr>
            <a:xfrm>
              <a:off x="0" y="0"/>
              <a:ext cx="9144000" cy="1037230"/>
              <a:chOff x="0" y="0"/>
              <a:chExt cx="9144000" cy="1037230"/>
            </a:xfrm>
          </p:grpSpPr>
          <p:pic>
            <p:nvPicPr>
              <p:cNvPr id="15" name="Picture 2"/>
              <p:cNvPicPr>
                <a:picLocks noChangeAspect="1" noChangeArrowheads="1"/>
              </p:cNvPicPr>
              <p:nvPr/>
            </p:nvPicPr>
            <p:blipFill>
              <a:blip r:embed="rId4" cstate="print"/>
              <a:srcRect/>
              <a:stretch>
                <a:fillRect/>
              </a:stretch>
            </p:blipFill>
            <p:spPr bwMode="auto">
              <a:xfrm>
                <a:off x="0" y="0"/>
                <a:ext cx="9144000" cy="1037230"/>
              </a:xfrm>
              <a:prstGeom prst="rect">
                <a:avLst/>
              </a:prstGeom>
              <a:noFill/>
              <a:ln w="9525">
                <a:noFill/>
                <a:miter lim="800000"/>
                <a:headEnd/>
                <a:tailEnd/>
              </a:ln>
            </p:spPr>
          </p:pic>
          <p:sp>
            <p:nvSpPr>
              <p:cNvPr id="16" name="15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17" name="16 Rectángulo"/>
            <p:cNvSpPr/>
            <p:nvPr/>
          </p:nvSpPr>
          <p:spPr bwMode="auto">
            <a:xfrm>
              <a:off x="1045044" y="257766"/>
              <a:ext cx="5160013"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b="1" dirty="0">
                <a:solidFill>
                  <a:schemeClr val="accent3">
                    <a:lumMod val="50000"/>
                  </a:schemeClr>
                </a:solidFill>
                <a:latin typeface="Arial" pitchFamily="34" charset="0"/>
                <a:cs typeface="Arial" pitchFamily="34" charset="0"/>
              </a:endParaRPr>
            </a:p>
          </p:txBody>
        </p:sp>
      </p:grpSp>
      <p:sp>
        <p:nvSpPr>
          <p:cNvPr id="4" name="3 Rectángulo"/>
          <p:cNvSpPr/>
          <p:nvPr/>
        </p:nvSpPr>
        <p:spPr>
          <a:xfrm>
            <a:off x="968991" y="296211"/>
            <a:ext cx="7751928" cy="707886"/>
          </a:xfrm>
          <a:prstGeom prst="rect">
            <a:avLst/>
          </a:prstGeom>
        </p:spPr>
        <p:txBody>
          <a:bodyPr wrap="square">
            <a:spAutoFit/>
          </a:bodyPr>
          <a:lstStyle/>
          <a:p>
            <a:pPr>
              <a:defRPr/>
            </a:pPr>
            <a:r>
              <a:rPr lang="es-ES" sz="2000" b="1" dirty="0" smtClean="0">
                <a:solidFill>
                  <a:schemeClr val="accent3">
                    <a:lumMod val="50000"/>
                  </a:schemeClr>
                </a:solidFill>
                <a:latin typeface="Arial" pitchFamily="34" charset="0"/>
                <a:cs typeface="Arial" pitchFamily="34" charset="0"/>
              </a:rPr>
              <a:t>¿Cuánta </a:t>
            </a:r>
            <a:r>
              <a:rPr lang="es-ES" sz="2000" b="1" dirty="0">
                <a:solidFill>
                  <a:schemeClr val="accent3">
                    <a:lumMod val="50000"/>
                  </a:schemeClr>
                </a:solidFill>
                <a:latin typeface="Arial" pitchFamily="34" charset="0"/>
                <a:cs typeface="Arial" pitchFamily="34" charset="0"/>
              </a:rPr>
              <a:t>área de </a:t>
            </a:r>
            <a:r>
              <a:rPr lang="es-ES" sz="2000" b="1" dirty="0" smtClean="0">
                <a:latin typeface="Arial" pitchFamily="34" charset="0"/>
                <a:cs typeface="Arial" pitchFamily="34" charset="0"/>
              </a:rPr>
              <a:t>biblioteca</a:t>
            </a:r>
            <a:r>
              <a:rPr lang="es-ES" sz="2000" b="1" dirty="0" smtClean="0">
                <a:solidFill>
                  <a:srgbClr val="002060"/>
                </a:solidFill>
                <a:latin typeface="Arial" pitchFamily="34" charset="0"/>
                <a:cs typeface="Arial" pitchFamily="34" charset="0"/>
              </a:rPr>
              <a:t> </a:t>
            </a:r>
            <a:r>
              <a:rPr lang="es-ES" sz="2000" b="1" dirty="0">
                <a:solidFill>
                  <a:schemeClr val="accent3">
                    <a:lumMod val="50000"/>
                  </a:schemeClr>
                </a:solidFill>
                <a:latin typeface="Arial" pitchFamily="34" charset="0"/>
                <a:cs typeface="Arial" pitchFamily="34" charset="0"/>
              </a:rPr>
              <a:t>se requiere para adecuar </a:t>
            </a:r>
            <a:r>
              <a:rPr lang="es-ES" sz="2000" b="1" dirty="0" smtClean="0">
                <a:solidFill>
                  <a:schemeClr val="accent3">
                    <a:lumMod val="50000"/>
                  </a:schemeClr>
                </a:solidFill>
                <a:latin typeface="Arial" pitchFamily="34" charset="0"/>
                <a:cs typeface="Arial" pitchFamily="34" charset="0"/>
              </a:rPr>
              <a:t>el </a:t>
            </a:r>
            <a:r>
              <a:rPr lang="es-ES" sz="2000" b="1" i="1" dirty="0" smtClean="0">
                <a:solidFill>
                  <a:schemeClr val="accent3">
                    <a:lumMod val="50000"/>
                  </a:schemeClr>
                </a:solidFill>
                <a:latin typeface="Arial" pitchFamily="34" charset="0"/>
                <a:cs typeface="Arial" pitchFamily="34" charset="0"/>
              </a:rPr>
              <a:t>I.E.D La Magdalena</a:t>
            </a:r>
            <a:r>
              <a:rPr lang="es-ES" sz="2000" b="1" dirty="0" smtClean="0">
                <a:solidFill>
                  <a:schemeClr val="accent3">
                    <a:lumMod val="50000"/>
                  </a:schemeClr>
                </a:solidFill>
                <a:latin typeface="Arial" pitchFamily="34" charset="0"/>
                <a:cs typeface="Arial" pitchFamily="34" charset="0"/>
              </a:rPr>
              <a:t> a </a:t>
            </a:r>
            <a:r>
              <a:rPr lang="es-ES" sz="2000" b="1" dirty="0">
                <a:solidFill>
                  <a:schemeClr val="accent3">
                    <a:lumMod val="50000"/>
                  </a:schemeClr>
                </a:solidFill>
                <a:latin typeface="Arial" pitchFamily="34" charset="0"/>
                <a:cs typeface="Arial" pitchFamily="34" charset="0"/>
              </a:rPr>
              <a:t>las condiciones estándares</a:t>
            </a:r>
            <a:r>
              <a:rPr lang="es-ES" sz="2000" b="1" dirty="0" smtClean="0">
                <a:solidFill>
                  <a:schemeClr val="accent3">
                    <a:lumMod val="50000"/>
                  </a:schemeClr>
                </a:solidFill>
                <a:latin typeface="Arial" pitchFamily="34" charset="0"/>
                <a:cs typeface="Arial" pitchFamily="34" charset="0"/>
              </a:rPr>
              <a:t>?</a:t>
            </a:r>
            <a:endParaRPr lang="es-ES" sz="2000" b="1" dirty="0">
              <a:solidFill>
                <a:schemeClr val="accent3">
                  <a:lumMod val="50000"/>
                </a:schemeClr>
              </a:solidFill>
              <a:latin typeface="Arial" pitchFamily="34" charset="0"/>
              <a:cs typeface="Arial" pitchFamily="34" charset="0"/>
            </a:endParaRPr>
          </a:p>
        </p:txBody>
      </p:sp>
      <p:sp>
        <p:nvSpPr>
          <p:cNvPr id="21" name="20 Rectángulo"/>
          <p:cNvSpPr/>
          <p:nvPr/>
        </p:nvSpPr>
        <p:spPr bwMode="auto">
          <a:xfrm rot="16200000">
            <a:off x="-2101777" y="3502640"/>
            <a:ext cx="5238771"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O" sz="2400" b="1" dirty="0" smtClean="0">
                <a:solidFill>
                  <a:schemeClr val="bg1">
                    <a:lumMod val="75000"/>
                  </a:schemeClr>
                </a:solidFill>
                <a:latin typeface="Arial" pitchFamily="34" charset="0"/>
                <a:cs typeface="Arial" pitchFamily="34" charset="0"/>
              </a:rPr>
              <a:t>Consulta por Ámbito Ambientes</a:t>
            </a:r>
            <a:endParaRPr lang="en-US" sz="2400" b="1" dirty="0">
              <a:solidFill>
                <a:schemeClr val="bg1">
                  <a:lumMod val="75000"/>
                </a:schemeClr>
              </a:solidFill>
              <a:latin typeface="Arial" pitchFamily="34" charset="0"/>
              <a:cs typeface="Arial" pitchFamily="34" charset="0"/>
            </a:endParaRPr>
          </a:p>
        </p:txBody>
      </p:sp>
      <p:pic>
        <p:nvPicPr>
          <p:cNvPr id="67" name="Picture 2"/>
          <p:cNvPicPr>
            <a:picLocks noChangeAspect="1" noChangeArrowheads="1"/>
          </p:cNvPicPr>
          <p:nvPr/>
        </p:nvPicPr>
        <p:blipFill>
          <a:blip r:embed="rId5" cstate="print"/>
          <a:srcRect l="9532" b="3576"/>
          <a:stretch>
            <a:fillRect/>
          </a:stretch>
        </p:blipFill>
        <p:spPr bwMode="auto">
          <a:xfrm>
            <a:off x="1061684" y="1136460"/>
            <a:ext cx="7724633" cy="846162"/>
          </a:xfrm>
          <a:prstGeom prst="rect">
            <a:avLst/>
          </a:prstGeom>
          <a:noFill/>
          <a:ln w="9525">
            <a:noFill/>
            <a:miter lim="800000"/>
            <a:headEnd/>
            <a:tailEnd/>
          </a:ln>
        </p:spPr>
      </p:pic>
      <p:sp>
        <p:nvSpPr>
          <p:cNvPr id="68" name="67 Rectángulo"/>
          <p:cNvSpPr/>
          <p:nvPr/>
        </p:nvSpPr>
        <p:spPr>
          <a:xfrm>
            <a:off x="1000409" y="1178410"/>
            <a:ext cx="7622275" cy="1015663"/>
          </a:xfrm>
          <a:prstGeom prst="rect">
            <a:avLst/>
          </a:prstGeom>
        </p:spPr>
        <p:txBody>
          <a:bodyPr wrap="square">
            <a:spAutoFit/>
          </a:bodyPr>
          <a:lstStyle/>
          <a:p>
            <a:pPr algn="r"/>
            <a:r>
              <a:rPr lang="es-CO" sz="2400" b="1" dirty="0" smtClean="0">
                <a:solidFill>
                  <a:schemeClr val="accent3">
                    <a:lumMod val="50000"/>
                  </a:schemeClr>
                </a:solidFill>
                <a:effectLst>
                  <a:outerShdw blurRad="38100" dist="38100" dir="2700000" algn="tl">
                    <a:srgbClr val="000000">
                      <a:alpha val="43137"/>
                    </a:srgbClr>
                  </a:outerShdw>
                </a:effectLst>
              </a:rPr>
              <a:t>Norma de Cumplimiento</a:t>
            </a:r>
          </a:p>
          <a:p>
            <a:pPr algn="r"/>
            <a:r>
              <a:rPr lang="es-CO" dirty="0" smtClean="0"/>
              <a:t>Indica la cantidad de m2 mínimo requeridos para biblioteca por cada estudiante.</a:t>
            </a:r>
            <a:endParaRPr lang="es-CO" dirty="0"/>
          </a:p>
        </p:txBody>
      </p:sp>
      <p:grpSp>
        <p:nvGrpSpPr>
          <p:cNvPr id="34" name="33 Grupo"/>
          <p:cNvGrpSpPr/>
          <p:nvPr/>
        </p:nvGrpSpPr>
        <p:grpSpPr>
          <a:xfrm>
            <a:off x="1555844" y="2947916"/>
            <a:ext cx="1801503" cy="1296538"/>
            <a:chOff x="1596257" y="3185847"/>
            <a:chExt cx="1558310" cy="854952"/>
          </a:xfrm>
        </p:grpSpPr>
        <p:grpSp>
          <p:nvGrpSpPr>
            <p:cNvPr id="43" name="27 Grupo"/>
            <p:cNvGrpSpPr/>
            <p:nvPr/>
          </p:nvGrpSpPr>
          <p:grpSpPr>
            <a:xfrm>
              <a:off x="1596257" y="3185847"/>
              <a:ext cx="1558310" cy="854952"/>
              <a:chOff x="4324718" y="917648"/>
              <a:chExt cx="1964153" cy="1032661"/>
            </a:xfrm>
          </p:grpSpPr>
          <p:sp>
            <p:nvSpPr>
              <p:cNvPr id="45" name="44 Forma libre"/>
              <p:cNvSpPr/>
              <p:nvPr/>
            </p:nvSpPr>
            <p:spPr>
              <a:xfrm>
                <a:off x="4668163" y="1283091"/>
                <a:ext cx="1263591" cy="667218"/>
              </a:xfrm>
              <a:custGeom>
                <a:avLst/>
                <a:gdLst>
                  <a:gd name="connsiteX0" fmla="*/ 0 w 3468763"/>
                  <a:gd name="connsiteY0" fmla="*/ 346876 h 3502988"/>
                  <a:gd name="connsiteX1" fmla="*/ 346876 w 3468763"/>
                  <a:gd name="connsiteY1" fmla="*/ 0 h 3502988"/>
                  <a:gd name="connsiteX2" fmla="*/ 3121887 w 3468763"/>
                  <a:gd name="connsiteY2" fmla="*/ 0 h 3502988"/>
                  <a:gd name="connsiteX3" fmla="*/ 3468763 w 3468763"/>
                  <a:gd name="connsiteY3" fmla="*/ 346876 h 3502988"/>
                  <a:gd name="connsiteX4" fmla="*/ 3468763 w 3468763"/>
                  <a:gd name="connsiteY4" fmla="*/ 3156112 h 3502988"/>
                  <a:gd name="connsiteX5" fmla="*/ 3121887 w 3468763"/>
                  <a:gd name="connsiteY5" fmla="*/ 3502988 h 3502988"/>
                  <a:gd name="connsiteX6" fmla="*/ 346876 w 3468763"/>
                  <a:gd name="connsiteY6" fmla="*/ 3502988 h 3502988"/>
                  <a:gd name="connsiteX7" fmla="*/ 0 w 3468763"/>
                  <a:gd name="connsiteY7" fmla="*/ 3156112 h 3502988"/>
                  <a:gd name="connsiteX8" fmla="*/ 0 w 3468763"/>
                  <a:gd name="connsiteY8" fmla="*/ 346876 h 350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8763" h="3502988">
                    <a:moveTo>
                      <a:pt x="0" y="346876"/>
                    </a:moveTo>
                    <a:cubicBezTo>
                      <a:pt x="0" y="155302"/>
                      <a:pt x="155302" y="0"/>
                      <a:pt x="346876" y="0"/>
                    </a:cubicBezTo>
                    <a:lnTo>
                      <a:pt x="3121887" y="0"/>
                    </a:lnTo>
                    <a:cubicBezTo>
                      <a:pt x="3313461" y="0"/>
                      <a:pt x="3468763" y="155302"/>
                      <a:pt x="3468763" y="346876"/>
                    </a:cubicBezTo>
                    <a:lnTo>
                      <a:pt x="3468763" y="3156112"/>
                    </a:lnTo>
                    <a:cubicBezTo>
                      <a:pt x="3468763" y="3347686"/>
                      <a:pt x="3313461" y="3502988"/>
                      <a:pt x="3121887" y="3502988"/>
                    </a:cubicBezTo>
                    <a:lnTo>
                      <a:pt x="346876" y="3502988"/>
                    </a:lnTo>
                    <a:cubicBezTo>
                      <a:pt x="155302" y="3502988"/>
                      <a:pt x="0" y="3347686"/>
                      <a:pt x="0" y="3156112"/>
                    </a:cubicBezTo>
                    <a:lnTo>
                      <a:pt x="0" y="346876"/>
                    </a:lnTo>
                    <a:close/>
                  </a:path>
                </a:pathLst>
              </a:custGeom>
              <a:ln/>
            </p:spPr>
            <p:style>
              <a:lnRef idx="2">
                <a:schemeClr val="dk1"/>
              </a:lnRef>
              <a:fillRef idx="1">
                <a:schemeClr val="lt1"/>
              </a:fillRef>
              <a:effectRef idx="0">
                <a:schemeClr val="dk1"/>
              </a:effectRef>
              <a:fontRef idx="minor">
                <a:schemeClr val="dk1"/>
              </a:fontRef>
            </p:style>
            <p:txBody>
              <a:bodyPr spcFirstLastPara="0" vert="horz" wrap="square" lIns="204438" tIns="204438" rIns="204438" bIns="955079" numCol="1" spcCol="1270" anchor="t" anchorCtr="0">
                <a:noAutofit/>
              </a:bodyPr>
              <a:lstStyle/>
              <a:p>
                <a:pPr marL="171450" lvl="1" indent="-171450" algn="l" defTabSz="800100">
                  <a:lnSpc>
                    <a:spcPct val="90000"/>
                  </a:lnSpc>
                  <a:spcBef>
                    <a:spcPct val="0"/>
                  </a:spcBef>
                  <a:spcAft>
                    <a:spcPct val="15000"/>
                  </a:spcAft>
                </a:pPr>
                <a:endParaRPr lang="es-CO" sz="1800" kern="1200" dirty="0" smtClean="0">
                  <a:latin typeface="Calibri" pitchFamily="34" charset="0"/>
                </a:endParaRPr>
              </a:p>
            </p:txBody>
          </p:sp>
          <p:sp>
            <p:nvSpPr>
              <p:cNvPr id="46" name="45 Forma libre"/>
              <p:cNvSpPr/>
              <p:nvPr/>
            </p:nvSpPr>
            <p:spPr>
              <a:xfrm>
                <a:off x="4324718" y="917648"/>
                <a:ext cx="1964153" cy="466266"/>
              </a:xfrm>
              <a:custGeom>
                <a:avLst/>
                <a:gdLst>
                  <a:gd name="connsiteX0" fmla="*/ 0 w 2230857"/>
                  <a:gd name="connsiteY0" fmla="*/ 115473 h 1154730"/>
                  <a:gd name="connsiteX1" fmla="*/ 115473 w 2230857"/>
                  <a:gd name="connsiteY1" fmla="*/ 0 h 1154730"/>
                  <a:gd name="connsiteX2" fmla="*/ 2115384 w 2230857"/>
                  <a:gd name="connsiteY2" fmla="*/ 0 h 1154730"/>
                  <a:gd name="connsiteX3" fmla="*/ 2230857 w 2230857"/>
                  <a:gd name="connsiteY3" fmla="*/ 115473 h 1154730"/>
                  <a:gd name="connsiteX4" fmla="*/ 2230857 w 2230857"/>
                  <a:gd name="connsiteY4" fmla="*/ 1039257 h 1154730"/>
                  <a:gd name="connsiteX5" fmla="*/ 2115384 w 2230857"/>
                  <a:gd name="connsiteY5" fmla="*/ 1154730 h 1154730"/>
                  <a:gd name="connsiteX6" fmla="*/ 115473 w 2230857"/>
                  <a:gd name="connsiteY6" fmla="*/ 1154730 h 1154730"/>
                  <a:gd name="connsiteX7" fmla="*/ 0 w 2230857"/>
                  <a:gd name="connsiteY7" fmla="*/ 1039257 h 1154730"/>
                  <a:gd name="connsiteX8" fmla="*/ 0 w 2230857"/>
                  <a:gd name="connsiteY8" fmla="*/ 115473 h 115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0857" h="1154730">
                    <a:moveTo>
                      <a:pt x="0" y="115473"/>
                    </a:moveTo>
                    <a:cubicBezTo>
                      <a:pt x="0" y="51699"/>
                      <a:pt x="51699" y="0"/>
                      <a:pt x="115473" y="0"/>
                    </a:cubicBezTo>
                    <a:lnTo>
                      <a:pt x="2115384" y="0"/>
                    </a:lnTo>
                    <a:cubicBezTo>
                      <a:pt x="2179158" y="0"/>
                      <a:pt x="2230857" y="51699"/>
                      <a:pt x="2230857" y="115473"/>
                    </a:cubicBezTo>
                    <a:lnTo>
                      <a:pt x="2230857" y="1039257"/>
                    </a:lnTo>
                    <a:cubicBezTo>
                      <a:pt x="2230857" y="1103031"/>
                      <a:pt x="2179158" y="1154730"/>
                      <a:pt x="2115384" y="1154730"/>
                    </a:cubicBezTo>
                    <a:lnTo>
                      <a:pt x="115473" y="1154730"/>
                    </a:lnTo>
                    <a:cubicBezTo>
                      <a:pt x="51699" y="1154730"/>
                      <a:pt x="0" y="1103031"/>
                      <a:pt x="0" y="1039257"/>
                    </a:cubicBezTo>
                    <a:lnTo>
                      <a:pt x="0" y="115473"/>
                    </a:lnTo>
                    <a:close/>
                  </a:path>
                </a:pathLst>
              </a:custGeom>
            </p:spPr>
            <p:style>
              <a:lnRef idx="3">
                <a:schemeClr val="lt1"/>
              </a:lnRef>
              <a:fillRef idx="1">
                <a:schemeClr val="dk1"/>
              </a:fillRef>
              <a:effectRef idx="1">
                <a:schemeClr val="dk1"/>
              </a:effectRef>
              <a:fontRef idx="minor">
                <a:schemeClr val="lt1"/>
              </a:fontRef>
            </p:style>
            <p:txBody>
              <a:bodyPr spcFirstLastPara="0" vert="horz" wrap="square" lIns="64301" tIns="54141" rIns="64301" bIns="54141" numCol="1" spcCol="1270" anchor="ctr" anchorCtr="0">
                <a:noAutofit/>
              </a:bodyPr>
              <a:lstStyle/>
              <a:p>
                <a:pPr lvl="0" algn="ctr" defTabSz="711200">
                  <a:lnSpc>
                    <a:spcPct val="90000"/>
                  </a:lnSpc>
                  <a:spcBef>
                    <a:spcPct val="0"/>
                  </a:spcBef>
                  <a:spcAft>
                    <a:spcPct val="35000"/>
                  </a:spcAft>
                </a:pPr>
                <a:endParaRPr lang="es-CO" b="1" kern="1200" dirty="0" smtClean="0"/>
              </a:p>
            </p:txBody>
          </p:sp>
        </p:grpSp>
        <p:sp>
          <p:nvSpPr>
            <p:cNvPr id="44" name="43 CuadroTexto"/>
            <p:cNvSpPr txBox="1"/>
            <p:nvPr/>
          </p:nvSpPr>
          <p:spPr>
            <a:xfrm>
              <a:off x="1673049" y="3634985"/>
              <a:ext cx="1247773" cy="304427"/>
            </a:xfrm>
            <a:prstGeom prst="rect">
              <a:avLst/>
            </a:prstGeom>
            <a:noFill/>
          </p:spPr>
          <p:txBody>
            <a:bodyPr wrap="square" rtlCol="0">
              <a:spAutoFit/>
            </a:bodyPr>
            <a:lstStyle/>
            <a:p>
              <a:pPr algn="ctr"/>
              <a:r>
                <a:rPr lang="es-CO" sz="2400" b="1" dirty="0" smtClean="0"/>
                <a:t>0.6 </a:t>
              </a:r>
              <a:endParaRPr lang="es-ES" sz="2400" b="1" dirty="0"/>
            </a:p>
          </p:txBody>
        </p:sp>
      </p:grpSp>
      <p:sp>
        <p:nvSpPr>
          <p:cNvPr id="70" name="69 Rectángulo"/>
          <p:cNvSpPr/>
          <p:nvPr/>
        </p:nvSpPr>
        <p:spPr>
          <a:xfrm>
            <a:off x="1242657" y="2101260"/>
            <a:ext cx="2604448" cy="461665"/>
          </a:xfrm>
          <a:prstGeom prst="rect">
            <a:avLst/>
          </a:prstGeom>
          <a:ln>
            <a:noFill/>
          </a:ln>
        </p:spPr>
        <p:txBody>
          <a:bodyPr wrap="square">
            <a:spAutoFit/>
          </a:bodyPr>
          <a:lstStyle/>
          <a:p>
            <a:r>
              <a:rPr lang="es-CO" sz="2400" b="1" dirty="0" smtClean="0"/>
              <a:t>Biblioteca</a:t>
            </a:r>
          </a:p>
        </p:txBody>
      </p:sp>
      <p:grpSp>
        <p:nvGrpSpPr>
          <p:cNvPr id="30" name="29 Grupo"/>
          <p:cNvGrpSpPr/>
          <p:nvPr/>
        </p:nvGrpSpPr>
        <p:grpSpPr>
          <a:xfrm>
            <a:off x="6529278" y="2961564"/>
            <a:ext cx="1841886" cy="1277061"/>
            <a:chOff x="6472128" y="2971922"/>
            <a:chExt cx="1841886" cy="1302932"/>
          </a:xfrm>
        </p:grpSpPr>
        <p:sp>
          <p:nvSpPr>
            <p:cNvPr id="35" name="34 Forma libre"/>
            <p:cNvSpPr/>
            <p:nvPr/>
          </p:nvSpPr>
          <p:spPr>
            <a:xfrm>
              <a:off x="6715125" y="3519609"/>
              <a:ext cx="1314450" cy="755245"/>
            </a:xfrm>
            <a:custGeom>
              <a:avLst/>
              <a:gdLst>
                <a:gd name="connsiteX0" fmla="*/ 0 w 3468763"/>
                <a:gd name="connsiteY0" fmla="*/ 346876 h 3502988"/>
                <a:gd name="connsiteX1" fmla="*/ 346876 w 3468763"/>
                <a:gd name="connsiteY1" fmla="*/ 0 h 3502988"/>
                <a:gd name="connsiteX2" fmla="*/ 3121887 w 3468763"/>
                <a:gd name="connsiteY2" fmla="*/ 0 h 3502988"/>
                <a:gd name="connsiteX3" fmla="*/ 3468763 w 3468763"/>
                <a:gd name="connsiteY3" fmla="*/ 346876 h 3502988"/>
                <a:gd name="connsiteX4" fmla="*/ 3468763 w 3468763"/>
                <a:gd name="connsiteY4" fmla="*/ 3156112 h 3502988"/>
                <a:gd name="connsiteX5" fmla="*/ 3121887 w 3468763"/>
                <a:gd name="connsiteY5" fmla="*/ 3502988 h 3502988"/>
                <a:gd name="connsiteX6" fmla="*/ 346876 w 3468763"/>
                <a:gd name="connsiteY6" fmla="*/ 3502988 h 3502988"/>
                <a:gd name="connsiteX7" fmla="*/ 0 w 3468763"/>
                <a:gd name="connsiteY7" fmla="*/ 3156112 h 3502988"/>
                <a:gd name="connsiteX8" fmla="*/ 0 w 3468763"/>
                <a:gd name="connsiteY8" fmla="*/ 346876 h 350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8763" h="3502988">
                  <a:moveTo>
                    <a:pt x="0" y="346876"/>
                  </a:moveTo>
                  <a:cubicBezTo>
                    <a:pt x="0" y="155302"/>
                    <a:pt x="155302" y="0"/>
                    <a:pt x="346876" y="0"/>
                  </a:cubicBezTo>
                  <a:lnTo>
                    <a:pt x="3121887" y="0"/>
                  </a:lnTo>
                  <a:cubicBezTo>
                    <a:pt x="3313461" y="0"/>
                    <a:pt x="3468763" y="155302"/>
                    <a:pt x="3468763" y="346876"/>
                  </a:cubicBezTo>
                  <a:lnTo>
                    <a:pt x="3468763" y="3156112"/>
                  </a:lnTo>
                  <a:cubicBezTo>
                    <a:pt x="3468763" y="3347686"/>
                    <a:pt x="3313461" y="3502988"/>
                    <a:pt x="3121887" y="3502988"/>
                  </a:cubicBezTo>
                  <a:lnTo>
                    <a:pt x="346876" y="3502988"/>
                  </a:lnTo>
                  <a:cubicBezTo>
                    <a:pt x="155302" y="3502988"/>
                    <a:pt x="0" y="3347686"/>
                    <a:pt x="0" y="3156112"/>
                  </a:cubicBezTo>
                  <a:lnTo>
                    <a:pt x="0" y="346876"/>
                  </a:lnTo>
                  <a:close/>
                </a:path>
              </a:pathLst>
            </a:custGeom>
            <a:ln/>
          </p:spPr>
          <p:style>
            <a:lnRef idx="2">
              <a:schemeClr val="dk1"/>
            </a:lnRef>
            <a:fillRef idx="1">
              <a:schemeClr val="lt1"/>
            </a:fillRef>
            <a:effectRef idx="0">
              <a:schemeClr val="dk1"/>
            </a:effectRef>
            <a:fontRef idx="minor">
              <a:schemeClr val="dk1"/>
            </a:fontRef>
          </p:style>
          <p:txBody>
            <a:bodyPr spcFirstLastPara="0" vert="horz" wrap="square" lIns="204438" tIns="204438" rIns="204438" bIns="955079" numCol="1" spcCol="1270" anchor="t" anchorCtr="0">
              <a:noAutofit/>
            </a:bodyPr>
            <a:lstStyle/>
            <a:p>
              <a:pPr marL="171450" lvl="1" indent="-171450" algn="l" defTabSz="800100">
                <a:lnSpc>
                  <a:spcPct val="90000"/>
                </a:lnSpc>
                <a:spcBef>
                  <a:spcPct val="0"/>
                </a:spcBef>
                <a:spcAft>
                  <a:spcPct val="15000"/>
                </a:spcAft>
              </a:pPr>
              <a:r>
                <a:rPr lang="es-CO" sz="1800" kern="1200" dirty="0" smtClean="0">
                  <a:latin typeface="Calibri" pitchFamily="34" charset="0"/>
                </a:rPr>
                <a:t> </a:t>
              </a:r>
            </a:p>
          </p:txBody>
        </p:sp>
        <p:sp>
          <p:nvSpPr>
            <p:cNvPr id="51" name="50 Forma libre"/>
            <p:cNvSpPr/>
            <p:nvPr/>
          </p:nvSpPr>
          <p:spPr>
            <a:xfrm>
              <a:off x="6472128" y="2971922"/>
              <a:ext cx="1841886" cy="655398"/>
            </a:xfrm>
            <a:custGeom>
              <a:avLst/>
              <a:gdLst>
                <a:gd name="connsiteX0" fmla="*/ 0 w 2230857"/>
                <a:gd name="connsiteY0" fmla="*/ 115473 h 1154730"/>
                <a:gd name="connsiteX1" fmla="*/ 115473 w 2230857"/>
                <a:gd name="connsiteY1" fmla="*/ 0 h 1154730"/>
                <a:gd name="connsiteX2" fmla="*/ 2115384 w 2230857"/>
                <a:gd name="connsiteY2" fmla="*/ 0 h 1154730"/>
                <a:gd name="connsiteX3" fmla="*/ 2230857 w 2230857"/>
                <a:gd name="connsiteY3" fmla="*/ 115473 h 1154730"/>
                <a:gd name="connsiteX4" fmla="*/ 2230857 w 2230857"/>
                <a:gd name="connsiteY4" fmla="*/ 1039257 h 1154730"/>
                <a:gd name="connsiteX5" fmla="*/ 2115384 w 2230857"/>
                <a:gd name="connsiteY5" fmla="*/ 1154730 h 1154730"/>
                <a:gd name="connsiteX6" fmla="*/ 115473 w 2230857"/>
                <a:gd name="connsiteY6" fmla="*/ 1154730 h 1154730"/>
                <a:gd name="connsiteX7" fmla="*/ 0 w 2230857"/>
                <a:gd name="connsiteY7" fmla="*/ 1039257 h 1154730"/>
                <a:gd name="connsiteX8" fmla="*/ 0 w 2230857"/>
                <a:gd name="connsiteY8" fmla="*/ 115473 h 115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0857" h="1154730">
                  <a:moveTo>
                    <a:pt x="0" y="115473"/>
                  </a:moveTo>
                  <a:cubicBezTo>
                    <a:pt x="0" y="51699"/>
                    <a:pt x="51699" y="0"/>
                    <a:pt x="115473" y="0"/>
                  </a:cubicBezTo>
                  <a:lnTo>
                    <a:pt x="2115384" y="0"/>
                  </a:lnTo>
                  <a:cubicBezTo>
                    <a:pt x="2179158" y="0"/>
                    <a:pt x="2230857" y="51699"/>
                    <a:pt x="2230857" y="115473"/>
                  </a:cubicBezTo>
                  <a:lnTo>
                    <a:pt x="2230857" y="1039257"/>
                  </a:lnTo>
                  <a:cubicBezTo>
                    <a:pt x="2230857" y="1103031"/>
                    <a:pt x="2179158" y="1154730"/>
                    <a:pt x="2115384" y="1154730"/>
                  </a:cubicBezTo>
                  <a:lnTo>
                    <a:pt x="115473" y="1154730"/>
                  </a:lnTo>
                  <a:cubicBezTo>
                    <a:pt x="51699" y="1154730"/>
                    <a:pt x="0" y="1103031"/>
                    <a:pt x="0" y="1039257"/>
                  </a:cubicBezTo>
                  <a:lnTo>
                    <a:pt x="0" y="115473"/>
                  </a:lnTo>
                  <a:close/>
                </a:path>
              </a:pathLst>
            </a:custGeom>
            <a:ln/>
          </p:spPr>
          <p:style>
            <a:lnRef idx="3">
              <a:schemeClr val="lt1"/>
            </a:lnRef>
            <a:fillRef idx="1">
              <a:schemeClr val="dk1"/>
            </a:fillRef>
            <a:effectRef idx="1">
              <a:schemeClr val="dk1"/>
            </a:effectRef>
            <a:fontRef idx="minor">
              <a:schemeClr val="lt1"/>
            </a:fontRef>
          </p:style>
          <p:txBody>
            <a:bodyPr spcFirstLastPara="0" vert="horz" wrap="square" lIns="64301" tIns="54141" rIns="64301" bIns="54141" numCol="1" spcCol="1270" anchor="ctr" anchorCtr="0">
              <a:noAutofit/>
            </a:bodyPr>
            <a:lstStyle/>
            <a:p>
              <a:pPr lvl="0" algn="ctr" defTabSz="711200">
                <a:lnSpc>
                  <a:spcPct val="90000"/>
                </a:lnSpc>
                <a:spcBef>
                  <a:spcPct val="0"/>
                </a:spcBef>
                <a:spcAft>
                  <a:spcPct val="35000"/>
                </a:spcAft>
              </a:pPr>
              <a:r>
                <a:rPr lang="es-CO" sz="1600" b="1" dirty="0" smtClean="0">
                  <a:solidFill>
                    <a:schemeClr val="bg1"/>
                  </a:solidFill>
                </a:rPr>
                <a:t>Déficit del Estándar</a:t>
              </a:r>
              <a:endParaRPr lang="es-CO" sz="1600" b="1" kern="1200" dirty="0" smtClean="0">
                <a:solidFill>
                  <a:schemeClr val="bg1"/>
                </a:solidFill>
              </a:endParaRPr>
            </a:p>
          </p:txBody>
        </p:sp>
        <p:sp>
          <p:nvSpPr>
            <p:cNvPr id="55" name="54 CuadroTexto"/>
            <p:cNvSpPr txBox="1"/>
            <p:nvPr/>
          </p:nvSpPr>
          <p:spPr>
            <a:xfrm>
              <a:off x="7040250" y="3666351"/>
              <a:ext cx="932176" cy="580922"/>
            </a:xfrm>
            <a:prstGeom prst="rect">
              <a:avLst/>
            </a:prstGeom>
            <a:solidFill>
              <a:schemeClr val="bg1"/>
            </a:solidFill>
            <a:ln>
              <a:noFill/>
            </a:ln>
          </p:spPr>
          <p:txBody>
            <a:bodyPr wrap="square" rtlCol="0">
              <a:spAutoFit/>
            </a:bodyPr>
            <a:lstStyle/>
            <a:p>
              <a:r>
                <a:rPr lang="es-CO" sz="2000" b="1" dirty="0" smtClean="0">
                  <a:effectLst>
                    <a:outerShdw blurRad="38100" dist="38100" dir="2700000" algn="tl">
                      <a:srgbClr val="000000">
                        <a:alpha val="43137"/>
                      </a:srgbClr>
                    </a:outerShdw>
                  </a:effectLst>
                  <a:latin typeface="Helvetica" pitchFamily="34" charset="0"/>
                </a:rPr>
                <a:t>822</a:t>
              </a:r>
              <a:r>
                <a:rPr lang="es-CO" sz="1600" b="1" dirty="0" smtClean="0">
                  <a:effectLst>
                    <a:outerShdw blurRad="38100" dist="38100" dir="2700000" algn="tl">
                      <a:srgbClr val="000000">
                        <a:alpha val="43137"/>
                      </a:srgbClr>
                    </a:outerShdw>
                  </a:effectLst>
                  <a:latin typeface="Helvetica" pitchFamily="34" charset="0"/>
                </a:rPr>
                <a:t>m2</a:t>
              </a:r>
              <a:r>
                <a:rPr lang="es-CO" sz="1600" b="1" dirty="0" smtClean="0">
                  <a:solidFill>
                    <a:srgbClr val="00B0F0"/>
                  </a:solidFill>
                  <a:effectLst>
                    <a:outerShdw blurRad="38100" dist="38100" dir="2700000" algn="tl">
                      <a:srgbClr val="000000">
                        <a:alpha val="43137"/>
                      </a:srgbClr>
                    </a:outerShdw>
                  </a:effectLst>
                  <a:latin typeface="Helvetica" pitchFamily="34" charset="0"/>
                </a:rPr>
                <a:t> </a:t>
              </a:r>
              <a:r>
                <a:rPr lang="es-CO" sz="1100" b="1" dirty="0" smtClean="0">
                  <a:latin typeface="Helvetica" pitchFamily="34" charset="0"/>
                </a:rPr>
                <a:t>Biblioteca</a:t>
              </a:r>
              <a:endParaRPr lang="es-CO" sz="2800" b="1" dirty="0" smtClean="0">
                <a:solidFill>
                  <a:schemeClr val="accent3">
                    <a:lumMod val="50000"/>
                  </a:schemeClr>
                </a:solidFill>
                <a:latin typeface="Helvetica" pitchFamily="34" charset="0"/>
              </a:endParaRPr>
            </a:p>
          </p:txBody>
        </p:sp>
        <p:pic>
          <p:nvPicPr>
            <p:cNvPr id="56" name="Picture 5"/>
            <p:cNvPicPr>
              <a:picLocks noChangeAspect="1" noChangeArrowheads="1"/>
            </p:cNvPicPr>
            <p:nvPr/>
          </p:nvPicPr>
          <p:blipFill>
            <a:blip r:embed="rId6" cstate="print"/>
            <a:srcRect l="16616" t="-2067"/>
            <a:stretch>
              <a:fillRect/>
            </a:stretch>
          </p:blipFill>
          <p:spPr bwMode="auto">
            <a:xfrm>
              <a:off x="6745776" y="3720931"/>
              <a:ext cx="387439" cy="476180"/>
            </a:xfrm>
            <a:prstGeom prst="rect">
              <a:avLst/>
            </a:prstGeom>
            <a:noFill/>
            <a:ln w="9525">
              <a:noFill/>
              <a:miter lim="800000"/>
              <a:headEnd/>
              <a:tailEnd/>
            </a:ln>
          </p:spPr>
        </p:pic>
      </p:grpSp>
      <p:sp>
        <p:nvSpPr>
          <p:cNvPr id="25" name="24 Rectángulo"/>
          <p:cNvSpPr/>
          <p:nvPr/>
        </p:nvSpPr>
        <p:spPr>
          <a:xfrm>
            <a:off x="892791" y="5274387"/>
            <a:ext cx="7983941" cy="646331"/>
          </a:xfrm>
          <a:prstGeom prst="rect">
            <a:avLst/>
          </a:prstGeom>
        </p:spPr>
        <p:txBody>
          <a:bodyPr wrap="square">
            <a:spAutoFit/>
          </a:bodyPr>
          <a:lstStyle/>
          <a:p>
            <a:pPr algn="just"/>
            <a:r>
              <a:rPr lang="es-CO" b="1" dirty="0" smtClean="0">
                <a:solidFill>
                  <a:schemeClr val="bg2">
                    <a:lumMod val="25000"/>
                  </a:schemeClr>
                </a:solidFill>
              </a:rPr>
              <a:t>El I.E.D La Magdalena no cumple con el espacio mínimo que se requiere de Biblioteca para la población que atiende.  </a:t>
            </a:r>
            <a:endParaRPr lang="es-CO" b="1" dirty="0">
              <a:solidFill>
                <a:schemeClr val="bg2">
                  <a:lumMod val="25000"/>
                </a:schemeClr>
              </a:solidFill>
            </a:endParaRPr>
          </a:p>
        </p:txBody>
      </p:sp>
      <p:cxnSp>
        <p:nvCxnSpPr>
          <p:cNvPr id="32" name="31 Conector recto"/>
          <p:cNvCxnSpPr/>
          <p:nvPr/>
        </p:nvCxnSpPr>
        <p:spPr>
          <a:xfrm flipV="1">
            <a:off x="3278195" y="3846922"/>
            <a:ext cx="573746" cy="12947"/>
          </a:xfrm>
          <a:prstGeom prst="line">
            <a:avLst/>
          </a:prstGeom>
          <a:ln>
            <a:prstDash val="dashDot"/>
          </a:ln>
        </p:spPr>
        <p:style>
          <a:lnRef idx="2">
            <a:schemeClr val="dk1"/>
          </a:lnRef>
          <a:fillRef idx="0">
            <a:schemeClr val="dk1"/>
          </a:fillRef>
          <a:effectRef idx="1">
            <a:schemeClr val="dk1"/>
          </a:effectRef>
          <a:fontRef idx="minor">
            <a:schemeClr val="tx1"/>
          </a:fontRef>
        </p:style>
      </p:cxnSp>
      <p:cxnSp>
        <p:nvCxnSpPr>
          <p:cNvPr id="33" name="32 Conector recto"/>
          <p:cNvCxnSpPr/>
          <p:nvPr/>
        </p:nvCxnSpPr>
        <p:spPr>
          <a:xfrm>
            <a:off x="5800725" y="3880746"/>
            <a:ext cx="847725" cy="1331"/>
          </a:xfrm>
          <a:prstGeom prst="line">
            <a:avLst/>
          </a:prstGeom>
          <a:ln>
            <a:prstDash val="dashDot"/>
          </a:ln>
        </p:spPr>
        <p:style>
          <a:lnRef idx="2">
            <a:schemeClr val="dk1"/>
          </a:lnRef>
          <a:fillRef idx="0">
            <a:schemeClr val="dk1"/>
          </a:fillRef>
          <a:effectRef idx="1">
            <a:schemeClr val="dk1"/>
          </a:effectRef>
          <a:fontRef idx="minor">
            <a:schemeClr val="tx1"/>
          </a:fontRef>
        </p:style>
      </p:cxnSp>
      <p:sp>
        <p:nvSpPr>
          <p:cNvPr id="3" name="2 Rectángulo"/>
          <p:cNvSpPr/>
          <p:nvPr/>
        </p:nvSpPr>
        <p:spPr>
          <a:xfrm>
            <a:off x="5032181" y="3558238"/>
            <a:ext cx="458780" cy="461665"/>
          </a:xfrm>
          <a:prstGeom prst="rect">
            <a:avLst/>
          </a:prstGeom>
        </p:spPr>
        <p:txBody>
          <a:bodyPr wrap="none">
            <a:spAutoFit/>
          </a:bodyPr>
          <a:lstStyle/>
          <a:p>
            <a:r>
              <a:rPr lang="es-ES" sz="2400" b="1" dirty="0">
                <a:solidFill>
                  <a:srgbClr val="FF0000"/>
                </a:solidFill>
                <a:latin typeface="Wingdings 2" pitchFamily="18" charset="2"/>
              </a:rPr>
              <a:t>V</a:t>
            </a:r>
            <a:endParaRPr lang="es-CO" sz="2400" dirty="0"/>
          </a:p>
        </p:txBody>
      </p:sp>
      <p:sp>
        <p:nvSpPr>
          <p:cNvPr id="31" name="30 Rectángulo"/>
          <p:cNvSpPr/>
          <p:nvPr/>
        </p:nvSpPr>
        <p:spPr>
          <a:xfrm>
            <a:off x="1316865" y="3053899"/>
            <a:ext cx="2251881" cy="400110"/>
          </a:xfrm>
          <a:prstGeom prst="rect">
            <a:avLst/>
          </a:prstGeom>
          <a:ln>
            <a:noFill/>
          </a:ln>
        </p:spPr>
        <p:txBody>
          <a:bodyPr wrap="square">
            <a:spAutoFit/>
          </a:bodyPr>
          <a:lstStyle/>
          <a:p>
            <a:pPr algn="ctr"/>
            <a:r>
              <a:rPr lang="es-CO" sz="2000" b="1" dirty="0" smtClean="0">
                <a:solidFill>
                  <a:schemeClr val="bg1"/>
                </a:solidFill>
              </a:rPr>
              <a:t>m²/alumno</a:t>
            </a:r>
            <a:endParaRPr lang="es-CO" sz="1400" b="1" dirty="0" smtClean="0">
              <a:solidFill>
                <a:schemeClr val="bg1"/>
              </a:solidFill>
            </a:endParaRPr>
          </a:p>
        </p:txBody>
      </p:sp>
    </p:spTree>
    <p:extLst>
      <p:ext uri="{BB962C8B-B14F-4D97-AF65-F5344CB8AC3E}">
        <p14:creationId xmlns:p14="http://schemas.microsoft.com/office/powerpoint/2010/main" val="404222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ox(in)">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ox(in)">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checkerboard(across)">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ox(in)">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box(in)">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ox(in)">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ox(in)">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25" grpId="0"/>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5486401" y="1300523"/>
            <a:ext cx="2464526" cy="1588127"/>
          </a:xfrm>
          <a:prstGeom prst="rect">
            <a:avLst/>
          </a:prstGeom>
        </p:spPr>
        <p:txBody>
          <a:bodyPr wrap="square">
            <a:spAutoFit/>
          </a:bodyPr>
          <a:lstStyle/>
          <a:p>
            <a:pPr lvl="0" defTabSz="488950">
              <a:lnSpc>
                <a:spcPct val="90000"/>
              </a:lnSpc>
              <a:spcBef>
                <a:spcPct val="0"/>
              </a:spcBef>
              <a:spcAft>
                <a:spcPct val="35000"/>
              </a:spcAft>
            </a:pPr>
            <a:r>
              <a:rPr lang="es-CO" b="1" dirty="0" smtClean="0">
                <a:solidFill>
                  <a:schemeClr val="bg1"/>
                </a:solidFill>
              </a:rPr>
              <a:t>¿Existen  establecimientos educativos en mi municipio que presenten problemas de riesgos naturales?</a:t>
            </a:r>
          </a:p>
        </p:txBody>
      </p:sp>
      <p:sp>
        <p:nvSpPr>
          <p:cNvPr id="14" name="13 CuadroTexto"/>
          <p:cNvSpPr txBox="1"/>
          <p:nvPr/>
        </p:nvSpPr>
        <p:spPr>
          <a:xfrm>
            <a:off x="132735" y="57700"/>
            <a:ext cx="6415549" cy="782958"/>
          </a:xfrm>
          <a:prstGeom prst="rect">
            <a:avLst/>
          </a:prstGeom>
          <a:noFill/>
        </p:spPr>
        <p:txBody>
          <a:bodyPr wrap="square" rtlCol="0" anchor="ctr" anchorCtr="0">
            <a:noAutofit/>
          </a:bodyPr>
          <a:lstStyle/>
          <a:p>
            <a:r>
              <a:rPr lang="es-CO" sz="3200" b="1" dirty="0" smtClean="0">
                <a:solidFill>
                  <a:schemeClr val="bg1"/>
                </a:solidFill>
              </a:rPr>
              <a:t>Consulta por Ámbito Riesgos</a:t>
            </a:r>
            <a:endParaRPr lang="es-CO" sz="3200" b="1" dirty="0">
              <a:solidFill>
                <a:schemeClr val="bg1"/>
              </a:solidFill>
            </a:endParaRPr>
          </a:p>
        </p:txBody>
      </p:sp>
      <p:grpSp>
        <p:nvGrpSpPr>
          <p:cNvPr id="2" name="25 Grupo"/>
          <p:cNvGrpSpPr/>
          <p:nvPr/>
        </p:nvGrpSpPr>
        <p:grpSpPr>
          <a:xfrm>
            <a:off x="0" y="0"/>
            <a:ext cx="9144000" cy="1037230"/>
            <a:chOff x="0" y="0"/>
            <a:chExt cx="9144000" cy="1037230"/>
          </a:xfrm>
        </p:grpSpPr>
        <p:grpSp>
          <p:nvGrpSpPr>
            <p:cNvPr id="5" name="33 Grupo"/>
            <p:cNvGrpSpPr/>
            <p:nvPr/>
          </p:nvGrpSpPr>
          <p:grpSpPr>
            <a:xfrm>
              <a:off x="0" y="0"/>
              <a:ext cx="9144000" cy="1037230"/>
              <a:chOff x="0" y="0"/>
              <a:chExt cx="9144000" cy="1037230"/>
            </a:xfrm>
          </p:grpSpPr>
          <p:pic>
            <p:nvPicPr>
              <p:cNvPr id="15" name="Picture 2"/>
              <p:cNvPicPr>
                <a:picLocks noChangeAspect="1" noChangeArrowheads="1"/>
              </p:cNvPicPr>
              <p:nvPr/>
            </p:nvPicPr>
            <p:blipFill>
              <a:blip r:embed="rId3" cstate="print"/>
              <a:srcRect/>
              <a:stretch>
                <a:fillRect/>
              </a:stretch>
            </p:blipFill>
            <p:spPr bwMode="auto">
              <a:xfrm>
                <a:off x="0" y="0"/>
                <a:ext cx="9144000" cy="1037230"/>
              </a:xfrm>
              <a:prstGeom prst="rect">
                <a:avLst/>
              </a:prstGeom>
              <a:noFill/>
              <a:ln w="9525">
                <a:noFill/>
                <a:miter lim="800000"/>
                <a:headEnd/>
                <a:tailEnd/>
              </a:ln>
            </p:spPr>
          </p:pic>
          <p:sp>
            <p:nvSpPr>
              <p:cNvPr id="16" name="15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17" name="16 Rectángulo"/>
            <p:cNvSpPr/>
            <p:nvPr/>
          </p:nvSpPr>
          <p:spPr bwMode="auto">
            <a:xfrm>
              <a:off x="940536" y="257766"/>
              <a:ext cx="5160013"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b="1" dirty="0">
                <a:solidFill>
                  <a:schemeClr val="accent3">
                    <a:lumMod val="50000"/>
                  </a:schemeClr>
                </a:solidFill>
                <a:latin typeface="Arial" pitchFamily="34" charset="0"/>
                <a:cs typeface="Arial" pitchFamily="34" charset="0"/>
              </a:endParaRPr>
            </a:p>
          </p:txBody>
        </p:sp>
      </p:grpSp>
      <p:sp>
        <p:nvSpPr>
          <p:cNvPr id="4" name="3 Rectángulo"/>
          <p:cNvSpPr/>
          <p:nvPr/>
        </p:nvSpPr>
        <p:spPr>
          <a:xfrm>
            <a:off x="992776" y="253411"/>
            <a:ext cx="7267303" cy="830997"/>
          </a:xfrm>
          <a:prstGeom prst="rect">
            <a:avLst/>
          </a:prstGeom>
        </p:spPr>
        <p:txBody>
          <a:bodyPr wrap="square">
            <a:spAutoFit/>
          </a:bodyPr>
          <a:lstStyle/>
          <a:p>
            <a:pPr>
              <a:defRPr/>
            </a:pPr>
            <a:r>
              <a:rPr lang="es-ES" sz="2400" b="1" dirty="0">
                <a:solidFill>
                  <a:schemeClr val="accent3">
                    <a:lumMod val="50000"/>
                  </a:schemeClr>
                </a:solidFill>
                <a:latin typeface="Arial" pitchFamily="34" charset="0"/>
                <a:cs typeface="Arial" pitchFamily="34" charset="0"/>
              </a:rPr>
              <a:t>¿</a:t>
            </a:r>
            <a:r>
              <a:rPr lang="es-ES" sz="2400" b="1" dirty="0" smtClean="0">
                <a:solidFill>
                  <a:schemeClr val="accent3">
                    <a:lumMod val="50000"/>
                  </a:schemeClr>
                </a:solidFill>
                <a:latin typeface="Arial" pitchFamily="34" charset="0"/>
                <a:cs typeface="Arial" pitchFamily="34" charset="0"/>
              </a:rPr>
              <a:t>Cuáles y cuántos </a:t>
            </a:r>
            <a:r>
              <a:rPr lang="es-ES" sz="2400" b="1" dirty="0">
                <a:solidFill>
                  <a:schemeClr val="accent3">
                    <a:lumMod val="50000"/>
                  </a:schemeClr>
                </a:solidFill>
                <a:latin typeface="Arial" pitchFamily="34" charset="0"/>
                <a:cs typeface="Arial" pitchFamily="34" charset="0"/>
              </a:rPr>
              <a:t>predios presentan </a:t>
            </a:r>
            <a:r>
              <a:rPr lang="es-ES" sz="2400" b="1" dirty="0" smtClean="0">
                <a:solidFill>
                  <a:srgbClr val="3E5238"/>
                </a:solidFill>
                <a:latin typeface="Arial" pitchFamily="34" charset="0"/>
                <a:cs typeface="Arial" pitchFamily="34" charset="0"/>
              </a:rPr>
              <a:t>servicios sanitarios</a:t>
            </a:r>
            <a:r>
              <a:rPr lang="es-ES" sz="2400" b="1" dirty="0" smtClean="0">
                <a:solidFill>
                  <a:schemeClr val="accent3">
                    <a:lumMod val="50000"/>
                  </a:schemeClr>
                </a:solidFill>
                <a:latin typeface="Arial" pitchFamily="34" charset="0"/>
                <a:cs typeface="Arial" pitchFamily="34" charset="0"/>
              </a:rPr>
              <a:t> insuficientes en </a:t>
            </a:r>
            <a:r>
              <a:rPr lang="es-ES" sz="2400" b="1" dirty="0">
                <a:solidFill>
                  <a:schemeClr val="accent3">
                    <a:lumMod val="50000"/>
                  </a:schemeClr>
                </a:solidFill>
                <a:latin typeface="Arial" pitchFamily="34" charset="0"/>
                <a:cs typeface="Arial" pitchFamily="34" charset="0"/>
              </a:rPr>
              <a:t>mi </a:t>
            </a:r>
            <a:r>
              <a:rPr lang="es-ES" sz="2400" b="1" dirty="0" smtClean="0">
                <a:solidFill>
                  <a:schemeClr val="accent3">
                    <a:lumMod val="50000"/>
                  </a:schemeClr>
                </a:solidFill>
                <a:latin typeface="Arial" pitchFamily="34" charset="0"/>
                <a:cs typeface="Arial" pitchFamily="34" charset="0"/>
              </a:rPr>
              <a:t>municipio</a:t>
            </a:r>
            <a:r>
              <a:rPr lang="es-ES" sz="2400" b="1" dirty="0">
                <a:solidFill>
                  <a:schemeClr val="accent3">
                    <a:lumMod val="50000"/>
                  </a:schemeClr>
                </a:solidFill>
                <a:latin typeface="Arial" pitchFamily="34" charset="0"/>
                <a:cs typeface="Arial" pitchFamily="34" charset="0"/>
              </a:rPr>
              <a:t>?</a:t>
            </a:r>
          </a:p>
        </p:txBody>
      </p:sp>
      <p:pic>
        <p:nvPicPr>
          <p:cNvPr id="3" name="2 Imagen"/>
          <p:cNvPicPr>
            <a:picLocks noChangeAspect="1"/>
          </p:cNvPicPr>
          <p:nvPr/>
        </p:nvPicPr>
        <p:blipFill rotWithShape="1">
          <a:blip r:embed="rId4" cstate="print">
            <a:extLst>
              <a:ext uri="{28A0092B-C50C-407E-A947-70E740481C1C}">
                <a14:useLocalDpi xmlns:a14="http://schemas.microsoft.com/office/drawing/2010/main" val="0"/>
              </a:ext>
            </a:extLst>
          </a:blip>
          <a:srcRect t="7884" r="4952" b="3735"/>
          <a:stretch/>
        </p:blipFill>
        <p:spPr>
          <a:xfrm>
            <a:off x="177968" y="1435862"/>
            <a:ext cx="8787901" cy="4759690"/>
          </a:xfrm>
          <a:prstGeom prst="rect">
            <a:avLst/>
          </a:prstGeom>
          <a:ln>
            <a:noFill/>
          </a:ln>
          <a:effectLst>
            <a:outerShdw blurRad="292100" dist="139700" dir="2700000" algn="tl" rotWithShape="0">
              <a:srgbClr val="333333">
                <a:alpha val="65000"/>
              </a:srgbClr>
            </a:outerShdw>
          </a:effectLst>
        </p:spPr>
      </p:pic>
      <p:pic>
        <p:nvPicPr>
          <p:cNvPr id="19" name="18 Imagen" descr="Imagen1.png"/>
          <p:cNvPicPr>
            <a:picLocks noChangeAspect="1"/>
          </p:cNvPicPr>
          <p:nvPr/>
        </p:nvPicPr>
        <p:blipFill>
          <a:blip r:embed="rId5" cstate="print"/>
          <a:stretch>
            <a:fillRect/>
          </a:stretch>
        </p:blipFill>
        <p:spPr>
          <a:xfrm>
            <a:off x="4165929" y="4677250"/>
            <a:ext cx="861456" cy="1475877"/>
          </a:xfrm>
          <a:prstGeom prst="rect">
            <a:avLst/>
          </a:prstGeom>
        </p:spPr>
      </p:pic>
      <p:sp>
        <p:nvSpPr>
          <p:cNvPr id="12" name="11 Rectángulo"/>
          <p:cNvSpPr/>
          <p:nvPr/>
        </p:nvSpPr>
        <p:spPr>
          <a:xfrm>
            <a:off x="5029200" y="4914900"/>
            <a:ext cx="2628900" cy="266700"/>
          </a:xfrm>
          <a:prstGeom prst="rect">
            <a:avLst/>
          </a:prstGeom>
          <a:solidFill>
            <a:srgbClr val="0070C0"/>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s-CO" sz="1200" b="1" dirty="0" smtClean="0">
                <a:solidFill>
                  <a:schemeClr val="bg1"/>
                </a:solidFill>
                <a:latin typeface="Arial" pitchFamily="34" charset="0"/>
                <a:cs typeface="Arial" pitchFamily="34" charset="0"/>
              </a:rPr>
              <a:t>Servicios Sanitarios</a:t>
            </a:r>
            <a:endParaRPr lang="es-ES" sz="1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0469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5486401" y="1300523"/>
            <a:ext cx="2464526" cy="1588127"/>
          </a:xfrm>
          <a:prstGeom prst="rect">
            <a:avLst/>
          </a:prstGeom>
        </p:spPr>
        <p:txBody>
          <a:bodyPr wrap="square">
            <a:spAutoFit/>
          </a:bodyPr>
          <a:lstStyle/>
          <a:p>
            <a:pPr lvl="0" defTabSz="488950">
              <a:lnSpc>
                <a:spcPct val="90000"/>
              </a:lnSpc>
              <a:spcBef>
                <a:spcPct val="0"/>
              </a:spcBef>
              <a:spcAft>
                <a:spcPct val="35000"/>
              </a:spcAft>
            </a:pPr>
            <a:r>
              <a:rPr lang="es-CO" b="1" dirty="0" smtClean="0">
                <a:solidFill>
                  <a:schemeClr val="bg1"/>
                </a:solidFill>
              </a:rPr>
              <a:t>¿Existen  establecimientos educativos en mi municipio que presenten problemas de riesgos naturales?</a:t>
            </a:r>
          </a:p>
        </p:txBody>
      </p:sp>
      <p:sp>
        <p:nvSpPr>
          <p:cNvPr id="14" name="13 CuadroTexto"/>
          <p:cNvSpPr txBox="1"/>
          <p:nvPr/>
        </p:nvSpPr>
        <p:spPr>
          <a:xfrm>
            <a:off x="132735" y="57700"/>
            <a:ext cx="6415549" cy="782958"/>
          </a:xfrm>
          <a:prstGeom prst="rect">
            <a:avLst/>
          </a:prstGeom>
          <a:noFill/>
        </p:spPr>
        <p:txBody>
          <a:bodyPr wrap="square" rtlCol="0" anchor="ctr" anchorCtr="0">
            <a:noAutofit/>
          </a:bodyPr>
          <a:lstStyle/>
          <a:p>
            <a:r>
              <a:rPr lang="es-CO" sz="3200" b="1" dirty="0" smtClean="0">
                <a:solidFill>
                  <a:schemeClr val="bg1"/>
                </a:solidFill>
              </a:rPr>
              <a:t>Consulta por Ámbito Riesgos</a:t>
            </a:r>
            <a:endParaRPr lang="es-CO" sz="3200" b="1" dirty="0">
              <a:solidFill>
                <a:schemeClr val="bg1"/>
              </a:solidFill>
            </a:endParaRPr>
          </a:p>
        </p:txBody>
      </p:sp>
      <p:grpSp>
        <p:nvGrpSpPr>
          <p:cNvPr id="2" name="25 Grupo"/>
          <p:cNvGrpSpPr/>
          <p:nvPr/>
        </p:nvGrpSpPr>
        <p:grpSpPr>
          <a:xfrm>
            <a:off x="0" y="0"/>
            <a:ext cx="9144000" cy="1037230"/>
            <a:chOff x="0" y="0"/>
            <a:chExt cx="9144000" cy="1037230"/>
          </a:xfrm>
        </p:grpSpPr>
        <p:grpSp>
          <p:nvGrpSpPr>
            <p:cNvPr id="5" name="33 Grupo"/>
            <p:cNvGrpSpPr/>
            <p:nvPr/>
          </p:nvGrpSpPr>
          <p:grpSpPr>
            <a:xfrm>
              <a:off x="0" y="0"/>
              <a:ext cx="9144000" cy="1037230"/>
              <a:chOff x="0" y="0"/>
              <a:chExt cx="9144000" cy="1037230"/>
            </a:xfrm>
          </p:grpSpPr>
          <p:pic>
            <p:nvPicPr>
              <p:cNvPr id="15" name="Picture 2"/>
              <p:cNvPicPr>
                <a:picLocks noChangeAspect="1" noChangeArrowheads="1"/>
              </p:cNvPicPr>
              <p:nvPr/>
            </p:nvPicPr>
            <p:blipFill>
              <a:blip r:embed="rId3" cstate="print"/>
              <a:srcRect/>
              <a:stretch>
                <a:fillRect/>
              </a:stretch>
            </p:blipFill>
            <p:spPr bwMode="auto">
              <a:xfrm>
                <a:off x="0" y="0"/>
                <a:ext cx="9144000" cy="1037230"/>
              </a:xfrm>
              <a:prstGeom prst="rect">
                <a:avLst/>
              </a:prstGeom>
              <a:noFill/>
              <a:ln w="9525">
                <a:noFill/>
                <a:miter lim="800000"/>
                <a:headEnd/>
                <a:tailEnd/>
              </a:ln>
            </p:spPr>
          </p:pic>
          <p:sp>
            <p:nvSpPr>
              <p:cNvPr id="16" name="15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17" name="16 Rectángulo"/>
            <p:cNvSpPr/>
            <p:nvPr/>
          </p:nvSpPr>
          <p:spPr bwMode="auto">
            <a:xfrm>
              <a:off x="940536" y="257766"/>
              <a:ext cx="5160013"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b="1" dirty="0">
                <a:solidFill>
                  <a:schemeClr val="accent3">
                    <a:lumMod val="50000"/>
                  </a:schemeClr>
                </a:solidFill>
                <a:latin typeface="Arial" pitchFamily="34" charset="0"/>
                <a:cs typeface="Arial" pitchFamily="34" charset="0"/>
              </a:endParaRPr>
            </a:p>
          </p:txBody>
        </p:sp>
      </p:grpSp>
      <p:sp>
        <p:nvSpPr>
          <p:cNvPr id="4" name="3 Rectángulo"/>
          <p:cNvSpPr/>
          <p:nvPr/>
        </p:nvSpPr>
        <p:spPr>
          <a:xfrm>
            <a:off x="992776" y="253411"/>
            <a:ext cx="7267303" cy="830997"/>
          </a:xfrm>
          <a:prstGeom prst="rect">
            <a:avLst/>
          </a:prstGeom>
        </p:spPr>
        <p:txBody>
          <a:bodyPr wrap="square">
            <a:spAutoFit/>
          </a:bodyPr>
          <a:lstStyle/>
          <a:p>
            <a:pPr>
              <a:defRPr/>
            </a:pPr>
            <a:r>
              <a:rPr lang="es-ES" sz="2400" b="1" dirty="0">
                <a:solidFill>
                  <a:schemeClr val="accent3">
                    <a:lumMod val="50000"/>
                  </a:schemeClr>
                </a:solidFill>
                <a:latin typeface="Arial" pitchFamily="34" charset="0"/>
                <a:cs typeface="Arial" pitchFamily="34" charset="0"/>
              </a:rPr>
              <a:t>¿</a:t>
            </a:r>
            <a:r>
              <a:rPr lang="es-ES" sz="2400" b="1" dirty="0" smtClean="0">
                <a:solidFill>
                  <a:schemeClr val="accent3">
                    <a:lumMod val="50000"/>
                  </a:schemeClr>
                </a:solidFill>
                <a:latin typeface="Arial" pitchFamily="34" charset="0"/>
                <a:cs typeface="Arial" pitchFamily="34" charset="0"/>
              </a:rPr>
              <a:t>Cuáles y cuántos </a:t>
            </a:r>
            <a:r>
              <a:rPr lang="es-ES" sz="2400" b="1" dirty="0">
                <a:solidFill>
                  <a:schemeClr val="accent3">
                    <a:lumMod val="50000"/>
                  </a:schemeClr>
                </a:solidFill>
                <a:latin typeface="Arial" pitchFamily="34" charset="0"/>
                <a:cs typeface="Arial" pitchFamily="34" charset="0"/>
              </a:rPr>
              <a:t>predios </a:t>
            </a:r>
            <a:r>
              <a:rPr lang="es-ES" sz="2400" b="1" dirty="0" smtClean="0">
                <a:solidFill>
                  <a:schemeClr val="accent3">
                    <a:lumMod val="50000"/>
                  </a:schemeClr>
                </a:solidFill>
                <a:latin typeface="Arial" pitchFamily="34" charset="0"/>
                <a:cs typeface="Arial" pitchFamily="34" charset="0"/>
              </a:rPr>
              <a:t>carecen de </a:t>
            </a:r>
            <a:r>
              <a:rPr lang="es-ES" sz="2400" b="1" dirty="0" smtClean="0">
                <a:solidFill>
                  <a:srgbClr val="3E5238"/>
                </a:solidFill>
                <a:latin typeface="Arial" pitchFamily="34" charset="0"/>
                <a:cs typeface="Arial" pitchFamily="34" charset="0"/>
              </a:rPr>
              <a:t>servicios sanitarios</a:t>
            </a:r>
            <a:r>
              <a:rPr lang="es-ES" sz="2400" b="1" dirty="0" smtClean="0">
                <a:solidFill>
                  <a:schemeClr val="accent3">
                    <a:lumMod val="50000"/>
                  </a:schemeClr>
                </a:solidFill>
                <a:latin typeface="Arial" pitchFamily="34" charset="0"/>
                <a:cs typeface="Arial" pitchFamily="34" charset="0"/>
              </a:rPr>
              <a:t> en </a:t>
            </a:r>
            <a:r>
              <a:rPr lang="es-ES" sz="2400" b="1" dirty="0">
                <a:solidFill>
                  <a:schemeClr val="accent3">
                    <a:lumMod val="50000"/>
                  </a:schemeClr>
                </a:solidFill>
                <a:latin typeface="Arial" pitchFamily="34" charset="0"/>
                <a:cs typeface="Arial" pitchFamily="34" charset="0"/>
              </a:rPr>
              <a:t>mi </a:t>
            </a:r>
            <a:r>
              <a:rPr lang="es-ES" sz="2400" b="1" dirty="0" smtClean="0">
                <a:solidFill>
                  <a:schemeClr val="accent3">
                    <a:lumMod val="50000"/>
                  </a:schemeClr>
                </a:solidFill>
                <a:latin typeface="Arial" pitchFamily="34" charset="0"/>
                <a:cs typeface="Arial" pitchFamily="34" charset="0"/>
              </a:rPr>
              <a:t>municipio</a:t>
            </a:r>
            <a:r>
              <a:rPr lang="es-ES" sz="2400" b="1" dirty="0">
                <a:solidFill>
                  <a:schemeClr val="accent3">
                    <a:lumMod val="50000"/>
                  </a:schemeClr>
                </a:solidFill>
                <a:latin typeface="Arial" pitchFamily="34" charset="0"/>
                <a:cs typeface="Arial" pitchFamily="34" charset="0"/>
              </a:rPr>
              <a:t>?</a:t>
            </a:r>
          </a:p>
        </p:txBody>
      </p:sp>
      <p:pic>
        <p:nvPicPr>
          <p:cNvPr id="1028" name="Picture 4"/>
          <p:cNvPicPr>
            <a:picLocks noChangeAspect="1" noChangeArrowheads="1"/>
          </p:cNvPicPr>
          <p:nvPr/>
        </p:nvPicPr>
        <p:blipFill>
          <a:blip r:embed="rId4" cstate="print"/>
          <a:srcRect l="14627" t="9478" r="1866" b="11895"/>
          <a:stretch>
            <a:fillRect/>
          </a:stretch>
        </p:blipFill>
        <p:spPr bwMode="auto">
          <a:xfrm>
            <a:off x="226729" y="1317009"/>
            <a:ext cx="8917271" cy="5247563"/>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l="16754" t="25418" r="4552" b="35537"/>
          <a:stretch>
            <a:fillRect/>
          </a:stretch>
        </p:blipFill>
        <p:spPr bwMode="auto">
          <a:xfrm>
            <a:off x="368492" y="3125342"/>
            <a:ext cx="8529850" cy="3439235"/>
          </a:xfrm>
          <a:prstGeom prst="rect">
            <a:avLst/>
          </a:prstGeom>
          <a:noFill/>
          <a:ln w="9525">
            <a:noFill/>
            <a:miter lim="800000"/>
            <a:headEnd/>
            <a:tailEnd/>
          </a:ln>
        </p:spPr>
      </p:pic>
      <p:sp>
        <p:nvSpPr>
          <p:cNvPr id="18" name="17 CuadroTexto"/>
          <p:cNvSpPr txBox="1"/>
          <p:nvPr/>
        </p:nvSpPr>
        <p:spPr>
          <a:xfrm>
            <a:off x="423081" y="3084398"/>
            <a:ext cx="8543499" cy="646331"/>
          </a:xfrm>
          <a:prstGeom prst="rect">
            <a:avLst/>
          </a:prstGeom>
          <a:noFill/>
          <a:ln w="25400">
            <a:solidFill>
              <a:srgbClr val="FFC000"/>
            </a:solidFill>
          </a:ln>
        </p:spPr>
        <p:txBody>
          <a:bodyPr wrap="square" rtlCol="0">
            <a:spAutoFit/>
          </a:bodyPr>
          <a:lstStyle/>
          <a:p>
            <a:endParaRPr lang="es-CO" dirty="0" smtClean="0"/>
          </a:p>
          <a:p>
            <a:endParaRPr lang="es-ES" dirty="0"/>
          </a:p>
        </p:txBody>
      </p:sp>
    </p:spTree>
    <p:extLst>
      <p:ext uri="{BB962C8B-B14F-4D97-AF65-F5344CB8AC3E}">
        <p14:creationId xmlns:p14="http://schemas.microsoft.com/office/powerpoint/2010/main" val="10469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32735" y="57700"/>
            <a:ext cx="6415549" cy="782958"/>
          </a:xfrm>
          <a:prstGeom prst="rect">
            <a:avLst/>
          </a:prstGeom>
          <a:noFill/>
        </p:spPr>
        <p:txBody>
          <a:bodyPr wrap="square" rtlCol="0" anchor="ctr" anchorCtr="0">
            <a:noAutofit/>
          </a:bodyPr>
          <a:lstStyle/>
          <a:p>
            <a:r>
              <a:rPr lang="es-CO" sz="3200" b="1" dirty="0" smtClean="0">
                <a:solidFill>
                  <a:schemeClr val="bg1"/>
                </a:solidFill>
              </a:rPr>
              <a:t>Consulta por Ámbito Riesgos</a:t>
            </a:r>
            <a:endParaRPr lang="es-CO" sz="3200" b="1" dirty="0">
              <a:solidFill>
                <a:schemeClr val="bg1"/>
              </a:solidFill>
            </a:endParaRPr>
          </a:p>
        </p:txBody>
      </p:sp>
      <p:grpSp>
        <p:nvGrpSpPr>
          <p:cNvPr id="2" name="25 Grupo"/>
          <p:cNvGrpSpPr/>
          <p:nvPr/>
        </p:nvGrpSpPr>
        <p:grpSpPr>
          <a:xfrm>
            <a:off x="8709" y="0"/>
            <a:ext cx="9144000" cy="1037230"/>
            <a:chOff x="0" y="0"/>
            <a:chExt cx="9144000" cy="1037230"/>
          </a:xfrm>
        </p:grpSpPr>
        <p:grpSp>
          <p:nvGrpSpPr>
            <p:cNvPr id="3" name="33 Grupo"/>
            <p:cNvGrpSpPr/>
            <p:nvPr/>
          </p:nvGrpSpPr>
          <p:grpSpPr>
            <a:xfrm>
              <a:off x="0" y="0"/>
              <a:ext cx="9144000" cy="1037230"/>
              <a:chOff x="0" y="0"/>
              <a:chExt cx="9144000" cy="1037230"/>
            </a:xfrm>
          </p:grpSpPr>
          <p:pic>
            <p:nvPicPr>
              <p:cNvPr id="15" name="Picture 2"/>
              <p:cNvPicPr>
                <a:picLocks noChangeAspect="1" noChangeArrowheads="1"/>
              </p:cNvPicPr>
              <p:nvPr/>
            </p:nvPicPr>
            <p:blipFill>
              <a:blip r:embed="rId3" cstate="print"/>
              <a:srcRect/>
              <a:stretch>
                <a:fillRect/>
              </a:stretch>
            </p:blipFill>
            <p:spPr bwMode="auto">
              <a:xfrm>
                <a:off x="0" y="0"/>
                <a:ext cx="9144000" cy="1037230"/>
              </a:xfrm>
              <a:prstGeom prst="rect">
                <a:avLst/>
              </a:prstGeom>
              <a:noFill/>
              <a:ln w="9525">
                <a:noFill/>
                <a:miter lim="800000"/>
                <a:headEnd/>
                <a:tailEnd/>
              </a:ln>
            </p:spPr>
          </p:pic>
          <p:sp>
            <p:nvSpPr>
              <p:cNvPr id="16" name="15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17" name="16 Rectángulo"/>
            <p:cNvSpPr/>
            <p:nvPr/>
          </p:nvSpPr>
          <p:spPr bwMode="auto">
            <a:xfrm>
              <a:off x="1045044" y="257766"/>
              <a:ext cx="5160013"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b="1" dirty="0">
                <a:solidFill>
                  <a:schemeClr val="accent3">
                    <a:lumMod val="50000"/>
                  </a:schemeClr>
                </a:solidFill>
                <a:latin typeface="Arial" pitchFamily="34" charset="0"/>
                <a:cs typeface="Arial" pitchFamily="34" charset="0"/>
              </a:endParaRPr>
            </a:p>
          </p:txBody>
        </p:sp>
      </p:grpSp>
      <p:sp>
        <p:nvSpPr>
          <p:cNvPr id="4" name="3 Rectángulo"/>
          <p:cNvSpPr/>
          <p:nvPr/>
        </p:nvSpPr>
        <p:spPr>
          <a:xfrm>
            <a:off x="968991" y="296211"/>
            <a:ext cx="7751928" cy="707886"/>
          </a:xfrm>
          <a:prstGeom prst="rect">
            <a:avLst/>
          </a:prstGeom>
        </p:spPr>
        <p:txBody>
          <a:bodyPr wrap="square">
            <a:spAutoFit/>
          </a:bodyPr>
          <a:lstStyle/>
          <a:p>
            <a:pPr>
              <a:defRPr/>
            </a:pPr>
            <a:r>
              <a:rPr lang="es-ES" sz="2000" b="1" dirty="0" smtClean="0">
                <a:solidFill>
                  <a:schemeClr val="accent3">
                    <a:lumMod val="50000"/>
                  </a:schemeClr>
                </a:solidFill>
                <a:latin typeface="Arial" pitchFamily="34" charset="0"/>
                <a:cs typeface="Arial" pitchFamily="34" charset="0"/>
              </a:rPr>
              <a:t>¿Cuánta </a:t>
            </a:r>
            <a:r>
              <a:rPr lang="es-ES" sz="2000" b="1" dirty="0">
                <a:solidFill>
                  <a:schemeClr val="accent3">
                    <a:lumMod val="50000"/>
                  </a:schemeClr>
                </a:solidFill>
                <a:latin typeface="Arial" pitchFamily="34" charset="0"/>
                <a:cs typeface="Arial" pitchFamily="34" charset="0"/>
              </a:rPr>
              <a:t>área de </a:t>
            </a:r>
            <a:r>
              <a:rPr lang="es-ES" sz="2000" b="1" dirty="0" smtClean="0">
                <a:solidFill>
                  <a:schemeClr val="bg2">
                    <a:lumMod val="25000"/>
                  </a:schemeClr>
                </a:solidFill>
                <a:latin typeface="Arial" pitchFamily="34" charset="0"/>
                <a:cs typeface="Arial" pitchFamily="34" charset="0"/>
              </a:rPr>
              <a:t>sanitarios</a:t>
            </a:r>
            <a:r>
              <a:rPr lang="es-ES" sz="2000" b="1" dirty="0" smtClean="0">
                <a:solidFill>
                  <a:schemeClr val="accent3">
                    <a:lumMod val="50000"/>
                  </a:schemeClr>
                </a:solidFill>
                <a:latin typeface="Arial" pitchFamily="34" charset="0"/>
                <a:cs typeface="Arial" pitchFamily="34" charset="0"/>
              </a:rPr>
              <a:t> </a:t>
            </a:r>
            <a:r>
              <a:rPr lang="es-ES" sz="2000" b="1" dirty="0">
                <a:solidFill>
                  <a:schemeClr val="accent3">
                    <a:lumMod val="50000"/>
                  </a:schemeClr>
                </a:solidFill>
                <a:latin typeface="Arial" pitchFamily="34" charset="0"/>
                <a:cs typeface="Arial" pitchFamily="34" charset="0"/>
              </a:rPr>
              <a:t>se requiere para adecuar </a:t>
            </a:r>
            <a:r>
              <a:rPr lang="es-ES" sz="2000" b="1" dirty="0" smtClean="0">
                <a:solidFill>
                  <a:schemeClr val="accent3">
                    <a:lumMod val="50000"/>
                  </a:schemeClr>
                </a:solidFill>
                <a:latin typeface="Arial" pitchFamily="34" charset="0"/>
                <a:cs typeface="Arial" pitchFamily="34" charset="0"/>
              </a:rPr>
              <a:t> el </a:t>
            </a:r>
            <a:r>
              <a:rPr lang="es-ES" sz="2000" b="1" i="1" dirty="0" smtClean="0">
                <a:solidFill>
                  <a:schemeClr val="accent3">
                    <a:lumMod val="50000"/>
                  </a:schemeClr>
                </a:solidFill>
                <a:latin typeface="Arial" pitchFamily="34" charset="0"/>
                <a:cs typeface="Arial" pitchFamily="34" charset="0"/>
              </a:rPr>
              <a:t>Colegio Cañahuate</a:t>
            </a:r>
            <a:r>
              <a:rPr lang="es-ES" sz="2000" b="1" dirty="0" smtClean="0">
                <a:solidFill>
                  <a:schemeClr val="accent3">
                    <a:lumMod val="50000"/>
                  </a:schemeClr>
                </a:solidFill>
                <a:latin typeface="Arial" pitchFamily="34" charset="0"/>
                <a:cs typeface="Arial" pitchFamily="34" charset="0"/>
              </a:rPr>
              <a:t> a las </a:t>
            </a:r>
            <a:r>
              <a:rPr lang="es-ES" sz="2000" b="1" dirty="0">
                <a:solidFill>
                  <a:schemeClr val="accent3">
                    <a:lumMod val="50000"/>
                  </a:schemeClr>
                </a:solidFill>
                <a:latin typeface="Arial" pitchFamily="34" charset="0"/>
                <a:cs typeface="Arial" pitchFamily="34" charset="0"/>
              </a:rPr>
              <a:t>condiciones estándares</a:t>
            </a:r>
            <a:r>
              <a:rPr lang="es-ES" sz="2000" b="1" dirty="0" smtClean="0">
                <a:solidFill>
                  <a:schemeClr val="accent3">
                    <a:lumMod val="50000"/>
                  </a:schemeClr>
                </a:solidFill>
                <a:latin typeface="Arial" pitchFamily="34" charset="0"/>
                <a:cs typeface="Arial" pitchFamily="34" charset="0"/>
              </a:rPr>
              <a:t>?</a:t>
            </a:r>
            <a:endParaRPr lang="es-ES" sz="2000" b="1" dirty="0">
              <a:solidFill>
                <a:schemeClr val="accent3">
                  <a:lumMod val="50000"/>
                </a:schemeClr>
              </a:solidFill>
              <a:latin typeface="Arial" pitchFamily="34" charset="0"/>
              <a:cs typeface="Arial" pitchFamily="34" charset="0"/>
            </a:endParaRPr>
          </a:p>
        </p:txBody>
      </p:sp>
      <p:sp>
        <p:nvSpPr>
          <p:cNvPr id="21" name="20 Rectángulo"/>
          <p:cNvSpPr/>
          <p:nvPr/>
        </p:nvSpPr>
        <p:spPr bwMode="auto">
          <a:xfrm rot="16200000">
            <a:off x="-2101777" y="3502640"/>
            <a:ext cx="5238771"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O" sz="2400" b="1" dirty="0" smtClean="0">
                <a:solidFill>
                  <a:schemeClr val="bg1">
                    <a:lumMod val="75000"/>
                  </a:schemeClr>
                </a:solidFill>
                <a:latin typeface="Arial" pitchFamily="34" charset="0"/>
                <a:cs typeface="Arial" pitchFamily="34" charset="0"/>
              </a:rPr>
              <a:t>Consulta por Ámbito Ambientes</a:t>
            </a:r>
            <a:endParaRPr lang="en-US" sz="2400" b="1" dirty="0">
              <a:solidFill>
                <a:schemeClr val="bg1">
                  <a:lumMod val="75000"/>
                </a:schemeClr>
              </a:solidFill>
              <a:latin typeface="Arial" pitchFamily="34" charset="0"/>
              <a:cs typeface="Arial" pitchFamily="34" charset="0"/>
            </a:endParaRPr>
          </a:p>
        </p:txBody>
      </p:sp>
      <p:sp>
        <p:nvSpPr>
          <p:cNvPr id="53" name="52 Rectángulo"/>
          <p:cNvSpPr/>
          <p:nvPr/>
        </p:nvSpPr>
        <p:spPr>
          <a:xfrm>
            <a:off x="1214648" y="1924471"/>
            <a:ext cx="2183642" cy="94153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S"/>
          </a:p>
        </p:txBody>
      </p:sp>
      <p:sp>
        <p:nvSpPr>
          <p:cNvPr id="23" name="22 Pentágono"/>
          <p:cNvSpPr/>
          <p:nvPr/>
        </p:nvSpPr>
        <p:spPr>
          <a:xfrm rot="5400000">
            <a:off x="1927427" y="888871"/>
            <a:ext cx="756139" cy="2133600"/>
          </a:xfrm>
          <a:prstGeom prst="homePlate">
            <a:avLst>
              <a:gd name="adj" fmla="val 54821"/>
            </a:avLst>
          </a:prstGeom>
          <a:solidFill>
            <a:schemeClr val="bg1">
              <a:lumMod val="8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a:p>
        </p:txBody>
      </p:sp>
      <p:sp>
        <p:nvSpPr>
          <p:cNvPr id="76" name="75 CuadroTexto"/>
          <p:cNvSpPr txBox="1"/>
          <p:nvPr/>
        </p:nvSpPr>
        <p:spPr>
          <a:xfrm>
            <a:off x="1784797" y="2308694"/>
            <a:ext cx="1367836" cy="523220"/>
          </a:xfrm>
          <a:prstGeom prst="rect">
            <a:avLst/>
          </a:prstGeom>
          <a:noFill/>
        </p:spPr>
        <p:txBody>
          <a:bodyPr wrap="square" rtlCol="0">
            <a:spAutoFit/>
          </a:bodyPr>
          <a:lstStyle/>
          <a:p>
            <a:pPr algn="ctr"/>
            <a:r>
              <a:rPr lang="es-CO" sz="2800" b="1" dirty="0" smtClean="0">
                <a:solidFill>
                  <a:schemeClr val="bg1"/>
                </a:solidFill>
              </a:rPr>
              <a:t>18,65 %</a:t>
            </a:r>
            <a:endParaRPr lang="es-ES" sz="2800" b="1" dirty="0">
              <a:solidFill>
                <a:schemeClr val="bg1"/>
              </a:solidFill>
            </a:endParaRPr>
          </a:p>
        </p:txBody>
      </p:sp>
      <p:sp>
        <p:nvSpPr>
          <p:cNvPr id="87" name="86 CuadroTexto"/>
          <p:cNvSpPr txBox="1"/>
          <p:nvPr/>
        </p:nvSpPr>
        <p:spPr>
          <a:xfrm>
            <a:off x="1351101" y="1541266"/>
            <a:ext cx="1905000" cy="707886"/>
          </a:xfrm>
          <a:prstGeom prst="rect">
            <a:avLst/>
          </a:prstGeom>
          <a:noFill/>
        </p:spPr>
        <p:txBody>
          <a:bodyPr wrap="square" rtlCol="0">
            <a:spAutoFit/>
          </a:bodyPr>
          <a:lstStyle/>
          <a:p>
            <a:pPr algn="ctr"/>
            <a:r>
              <a:rPr lang="es-CO" sz="2000" b="1" dirty="0" smtClean="0"/>
              <a:t>Cumplimiento de Norma</a:t>
            </a:r>
            <a:endParaRPr lang="es-ES" sz="2000" b="1" dirty="0"/>
          </a:p>
        </p:txBody>
      </p:sp>
      <p:pic>
        <p:nvPicPr>
          <p:cNvPr id="2052" name="Picture 4" descr="http://us.cdn2.123rf.com/168nwm/iimages/iimages1210/iimages121001415/15946656-ilustracion-de-los-ninos-y-accesorios-de-bano-en-un-fondo-blanco.jpg"/>
          <p:cNvPicPr>
            <a:picLocks noChangeAspect="1" noChangeArrowheads="1"/>
          </p:cNvPicPr>
          <p:nvPr/>
        </p:nvPicPr>
        <p:blipFill>
          <a:blip r:embed="rId4" cstate="print"/>
          <a:srcRect t="4975" r="51507" b="48969"/>
          <a:stretch>
            <a:fillRect/>
          </a:stretch>
        </p:blipFill>
        <p:spPr bwMode="auto">
          <a:xfrm>
            <a:off x="7864098" y="2483880"/>
            <a:ext cx="706696" cy="736980"/>
          </a:xfrm>
          <a:prstGeom prst="rect">
            <a:avLst/>
          </a:prstGeom>
          <a:noFill/>
        </p:spPr>
      </p:pic>
      <p:pic>
        <p:nvPicPr>
          <p:cNvPr id="163" name="Picture 2"/>
          <p:cNvPicPr>
            <a:picLocks noChangeAspect="1" noChangeArrowheads="1"/>
          </p:cNvPicPr>
          <p:nvPr/>
        </p:nvPicPr>
        <p:blipFill>
          <a:blip r:embed="rId5" cstate="print"/>
          <a:srcRect l="9532" b="3576"/>
          <a:stretch>
            <a:fillRect/>
          </a:stretch>
        </p:blipFill>
        <p:spPr bwMode="auto">
          <a:xfrm>
            <a:off x="1105469" y="3439234"/>
            <a:ext cx="2797791" cy="1473803"/>
          </a:xfrm>
          <a:prstGeom prst="rect">
            <a:avLst/>
          </a:prstGeom>
          <a:noFill/>
          <a:ln w="9525">
            <a:noFill/>
            <a:miter lim="800000"/>
            <a:headEnd/>
            <a:tailEnd/>
          </a:ln>
        </p:spPr>
      </p:pic>
      <p:sp>
        <p:nvSpPr>
          <p:cNvPr id="164" name="163 Rectángulo"/>
          <p:cNvSpPr/>
          <p:nvPr/>
        </p:nvSpPr>
        <p:spPr>
          <a:xfrm>
            <a:off x="1091823" y="3496397"/>
            <a:ext cx="2715902" cy="923330"/>
          </a:xfrm>
          <a:prstGeom prst="rect">
            <a:avLst/>
          </a:prstGeom>
        </p:spPr>
        <p:txBody>
          <a:bodyPr wrap="square">
            <a:spAutoFit/>
          </a:bodyPr>
          <a:lstStyle/>
          <a:p>
            <a:pPr algn="ctr"/>
            <a:r>
              <a:rPr lang="es-CO" dirty="0" smtClean="0"/>
              <a:t>Indica el porcentaje de cumplimiento con relación al mínimo requerido.</a:t>
            </a:r>
            <a:endParaRPr lang="es-CO" dirty="0"/>
          </a:p>
        </p:txBody>
      </p:sp>
      <p:cxnSp>
        <p:nvCxnSpPr>
          <p:cNvPr id="165" name="164 Conector recto"/>
          <p:cNvCxnSpPr/>
          <p:nvPr/>
        </p:nvCxnSpPr>
        <p:spPr>
          <a:xfrm>
            <a:off x="2320119" y="2920621"/>
            <a:ext cx="2" cy="491319"/>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
        <p:nvSpPr>
          <p:cNvPr id="26" name="25 Rectángulo"/>
          <p:cNvSpPr/>
          <p:nvPr/>
        </p:nvSpPr>
        <p:spPr>
          <a:xfrm>
            <a:off x="892791" y="5274387"/>
            <a:ext cx="7983941" cy="646331"/>
          </a:xfrm>
          <a:prstGeom prst="rect">
            <a:avLst/>
          </a:prstGeom>
        </p:spPr>
        <p:txBody>
          <a:bodyPr wrap="square">
            <a:spAutoFit/>
          </a:bodyPr>
          <a:lstStyle/>
          <a:p>
            <a:pPr algn="just"/>
            <a:r>
              <a:rPr lang="es-CO" b="1" dirty="0" smtClean="0">
                <a:solidFill>
                  <a:schemeClr val="bg2">
                    <a:lumMod val="25000"/>
                  </a:schemeClr>
                </a:solidFill>
              </a:rPr>
              <a:t>El I.E.D La Magdalena no cumple con el espacio mínimo que se requiere de sanitarios para la población que atiende.  </a:t>
            </a:r>
            <a:endParaRPr lang="es-CO" b="1" dirty="0">
              <a:solidFill>
                <a:schemeClr val="bg2">
                  <a:lumMod val="25000"/>
                </a:schemeClr>
              </a:solidFill>
            </a:endParaRPr>
          </a:p>
        </p:txBody>
      </p:sp>
      <p:grpSp>
        <p:nvGrpSpPr>
          <p:cNvPr id="27" name="26 Grupo"/>
          <p:cNvGrpSpPr/>
          <p:nvPr/>
        </p:nvGrpSpPr>
        <p:grpSpPr>
          <a:xfrm>
            <a:off x="3893025" y="1755016"/>
            <a:ext cx="1851827" cy="1129269"/>
            <a:chOff x="5077552" y="3010328"/>
            <a:chExt cx="2130937" cy="1393853"/>
          </a:xfrm>
        </p:grpSpPr>
        <p:pic>
          <p:nvPicPr>
            <p:cNvPr id="28" name="Picture 9" descr="http://www.yung.es/wp-content/uploads/2013/07/pizarra.jpg"/>
            <p:cNvPicPr>
              <a:picLocks noChangeAspect="1" noChangeArrowheads="1"/>
            </p:cNvPicPr>
            <p:nvPr/>
          </p:nvPicPr>
          <p:blipFill>
            <a:blip r:embed="rId6" cstate="print"/>
            <a:srcRect l="3627" t="4089" r="3109" b="4583"/>
            <a:stretch>
              <a:fillRect/>
            </a:stretch>
          </p:blipFill>
          <p:spPr bwMode="auto">
            <a:xfrm>
              <a:off x="5235577" y="3010328"/>
              <a:ext cx="1972912" cy="1393853"/>
            </a:xfrm>
            <a:prstGeom prst="rect">
              <a:avLst/>
            </a:prstGeom>
            <a:noFill/>
          </p:spPr>
        </p:pic>
        <p:sp>
          <p:nvSpPr>
            <p:cNvPr id="29" name="28 Forma libre"/>
            <p:cNvSpPr/>
            <p:nvPr/>
          </p:nvSpPr>
          <p:spPr>
            <a:xfrm>
              <a:off x="5077552" y="3343276"/>
              <a:ext cx="2094970" cy="677412"/>
            </a:xfrm>
            <a:custGeom>
              <a:avLst/>
              <a:gdLst>
                <a:gd name="connsiteX0" fmla="*/ 0 w 2012569"/>
                <a:gd name="connsiteY0" fmla="*/ 201257 h 2067977"/>
                <a:gd name="connsiteX1" fmla="*/ 201257 w 2012569"/>
                <a:gd name="connsiteY1" fmla="*/ 0 h 2067977"/>
                <a:gd name="connsiteX2" fmla="*/ 1811312 w 2012569"/>
                <a:gd name="connsiteY2" fmla="*/ 0 h 2067977"/>
                <a:gd name="connsiteX3" fmla="*/ 2012569 w 2012569"/>
                <a:gd name="connsiteY3" fmla="*/ 201257 h 2067977"/>
                <a:gd name="connsiteX4" fmla="*/ 2012569 w 2012569"/>
                <a:gd name="connsiteY4" fmla="*/ 1866720 h 2067977"/>
                <a:gd name="connsiteX5" fmla="*/ 1811312 w 2012569"/>
                <a:gd name="connsiteY5" fmla="*/ 2067977 h 2067977"/>
                <a:gd name="connsiteX6" fmla="*/ 201257 w 2012569"/>
                <a:gd name="connsiteY6" fmla="*/ 2067977 h 2067977"/>
                <a:gd name="connsiteX7" fmla="*/ 0 w 2012569"/>
                <a:gd name="connsiteY7" fmla="*/ 1866720 h 2067977"/>
                <a:gd name="connsiteX8" fmla="*/ 0 w 2012569"/>
                <a:gd name="connsiteY8" fmla="*/ 201257 h 206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569" h="2067977">
                  <a:moveTo>
                    <a:pt x="0" y="201257"/>
                  </a:moveTo>
                  <a:cubicBezTo>
                    <a:pt x="0" y="90106"/>
                    <a:pt x="90106" y="0"/>
                    <a:pt x="201257" y="0"/>
                  </a:cubicBezTo>
                  <a:lnTo>
                    <a:pt x="1811312" y="0"/>
                  </a:lnTo>
                  <a:cubicBezTo>
                    <a:pt x="1922463" y="0"/>
                    <a:pt x="2012569" y="90106"/>
                    <a:pt x="2012569" y="201257"/>
                  </a:cubicBezTo>
                  <a:lnTo>
                    <a:pt x="2012569" y="1866720"/>
                  </a:lnTo>
                  <a:cubicBezTo>
                    <a:pt x="2012569" y="1977871"/>
                    <a:pt x="1922463" y="2067977"/>
                    <a:pt x="1811312" y="2067977"/>
                  </a:cubicBezTo>
                  <a:lnTo>
                    <a:pt x="201257" y="2067977"/>
                  </a:lnTo>
                  <a:cubicBezTo>
                    <a:pt x="90106" y="2067977"/>
                    <a:pt x="0" y="1977871"/>
                    <a:pt x="0" y="1866720"/>
                  </a:cubicBezTo>
                  <a:lnTo>
                    <a:pt x="0" y="201257"/>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171415" tIns="171415" rIns="171415" bIns="614553" numCol="1" spcCol="1270" anchor="t" anchorCtr="0">
              <a:noAutofit/>
            </a:bodyPr>
            <a:lstStyle/>
            <a:p>
              <a:pPr marL="171450" lvl="1" indent="-171450" defTabSz="711200">
                <a:spcBef>
                  <a:spcPct val="0"/>
                </a:spcBef>
                <a:spcAft>
                  <a:spcPct val="15000"/>
                </a:spcAft>
              </a:pPr>
              <a:r>
                <a:rPr lang="es-ES" sz="2800" b="1" dirty="0" smtClean="0">
                  <a:solidFill>
                    <a:schemeClr val="bg1"/>
                  </a:solidFill>
                </a:rPr>
                <a:t>  &lt;100 = </a:t>
              </a:r>
              <a:endParaRPr lang="es-ES" sz="2000" b="1" kern="1200" dirty="0" smtClean="0">
                <a:solidFill>
                  <a:srgbClr val="00DE64"/>
                </a:solidFill>
                <a:latin typeface="Wingdings 2" pitchFamily="18" charset="2"/>
              </a:endParaRPr>
            </a:p>
          </p:txBody>
        </p:sp>
      </p:grpSp>
      <p:sp>
        <p:nvSpPr>
          <p:cNvPr id="30" name="29 Rectángulo"/>
          <p:cNvSpPr/>
          <p:nvPr/>
        </p:nvSpPr>
        <p:spPr>
          <a:xfrm>
            <a:off x="5127715" y="2084279"/>
            <a:ext cx="458780" cy="461665"/>
          </a:xfrm>
          <a:prstGeom prst="rect">
            <a:avLst/>
          </a:prstGeom>
        </p:spPr>
        <p:txBody>
          <a:bodyPr wrap="none">
            <a:spAutoFit/>
          </a:bodyPr>
          <a:lstStyle/>
          <a:p>
            <a:r>
              <a:rPr lang="es-ES" sz="2400" b="1" dirty="0">
                <a:solidFill>
                  <a:srgbClr val="FF0000"/>
                </a:solidFill>
                <a:latin typeface="Wingdings 2" pitchFamily="18" charset="2"/>
              </a:rPr>
              <a:t>V</a:t>
            </a:r>
            <a:endParaRPr lang="es-CO" sz="2400" dirty="0"/>
          </a:p>
        </p:txBody>
      </p:sp>
      <p:grpSp>
        <p:nvGrpSpPr>
          <p:cNvPr id="31" name="30 Grupo"/>
          <p:cNvGrpSpPr/>
          <p:nvPr/>
        </p:nvGrpSpPr>
        <p:grpSpPr>
          <a:xfrm>
            <a:off x="6433744" y="1678674"/>
            <a:ext cx="1841886" cy="1277061"/>
            <a:chOff x="6472128" y="2971922"/>
            <a:chExt cx="1841886" cy="1302932"/>
          </a:xfrm>
        </p:grpSpPr>
        <p:sp>
          <p:nvSpPr>
            <p:cNvPr id="32" name="31 Forma libre"/>
            <p:cNvSpPr/>
            <p:nvPr/>
          </p:nvSpPr>
          <p:spPr>
            <a:xfrm>
              <a:off x="6715125" y="3519609"/>
              <a:ext cx="1314450" cy="755245"/>
            </a:xfrm>
            <a:custGeom>
              <a:avLst/>
              <a:gdLst>
                <a:gd name="connsiteX0" fmla="*/ 0 w 3468763"/>
                <a:gd name="connsiteY0" fmla="*/ 346876 h 3502988"/>
                <a:gd name="connsiteX1" fmla="*/ 346876 w 3468763"/>
                <a:gd name="connsiteY1" fmla="*/ 0 h 3502988"/>
                <a:gd name="connsiteX2" fmla="*/ 3121887 w 3468763"/>
                <a:gd name="connsiteY2" fmla="*/ 0 h 3502988"/>
                <a:gd name="connsiteX3" fmla="*/ 3468763 w 3468763"/>
                <a:gd name="connsiteY3" fmla="*/ 346876 h 3502988"/>
                <a:gd name="connsiteX4" fmla="*/ 3468763 w 3468763"/>
                <a:gd name="connsiteY4" fmla="*/ 3156112 h 3502988"/>
                <a:gd name="connsiteX5" fmla="*/ 3121887 w 3468763"/>
                <a:gd name="connsiteY5" fmla="*/ 3502988 h 3502988"/>
                <a:gd name="connsiteX6" fmla="*/ 346876 w 3468763"/>
                <a:gd name="connsiteY6" fmla="*/ 3502988 h 3502988"/>
                <a:gd name="connsiteX7" fmla="*/ 0 w 3468763"/>
                <a:gd name="connsiteY7" fmla="*/ 3156112 h 3502988"/>
                <a:gd name="connsiteX8" fmla="*/ 0 w 3468763"/>
                <a:gd name="connsiteY8" fmla="*/ 346876 h 350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8763" h="3502988">
                  <a:moveTo>
                    <a:pt x="0" y="346876"/>
                  </a:moveTo>
                  <a:cubicBezTo>
                    <a:pt x="0" y="155302"/>
                    <a:pt x="155302" y="0"/>
                    <a:pt x="346876" y="0"/>
                  </a:cubicBezTo>
                  <a:lnTo>
                    <a:pt x="3121887" y="0"/>
                  </a:lnTo>
                  <a:cubicBezTo>
                    <a:pt x="3313461" y="0"/>
                    <a:pt x="3468763" y="155302"/>
                    <a:pt x="3468763" y="346876"/>
                  </a:cubicBezTo>
                  <a:lnTo>
                    <a:pt x="3468763" y="3156112"/>
                  </a:lnTo>
                  <a:cubicBezTo>
                    <a:pt x="3468763" y="3347686"/>
                    <a:pt x="3313461" y="3502988"/>
                    <a:pt x="3121887" y="3502988"/>
                  </a:cubicBezTo>
                  <a:lnTo>
                    <a:pt x="346876" y="3502988"/>
                  </a:lnTo>
                  <a:cubicBezTo>
                    <a:pt x="155302" y="3502988"/>
                    <a:pt x="0" y="3347686"/>
                    <a:pt x="0" y="3156112"/>
                  </a:cubicBezTo>
                  <a:lnTo>
                    <a:pt x="0" y="346876"/>
                  </a:lnTo>
                  <a:close/>
                </a:path>
              </a:pathLst>
            </a:custGeom>
            <a:ln/>
          </p:spPr>
          <p:style>
            <a:lnRef idx="2">
              <a:schemeClr val="dk1"/>
            </a:lnRef>
            <a:fillRef idx="1">
              <a:schemeClr val="lt1"/>
            </a:fillRef>
            <a:effectRef idx="0">
              <a:schemeClr val="dk1"/>
            </a:effectRef>
            <a:fontRef idx="minor">
              <a:schemeClr val="dk1"/>
            </a:fontRef>
          </p:style>
          <p:txBody>
            <a:bodyPr spcFirstLastPara="0" vert="horz" wrap="square" lIns="204438" tIns="204438" rIns="204438" bIns="955079" numCol="1" spcCol="1270" anchor="t" anchorCtr="0">
              <a:noAutofit/>
            </a:bodyPr>
            <a:lstStyle/>
            <a:p>
              <a:pPr marL="171450" lvl="1" indent="-171450" algn="l" defTabSz="800100">
                <a:lnSpc>
                  <a:spcPct val="90000"/>
                </a:lnSpc>
                <a:spcBef>
                  <a:spcPct val="0"/>
                </a:spcBef>
                <a:spcAft>
                  <a:spcPct val="15000"/>
                </a:spcAft>
              </a:pPr>
              <a:r>
                <a:rPr lang="es-CO" sz="1800" kern="1200" dirty="0" smtClean="0">
                  <a:latin typeface="Calibri" pitchFamily="34" charset="0"/>
                </a:rPr>
                <a:t> </a:t>
              </a:r>
            </a:p>
          </p:txBody>
        </p:sp>
        <p:sp>
          <p:nvSpPr>
            <p:cNvPr id="33" name="32 Forma libre"/>
            <p:cNvSpPr/>
            <p:nvPr/>
          </p:nvSpPr>
          <p:spPr>
            <a:xfrm>
              <a:off x="6472128" y="2971922"/>
              <a:ext cx="1841886" cy="655398"/>
            </a:xfrm>
            <a:custGeom>
              <a:avLst/>
              <a:gdLst>
                <a:gd name="connsiteX0" fmla="*/ 0 w 2230857"/>
                <a:gd name="connsiteY0" fmla="*/ 115473 h 1154730"/>
                <a:gd name="connsiteX1" fmla="*/ 115473 w 2230857"/>
                <a:gd name="connsiteY1" fmla="*/ 0 h 1154730"/>
                <a:gd name="connsiteX2" fmla="*/ 2115384 w 2230857"/>
                <a:gd name="connsiteY2" fmla="*/ 0 h 1154730"/>
                <a:gd name="connsiteX3" fmla="*/ 2230857 w 2230857"/>
                <a:gd name="connsiteY3" fmla="*/ 115473 h 1154730"/>
                <a:gd name="connsiteX4" fmla="*/ 2230857 w 2230857"/>
                <a:gd name="connsiteY4" fmla="*/ 1039257 h 1154730"/>
                <a:gd name="connsiteX5" fmla="*/ 2115384 w 2230857"/>
                <a:gd name="connsiteY5" fmla="*/ 1154730 h 1154730"/>
                <a:gd name="connsiteX6" fmla="*/ 115473 w 2230857"/>
                <a:gd name="connsiteY6" fmla="*/ 1154730 h 1154730"/>
                <a:gd name="connsiteX7" fmla="*/ 0 w 2230857"/>
                <a:gd name="connsiteY7" fmla="*/ 1039257 h 1154730"/>
                <a:gd name="connsiteX8" fmla="*/ 0 w 2230857"/>
                <a:gd name="connsiteY8" fmla="*/ 115473 h 115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0857" h="1154730">
                  <a:moveTo>
                    <a:pt x="0" y="115473"/>
                  </a:moveTo>
                  <a:cubicBezTo>
                    <a:pt x="0" y="51699"/>
                    <a:pt x="51699" y="0"/>
                    <a:pt x="115473" y="0"/>
                  </a:cubicBezTo>
                  <a:lnTo>
                    <a:pt x="2115384" y="0"/>
                  </a:lnTo>
                  <a:cubicBezTo>
                    <a:pt x="2179158" y="0"/>
                    <a:pt x="2230857" y="51699"/>
                    <a:pt x="2230857" y="115473"/>
                  </a:cubicBezTo>
                  <a:lnTo>
                    <a:pt x="2230857" y="1039257"/>
                  </a:lnTo>
                  <a:cubicBezTo>
                    <a:pt x="2230857" y="1103031"/>
                    <a:pt x="2179158" y="1154730"/>
                    <a:pt x="2115384" y="1154730"/>
                  </a:cubicBezTo>
                  <a:lnTo>
                    <a:pt x="115473" y="1154730"/>
                  </a:lnTo>
                  <a:cubicBezTo>
                    <a:pt x="51699" y="1154730"/>
                    <a:pt x="0" y="1103031"/>
                    <a:pt x="0" y="1039257"/>
                  </a:cubicBezTo>
                  <a:lnTo>
                    <a:pt x="0" y="115473"/>
                  </a:lnTo>
                  <a:close/>
                </a:path>
              </a:pathLst>
            </a:custGeom>
            <a:ln/>
          </p:spPr>
          <p:style>
            <a:lnRef idx="3">
              <a:schemeClr val="lt1"/>
            </a:lnRef>
            <a:fillRef idx="1">
              <a:schemeClr val="dk1"/>
            </a:fillRef>
            <a:effectRef idx="1">
              <a:schemeClr val="dk1"/>
            </a:effectRef>
            <a:fontRef idx="minor">
              <a:schemeClr val="lt1"/>
            </a:fontRef>
          </p:style>
          <p:txBody>
            <a:bodyPr spcFirstLastPara="0" vert="horz" wrap="square" lIns="64301" tIns="54141" rIns="64301" bIns="54141" numCol="1" spcCol="1270" anchor="ctr" anchorCtr="0">
              <a:noAutofit/>
            </a:bodyPr>
            <a:lstStyle/>
            <a:p>
              <a:pPr lvl="0" algn="ctr" defTabSz="711200">
                <a:lnSpc>
                  <a:spcPct val="90000"/>
                </a:lnSpc>
                <a:spcBef>
                  <a:spcPct val="0"/>
                </a:spcBef>
                <a:spcAft>
                  <a:spcPct val="35000"/>
                </a:spcAft>
              </a:pPr>
              <a:r>
                <a:rPr lang="es-CO" sz="1600" b="1" dirty="0" smtClean="0">
                  <a:solidFill>
                    <a:schemeClr val="bg1"/>
                  </a:solidFill>
                </a:rPr>
                <a:t>Déficit del Estándar</a:t>
              </a:r>
              <a:endParaRPr lang="es-CO" sz="1600" b="1" kern="1200" dirty="0" smtClean="0">
                <a:solidFill>
                  <a:schemeClr val="bg1"/>
                </a:solidFill>
              </a:endParaRPr>
            </a:p>
          </p:txBody>
        </p:sp>
        <p:sp>
          <p:nvSpPr>
            <p:cNvPr id="34" name="33 CuadroTexto"/>
            <p:cNvSpPr txBox="1"/>
            <p:nvPr/>
          </p:nvSpPr>
          <p:spPr>
            <a:xfrm>
              <a:off x="6875914" y="3763822"/>
              <a:ext cx="1037228" cy="345413"/>
            </a:xfrm>
            <a:prstGeom prst="rect">
              <a:avLst/>
            </a:prstGeom>
            <a:solidFill>
              <a:schemeClr val="bg1"/>
            </a:solidFill>
            <a:ln>
              <a:noFill/>
            </a:ln>
          </p:spPr>
          <p:txBody>
            <a:bodyPr wrap="square" rtlCol="0">
              <a:spAutoFit/>
            </a:bodyPr>
            <a:lstStyle/>
            <a:p>
              <a:r>
                <a:rPr lang="es-CO" sz="1600" b="1" dirty="0" smtClean="0">
                  <a:effectLst>
                    <a:outerShdw blurRad="38100" dist="38100" dir="2700000" algn="tl">
                      <a:srgbClr val="000000">
                        <a:alpha val="43137"/>
                      </a:srgbClr>
                    </a:outerShdw>
                  </a:effectLst>
                  <a:latin typeface="Helvetica" pitchFamily="34" charset="0"/>
                </a:rPr>
                <a:t>66,77m2</a:t>
              </a:r>
              <a:r>
                <a:rPr lang="es-CO" sz="1600" b="1" dirty="0" smtClean="0">
                  <a:solidFill>
                    <a:srgbClr val="00B0F0"/>
                  </a:solidFill>
                  <a:effectLst>
                    <a:outerShdw blurRad="38100" dist="38100" dir="2700000" algn="tl">
                      <a:srgbClr val="000000">
                        <a:alpha val="43137"/>
                      </a:srgbClr>
                    </a:outerShdw>
                  </a:effectLst>
                  <a:latin typeface="Helvetica" pitchFamily="34" charset="0"/>
                </a:rPr>
                <a:t> </a:t>
              </a:r>
              <a:endParaRPr lang="es-CO" sz="2800" b="1" dirty="0" smtClean="0">
                <a:solidFill>
                  <a:schemeClr val="accent3">
                    <a:lumMod val="50000"/>
                  </a:schemeClr>
                </a:solidFill>
                <a:latin typeface="Helvetica" pitchFamily="34" charset="0"/>
              </a:endParaRPr>
            </a:p>
          </p:txBody>
        </p:sp>
      </p:grpSp>
      <p:cxnSp>
        <p:nvCxnSpPr>
          <p:cNvPr id="36" name="35 Conector recto"/>
          <p:cNvCxnSpPr/>
          <p:nvPr/>
        </p:nvCxnSpPr>
        <p:spPr>
          <a:xfrm flipV="1">
            <a:off x="3441971" y="2345642"/>
            <a:ext cx="573746" cy="12947"/>
          </a:xfrm>
          <a:prstGeom prst="line">
            <a:avLst/>
          </a:prstGeom>
          <a:ln>
            <a:prstDash val="dashDot"/>
          </a:ln>
        </p:spPr>
        <p:style>
          <a:lnRef idx="2">
            <a:schemeClr val="dk1"/>
          </a:lnRef>
          <a:fillRef idx="0">
            <a:schemeClr val="dk1"/>
          </a:fillRef>
          <a:effectRef idx="1">
            <a:schemeClr val="dk1"/>
          </a:effectRef>
          <a:fontRef idx="minor">
            <a:schemeClr val="tx1"/>
          </a:fontRef>
        </p:style>
      </p:cxnSp>
      <p:cxnSp>
        <p:nvCxnSpPr>
          <p:cNvPr id="37" name="36 Conector recto"/>
          <p:cNvCxnSpPr/>
          <p:nvPr/>
        </p:nvCxnSpPr>
        <p:spPr>
          <a:xfrm>
            <a:off x="5828021" y="2379466"/>
            <a:ext cx="847725" cy="1331"/>
          </a:xfrm>
          <a:prstGeom prst="line">
            <a:avLst/>
          </a:prstGeom>
          <a:ln>
            <a:prstDash val="dashDot"/>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4222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ox(i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ox(in)">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ox(in)">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checkerboard(across)">
                                      <p:cBhvr>
                                        <p:cTn id="31" dur="5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box(in)">
                                      <p:cBhvr>
                                        <p:cTn id="3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7" name="Picture 7" descr="http://www.colegioelprado.com/userfiles/image/generales/PlanoColegio.jpg"/>
          <p:cNvPicPr>
            <a:picLocks noChangeAspect="1" noChangeArrowheads="1"/>
          </p:cNvPicPr>
          <p:nvPr/>
        </p:nvPicPr>
        <p:blipFill>
          <a:blip r:embed="rId2" cstate="print"/>
          <a:srcRect/>
          <a:stretch>
            <a:fillRect/>
          </a:stretch>
        </p:blipFill>
        <p:spPr bwMode="auto">
          <a:xfrm>
            <a:off x="504970" y="1050877"/>
            <a:ext cx="8393369" cy="5493223"/>
          </a:xfrm>
          <a:prstGeom prst="rect">
            <a:avLst/>
          </a:prstGeom>
          <a:noFill/>
        </p:spPr>
      </p:pic>
      <p:grpSp>
        <p:nvGrpSpPr>
          <p:cNvPr id="2" name="33 Grupo"/>
          <p:cNvGrpSpPr/>
          <p:nvPr/>
        </p:nvGrpSpPr>
        <p:grpSpPr>
          <a:xfrm>
            <a:off x="0" y="0"/>
            <a:ext cx="9144000" cy="1037230"/>
            <a:chOff x="0" y="0"/>
            <a:chExt cx="9144000" cy="1037230"/>
          </a:xfrm>
        </p:grpSpPr>
        <p:pic>
          <p:nvPicPr>
            <p:cNvPr id="3" name="Picture 2"/>
            <p:cNvPicPr>
              <a:picLocks noChangeAspect="1" noChangeArrowheads="1"/>
            </p:cNvPicPr>
            <p:nvPr/>
          </p:nvPicPr>
          <p:blipFill>
            <a:blip r:embed="rId3" cstate="print"/>
            <a:srcRect/>
            <a:stretch>
              <a:fillRect/>
            </a:stretch>
          </p:blipFill>
          <p:spPr bwMode="auto">
            <a:xfrm>
              <a:off x="0" y="0"/>
              <a:ext cx="9144000" cy="1037230"/>
            </a:xfrm>
            <a:prstGeom prst="rect">
              <a:avLst/>
            </a:prstGeom>
            <a:noFill/>
            <a:ln w="9525">
              <a:noFill/>
              <a:miter lim="800000"/>
              <a:headEnd/>
              <a:tailEnd/>
            </a:ln>
          </p:spPr>
        </p:pic>
        <p:sp>
          <p:nvSpPr>
            <p:cNvPr id="4" name="3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pic>
        <p:nvPicPr>
          <p:cNvPr id="107522" name="Picture 2"/>
          <p:cNvPicPr>
            <a:picLocks noChangeAspect="1" noChangeArrowheads="1"/>
          </p:cNvPicPr>
          <p:nvPr/>
        </p:nvPicPr>
        <p:blipFill>
          <a:blip r:embed="rId4" cstate="print"/>
          <a:srcRect b="38557"/>
          <a:stretch>
            <a:fillRect/>
          </a:stretch>
        </p:blipFill>
        <p:spPr bwMode="auto">
          <a:xfrm>
            <a:off x="3043451" y="220069"/>
            <a:ext cx="3204807" cy="532995"/>
          </a:xfrm>
          <a:prstGeom prst="rect">
            <a:avLst/>
          </a:prstGeom>
          <a:noFill/>
          <a:ln w="9525">
            <a:noFill/>
            <a:miter lim="800000"/>
            <a:headEnd/>
            <a:tailEnd/>
          </a:ln>
        </p:spPr>
      </p:pic>
      <p:sp>
        <p:nvSpPr>
          <p:cNvPr id="21" name="20 CuadroTexto"/>
          <p:cNvSpPr txBox="1"/>
          <p:nvPr/>
        </p:nvSpPr>
        <p:spPr>
          <a:xfrm>
            <a:off x="5977721" y="957615"/>
            <a:ext cx="1091819" cy="861774"/>
          </a:xfrm>
          <a:prstGeom prst="rect">
            <a:avLst/>
          </a:prstGeom>
          <a:noFill/>
        </p:spPr>
        <p:txBody>
          <a:bodyPr wrap="square" rtlCol="0">
            <a:spAutoFit/>
          </a:bodyPr>
          <a:lstStyle/>
          <a:p>
            <a:pPr algn="ctr"/>
            <a:r>
              <a:rPr lang="es-CO" sz="3600" b="1" dirty="0" smtClean="0">
                <a:solidFill>
                  <a:schemeClr val="accent6">
                    <a:lumMod val="75000"/>
                  </a:schemeClr>
                </a:solidFill>
                <a:latin typeface="Helvetica" pitchFamily="34" charset="0"/>
              </a:rPr>
              <a:t>3</a:t>
            </a:r>
            <a:r>
              <a:rPr lang="es-CO" sz="2800" b="1" dirty="0" smtClean="0">
                <a:solidFill>
                  <a:schemeClr val="accent6">
                    <a:lumMod val="75000"/>
                  </a:schemeClr>
                </a:solidFill>
                <a:latin typeface="Helvetica" pitchFamily="34" charset="0"/>
              </a:rPr>
              <a:t> </a:t>
            </a:r>
            <a:r>
              <a:rPr lang="es-CO" sz="1400" b="1" dirty="0" smtClean="0">
                <a:solidFill>
                  <a:schemeClr val="accent6">
                    <a:lumMod val="75000"/>
                  </a:schemeClr>
                </a:solidFill>
                <a:latin typeface="Helvetica" pitchFamily="34" charset="0"/>
              </a:rPr>
              <a:t>Jornadas</a:t>
            </a:r>
            <a:endParaRPr lang="es-ES" sz="1200" b="1" dirty="0">
              <a:solidFill>
                <a:schemeClr val="accent6">
                  <a:lumMod val="75000"/>
                </a:schemeClr>
              </a:solidFill>
              <a:latin typeface="Helvetica" pitchFamily="34" charset="0"/>
            </a:endParaRPr>
          </a:p>
        </p:txBody>
      </p:sp>
      <p:sp>
        <p:nvSpPr>
          <p:cNvPr id="24" name="23 Rectángulo"/>
          <p:cNvSpPr/>
          <p:nvPr/>
        </p:nvSpPr>
        <p:spPr>
          <a:xfrm>
            <a:off x="6673755" y="1638843"/>
            <a:ext cx="2060811" cy="646331"/>
          </a:xfrm>
          <a:prstGeom prst="rect">
            <a:avLst/>
          </a:prstGeom>
        </p:spPr>
        <p:txBody>
          <a:bodyPr wrap="square">
            <a:spAutoFit/>
          </a:bodyPr>
          <a:lstStyle/>
          <a:p>
            <a:pPr algn="r"/>
            <a:r>
              <a:rPr lang="es-CO" sz="2000" b="1" dirty="0" smtClean="0">
                <a:latin typeface="Helvetica" pitchFamily="34" charset="0"/>
              </a:rPr>
              <a:t>     </a:t>
            </a:r>
            <a:r>
              <a:rPr lang="es-CO" sz="2400" b="1" dirty="0" smtClean="0">
                <a:latin typeface="Helvetica" pitchFamily="34" charset="0"/>
              </a:rPr>
              <a:t>123</a:t>
            </a:r>
            <a:r>
              <a:rPr lang="es-CO" b="1" dirty="0" smtClean="0">
                <a:latin typeface="Helvetica" pitchFamily="34" charset="0"/>
              </a:rPr>
              <a:t> </a:t>
            </a:r>
            <a:r>
              <a:rPr lang="es-CO" sz="1600" b="1" dirty="0" smtClean="0">
                <a:latin typeface="Helvetica" pitchFamily="34" charset="0"/>
              </a:rPr>
              <a:t>alumnos          </a:t>
            </a:r>
          </a:p>
          <a:p>
            <a:pPr algn="r"/>
            <a:r>
              <a:rPr lang="es-CO" sz="1200" b="1" dirty="0" smtClean="0">
                <a:latin typeface="Helvetica" pitchFamily="34" charset="0"/>
              </a:rPr>
              <a:t>Jornada de la tarde</a:t>
            </a:r>
            <a:endParaRPr lang="es-CO" sz="1600" b="1" dirty="0" smtClean="0">
              <a:latin typeface="Helvetica" pitchFamily="34" charset="0"/>
            </a:endParaRPr>
          </a:p>
        </p:txBody>
      </p:sp>
      <p:sp>
        <p:nvSpPr>
          <p:cNvPr id="41" name="40 CuadroTexto"/>
          <p:cNvSpPr txBox="1"/>
          <p:nvPr/>
        </p:nvSpPr>
        <p:spPr>
          <a:xfrm>
            <a:off x="2947915" y="5968930"/>
            <a:ext cx="3862318" cy="584775"/>
          </a:xfrm>
          <a:prstGeom prst="rect">
            <a:avLst/>
          </a:prstGeom>
          <a:noFill/>
        </p:spPr>
        <p:txBody>
          <a:bodyPr wrap="square" rtlCol="0">
            <a:spAutoFit/>
          </a:bodyPr>
          <a:lstStyle/>
          <a:p>
            <a:r>
              <a:rPr lang="es-CO" sz="2800" b="1" dirty="0" smtClean="0">
                <a:solidFill>
                  <a:schemeClr val="accent6">
                    <a:lumMod val="50000"/>
                  </a:schemeClr>
                </a:solidFill>
                <a:latin typeface="Helvetica" pitchFamily="34" charset="0"/>
              </a:rPr>
              <a:t>  </a:t>
            </a:r>
            <a:r>
              <a:rPr lang="es-CO" sz="3200" b="1" dirty="0" smtClean="0">
                <a:latin typeface="Helvetica" pitchFamily="34" charset="0"/>
              </a:rPr>
              <a:t>1684</a:t>
            </a:r>
            <a:r>
              <a:rPr lang="es-CO" sz="2400" b="1" dirty="0" smtClean="0"/>
              <a:t>m</a:t>
            </a:r>
            <a:r>
              <a:rPr lang="es-CO" sz="2400" b="1" baseline="30000" dirty="0" smtClean="0"/>
              <a:t>2</a:t>
            </a:r>
            <a:r>
              <a:rPr lang="es-CO" sz="2400" b="1" dirty="0" smtClean="0">
                <a:latin typeface="Helvetica" pitchFamily="34" charset="0"/>
              </a:rPr>
              <a:t> </a:t>
            </a:r>
            <a:r>
              <a:rPr lang="es-CO" sz="1600" b="1" dirty="0" smtClean="0">
                <a:latin typeface="Helvetica" pitchFamily="34" charset="0"/>
              </a:rPr>
              <a:t>Área real Predio</a:t>
            </a:r>
            <a:endParaRPr lang="es-ES" sz="1400" b="1" dirty="0">
              <a:latin typeface="Helvetica" pitchFamily="34" charset="0"/>
            </a:endParaRPr>
          </a:p>
        </p:txBody>
      </p:sp>
      <p:grpSp>
        <p:nvGrpSpPr>
          <p:cNvPr id="57" name="56 Grupo"/>
          <p:cNvGrpSpPr/>
          <p:nvPr/>
        </p:nvGrpSpPr>
        <p:grpSpPr>
          <a:xfrm>
            <a:off x="218366" y="928047"/>
            <a:ext cx="1719616" cy="1428214"/>
            <a:chOff x="1310186" y="1201002"/>
            <a:chExt cx="1719617" cy="1428214"/>
          </a:xfrm>
        </p:grpSpPr>
        <p:sp>
          <p:nvSpPr>
            <p:cNvPr id="45" name="44 Rectángulo"/>
            <p:cNvSpPr/>
            <p:nvPr/>
          </p:nvSpPr>
          <p:spPr>
            <a:xfrm>
              <a:off x="1310186" y="1201002"/>
              <a:ext cx="1719617" cy="1428214"/>
            </a:xfrm>
            <a:prstGeom prst="ellipse">
              <a:avLst/>
            </a:prstGeom>
            <a:solidFill>
              <a:schemeClr val="bg1"/>
            </a:solidFill>
          </p:spPr>
          <p:txBody>
            <a:bodyPr wrap="square">
              <a:spAutoFit/>
            </a:bodyPr>
            <a:lstStyle/>
            <a:p>
              <a:r>
                <a:rPr lang="es-CO" sz="2800" b="1" dirty="0" smtClean="0">
                  <a:latin typeface="Helvetica" pitchFamily="34" charset="0"/>
                </a:rPr>
                <a:t>149</a:t>
              </a:r>
              <a:r>
                <a:rPr lang="es-CO" b="1" dirty="0" smtClean="0"/>
                <a:t>m</a:t>
              </a:r>
              <a:r>
                <a:rPr lang="es-CO" b="1" baseline="30000" dirty="0" smtClean="0"/>
                <a:t>2</a:t>
              </a:r>
              <a:endParaRPr lang="es-CO" b="1" dirty="0" smtClean="0">
                <a:latin typeface="Helvetica" pitchFamily="34" charset="0"/>
              </a:endParaRPr>
            </a:p>
            <a:p>
              <a:r>
                <a:rPr lang="es-CO" b="1" dirty="0" smtClean="0">
                  <a:latin typeface="Helvetica" pitchFamily="34" charset="0"/>
                </a:rPr>
                <a:t> </a:t>
              </a:r>
              <a:r>
                <a:rPr lang="es-CO" sz="1600" b="1" dirty="0" smtClean="0">
                  <a:latin typeface="Helvetica" pitchFamily="34" charset="0"/>
                </a:rPr>
                <a:t>A</a:t>
              </a:r>
              <a:r>
                <a:rPr lang="es-CO" sz="1200" b="1" dirty="0" smtClean="0">
                  <a:latin typeface="Helvetica" pitchFamily="34" charset="0"/>
                </a:rPr>
                <a:t>ulas Activas</a:t>
              </a:r>
              <a:r>
                <a:rPr lang="es-CO" sz="1400" b="1" dirty="0" smtClean="0">
                  <a:latin typeface="Helvetica" pitchFamily="34" charset="0"/>
                </a:rPr>
                <a:t> </a:t>
              </a:r>
              <a:endParaRPr lang="es-ES" b="1" dirty="0">
                <a:latin typeface="Helvetica" pitchFamily="34" charset="0"/>
              </a:endParaRPr>
            </a:p>
          </p:txBody>
        </p:sp>
        <p:pic>
          <p:nvPicPr>
            <p:cNvPr id="107546" name="Picture 26" descr="http://t2.ftcdn.net/jpg/00/04/25/97/400_F_4259758_q5fiCbY5MYTRD9dkg0JqIhOo7mFSdLYJ.jpg"/>
            <p:cNvPicPr>
              <a:picLocks noChangeAspect="1" noChangeArrowheads="1"/>
            </p:cNvPicPr>
            <p:nvPr/>
          </p:nvPicPr>
          <p:blipFill>
            <a:blip r:embed="rId5" cstate="print"/>
            <a:srcRect/>
            <a:stretch>
              <a:fillRect/>
            </a:stretch>
          </p:blipFill>
          <p:spPr bwMode="auto">
            <a:xfrm>
              <a:off x="2216385" y="1897039"/>
              <a:ext cx="545911" cy="545911"/>
            </a:xfrm>
            <a:prstGeom prst="ellipse">
              <a:avLst/>
            </a:prstGeom>
            <a:noFill/>
          </p:spPr>
        </p:pic>
      </p:grpSp>
      <p:grpSp>
        <p:nvGrpSpPr>
          <p:cNvPr id="68" name="67 Grupo"/>
          <p:cNvGrpSpPr/>
          <p:nvPr/>
        </p:nvGrpSpPr>
        <p:grpSpPr>
          <a:xfrm>
            <a:off x="5568286" y="2988860"/>
            <a:ext cx="1653655" cy="802493"/>
            <a:chOff x="7001300" y="2674961"/>
            <a:chExt cx="1653655" cy="802493"/>
          </a:xfrm>
        </p:grpSpPr>
        <p:sp>
          <p:nvSpPr>
            <p:cNvPr id="59" name="58 CuadroTexto"/>
            <p:cNvSpPr txBox="1"/>
            <p:nvPr/>
          </p:nvSpPr>
          <p:spPr>
            <a:xfrm>
              <a:off x="7001300" y="2674961"/>
              <a:ext cx="1653655" cy="802493"/>
            </a:xfrm>
            <a:prstGeom prst="rect">
              <a:avLst/>
            </a:prstGeom>
            <a:solidFill>
              <a:schemeClr val="bg1"/>
            </a:solidFill>
          </p:spPr>
          <p:txBody>
            <a:bodyPr wrap="square" rtlCol="0">
              <a:spAutoFit/>
            </a:bodyPr>
            <a:lstStyle/>
            <a:p>
              <a:r>
                <a:rPr lang="es-CO" sz="3200" b="1" dirty="0" smtClean="0">
                  <a:solidFill>
                    <a:srgbClr val="00B0F0"/>
                  </a:solidFill>
                  <a:effectLst>
                    <a:outerShdw blurRad="38100" dist="38100" dir="2700000" algn="tl">
                      <a:srgbClr val="000000">
                        <a:alpha val="43137"/>
                      </a:srgbClr>
                    </a:outerShdw>
                  </a:effectLst>
                  <a:latin typeface="Helvetica" pitchFamily="34" charset="0"/>
                </a:rPr>
                <a:t>224</a:t>
              </a:r>
            </a:p>
            <a:p>
              <a:pPr algn="r"/>
              <a:r>
                <a:rPr lang="es-CO" sz="1400" b="1" dirty="0" smtClean="0">
                  <a:latin typeface="Helvetica" pitchFamily="34" charset="0"/>
                </a:rPr>
                <a:t>alumnos</a:t>
              </a:r>
              <a:endParaRPr lang="es-ES" sz="1400" b="1" dirty="0">
                <a:latin typeface="Helvetica" pitchFamily="34" charset="0"/>
              </a:endParaRPr>
            </a:p>
          </p:txBody>
        </p:sp>
        <p:pic>
          <p:nvPicPr>
            <p:cNvPr id="60" name="Picture 8"/>
            <p:cNvPicPr>
              <a:picLocks noChangeAspect="1" noChangeArrowheads="1"/>
            </p:cNvPicPr>
            <p:nvPr/>
          </p:nvPicPr>
          <p:blipFill>
            <a:blip r:embed="rId6" cstate="print"/>
            <a:srcRect l="3255" t="14598" r="20022" b="8314"/>
            <a:stretch>
              <a:fillRect/>
            </a:stretch>
          </p:blipFill>
          <p:spPr bwMode="auto">
            <a:xfrm>
              <a:off x="7849558" y="2731827"/>
              <a:ext cx="725790" cy="466299"/>
            </a:xfrm>
            <a:prstGeom prst="rect">
              <a:avLst/>
            </a:prstGeom>
            <a:noFill/>
            <a:ln w="9525">
              <a:noFill/>
              <a:miter lim="800000"/>
              <a:headEnd/>
              <a:tailEnd/>
            </a:ln>
          </p:spPr>
        </p:pic>
      </p:grpSp>
      <p:grpSp>
        <p:nvGrpSpPr>
          <p:cNvPr id="44" name="43 Grupo"/>
          <p:cNvGrpSpPr/>
          <p:nvPr/>
        </p:nvGrpSpPr>
        <p:grpSpPr>
          <a:xfrm>
            <a:off x="6728346" y="2159732"/>
            <a:ext cx="1937982" cy="646331"/>
            <a:chOff x="6728346" y="2159732"/>
            <a:chExt cx="1937982" cy="646331"/>
          </a:xfrm>
        </p:grpSpPr>
        <p:sp>
          <p:nvSpPr>
            <p:cNvPr id="26" name="25 Rectángulo"/>
            <p:cNvSpPr/>
            <p:nvPr/>
          </p:nvSpPr>
          <p:spPr>
            <a:xfrm>
              <a:off x="6728346" y="2159732"/>
              <a:ext cx="1937982" cy="646331"/>
            </a:xfrm>
            <a:prstGeom prst="rect">
              <a:avLst/>
            </a:prstGeom>
          </p:spPr>
          <p:txBody>
            <a:bodyPr wrap="square">
              <a:spAutoFit/>
            </a:bodyPr>
            <a:lstStyle/>
            <a:p>
              <a:pPr algn="r"/>
              <a:r>
                <a:rPr lang="es-CO" b="1" dirty="0" smtClean="0">
                  <a:latin typeface="Helvetica" pitchFamily="34" charset="0"/>
                </a:rPr>
                <a:t>       </a:t>
              </a:r>
              <a:r>
                <a:rPr lang="es-CO" sz="2400" b="1" dirty="0" smtClean="0">
                  <a:latin typeface="Helvetica" pitchFamily="34" charset="0"/>
                </a:rPr>
                <a:t>45</a:t>
              </a:r>
              <a:r>
                <a:rPr lang="es-CO" b="1" dirty="0" smtClean="0">
                  <a:latin typeface="Helvetica" pitchFamily="34" charset="0"/>
                </a:rPr>
                <a:t> </a:t>
              </a:r>
              <a:r>
                <a:rPr lang="es-CO" sz="1600" b="1" dirty="0" smtClean="0">
                  <a:latin typeface="Helvetica" pitchFamily="34" charset="0"/>
                </a:rPr>
                <a:t>alumnos        </a:t>
              </a:r>
              <a:r>
                <a:rPr lang="es-CO" sz="1200" b="1" dirty="0" smtClean="0">
                  <a:latin typeface="Helvetica" pitchFamily="34" charset="0"/>
                </a:rPr>
                <a:t>Jornada de la noche</a:t>
              </a:r>
              <a:endParaRPr lang="es-CO" sz="1600" b="1" dirty="0" smtClean="0">
                <a:latin typeface="Helvetica" pitchFamily="34" charset="0"/>
              </a:endParaRPr>
            </a:p>
          </p:txBody>
        </p:sp>
        <p:pic>
          <p:nvPicPr>
            <p:cNvPr id="62" name="Picture 12"/>
            <p:cNvPicPr>
              <a:picLocks noChangeAspect="1" noChangeArrowheads="1"/>
            </p:cNvPicPr>
            <p:nvPr/>
          </p:nvPicPr>
          <p:blipFill>
            <a:blip r:embed="rId7" cstate="print"/>
            <a:srcRect l="10068" t="3477" r="7720" b="10903"/>
            <a:stretch>
              <a:fillRect/>
            </a:stretch>
          </p:blipFill>
          <p:spPr bwMode="auto">
            <a:xfrm>
              <a:off x="7126404" y="2240508"/>
              <a:ext cx="188795" cy="264312"/>
            </a:xfrm>
            <a:prstGeom prst="rect">
              <a:avLst/>
            </a:prstGeom>
            <a:noFill/>
            <a:ln w="9525">
              <a:noFill/>
              <a:miter lim="800000"/>
              <a:headEnd/>
              <a:tailEnd/>
            </a:ln>
          </p:spPr>
        </p:pic>
      </p:grpSp>
      <p:cxnSp>
        <p:nvCxnSpPr>
          <p:cNvPr id="67" name="66 Conector recto"/>
          <p:cNvCxnSpPr/>
          <p:nvPr/>
        </p:nvCxnSpPr>
        <p:spPr>
          <a:xfrm>
            <a:off x="545911" y="6619163"/>
            <a:ext cx="7451677" cy="40944"/>
          </a:xfrm>
          <a:prstGeom prst="line">
            <a:avLst/>
          </a:prstGeom>
          <a:ln>
            <a:solidFill>
              <a:schemeClr val="tx1"/>
            </a:solidFill>
            <a:prstDash val="lgDash"/>
          </a:ln>
        </p:spPr>
        <p:style>
          <a:lnRef idx="2">
            <a:schemeClr val="accent6"/>
          </a:lnRef>
          <a:fillRef idx="0">
            <a:schemeClr val="accent6"/>
          </a:fillRef>
          <a:effectRef idx="1">
            <a:schemeClr val="accent6"/>
          </a:effectRef>
          <a:fontRef idx="minor">
            <a:schemeClr val="tx1"/>
          </a:fontRef>
        </p:style>
      </p:cxnSp>
      <p:grpSp>
        <p:nvGrpSpPr>
          <p:cNvPr id="43" name="42 Grupo"/>
          <p:cNvGrpSpPr/>
          <p:nvPr/>
        </p:nvGrpSpPr>
        <p:grpSpPr>
          <a:xfrm>
            <a:off x="6716974" y="1121394"/>
            <a:ext cx="2017591" cy="646331"/>
            <a:chOff x="6716974" y="1121394"/>
            <a:chExt cx="2017591" cy="646331"/>
          </a:xfrm>
        </p:grpSpPr>
        <p:sp>
          <p:nvSpPr>
            <p:cNvPr id="19" name="18 CuadroTexto"/>
            <p:cNvSpPr txBox="1"/>
            <p:nvPr/>
          </p:nvSpPr>
          <p:spPr>
            <a:xfrm>
              <a:off x="6716974" y="1121394"/>
              <a:ext cx="2017591" cy="646331"/>
            </a:xfrm>
            <a:prstGeom prst="rect">
              <a:avLst/>
            </a:prstGeom>
            <a:noFill/>
          </p:spPr>
          <p:txBody>
            <a:bodyPr wrap="square" rtlCol="0">
              <a:spAutoFit/>
            </a:bodyPr>
            <a:lstStyle/>
            <a:p>
              <a:r>
                <a:rPr lang="es-CO" sz="2400" b="1" dirty="0" smtClean="0">
                  <a:latin typeface="Helvetica" pitchFamily="34" charset="0"/>
                </a:rPr>
                <a:t>       56</a:t>
              </a:r>
              <a:r>
                <a:rPr lang="es-CO" sz="2000" b="1" dirty="0" smtClean="0">
                  <a:latin typeface="Helvetica" pitchFamily="34" charset="0"/>
                </a:rPr>
                <a:t> </a:t>
              </a:r>
              <a:r>
                <a:rPr lang="es-CO" sz="1600" b="1" dirty="0" smtClean="0">
                  <a:latin typeface="Helvetica" pitchFamily="34" charset="0"/>
                </a:rPr>
                <a:t>alumnos  </a:t>
              </a:r>
            </a:p>
            <a:p>
              <a:r>
                <a:rPr lang="es-CO" sz="1200" b="1" dirty="0" smtClean="0">
                  <a:latin typeface="Helvetica" pitchFamily="34" charset="0"/>
                </a:rPr>
                <a:t>     Jornada de la mañana</a:t>
              </a:r>
              <a:endParaRPr lang="es-ES" sz="1400" b="1" dirty="0">
                <a:latin typeface="Helvetica" pitchFamily="34" charset="0"/>
              </a:endParaRPr>
            </a:p>
          </p:txBody>
        </p:sp>
        <p:grpSp>
          <p:nvGrpSpPr>
            <p:cNvPr id="25" name="24 Grupo"/>
            <p:cNvGrpSpPr/>
            <p:nvPr/>
          </p:nvGrpSpPr>
          <p:grpSpPr>
            <a:xfrm>
              <a:off x="7058170" y="1217213"/>
              <a:ext cx="313895" cy="327260"/>
              <a:chOff x="4817662" y="1747199"/>
              <a:chExt cx="573204" cy="587959"/>
            </a:xfrm>
          </p:grpSpPr>
          <p:pic>
            <p:nvPicPr>
              <p:cNvPr id="28" name="Picture 10"/>
              <p:cNvPicPr>
                <a:picLocks noChangeAspect="1" noChangeArrowheads="1"/>
              </p:cNvPicPr>
              <p:nvPr/>
            </p:nvPicPr>
            <p:blipFill>
              <a:blip r:embed="rId8" cstate="print"/>
              <a:srcRect l="16043" b="9155"/>
              <a:stretch>
                <a:fillRect/>
              </a:stretch>
            </p:blipFill>
            <p:spPr bwMode="auto">
              <a:xfrm>
                <a:off x="4817662" y="1747199"/>
                <a:ext cx="573204" cy="587959"/>
              </a:xfrm>
              <a:prstGeom prst="rect">
                <a:avLst/>
              </a:prstGeom>
              <a:noFill/>
              <a:ln w="9525">
                <a:noFill/>
                <a:miter lim="800000"/>
                <a:headEnd/>
                <a:tailEnd/>
              </a:ln>
            </p:spPr>
          </p:pic>
          <p:sp>
            <p:nvSpPr>
              <p:cNvPr id="29" name="28 Elipse"/>
              <p:cNvSpPr/>
              <p:nvPr/>
            </p:nvSpPr>
            <p:spPr>
              <a:xfrm>
                <a:off x="4967786" y="1897037"/>
                <a:ext cx="272955" cy="300251"/>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grpSp>
      <p:grpSp>
        <p:nvGrpSpPr>
          <p:cNvPr id="46" name="45 Grupo"/>
          <p:cNvGrpSpPr/>
          <p:nvPr/>
        </p:nvGrpSpPr>
        <p:grpSpPr>
          <a:xfrm>
            <a:off x="3480179" y="1965057"/>
            <a:ext cx="1351129" cy="631163"/>
            <a:chOff x="3480179" y="1965057"/>
            <a:chExt cx="1351129" cy="631163"/>
          </a:xfrm>
        </p:grpSpPr>
        <p:sp>
          <p:nvSpPr>
            <p:cNvPr id="42" name="41 CuadroTexto"/>
            <p:cNvSpPr txBox="1"/>
            <p:nvPr/>
          </p:nvSpPr>
          <p:spPr>
            <a:xfrm>
              <a:off x="3867540" y="1965278"/>
              <a:ext cx="963768" cy="630942"/>
            </a:xfrm>
            <a:prstGeom prst="rect">
              <a:avLst/>
            </a:prstGeom>
            <a:solidFill>
              <a:schemeClr val="bg1"/>
            </a:solidFill>
          </p:spPr>
          <p:txBody>
            <a:bodyPr wrap="square" rtlCol="0">
              <a:spAutoFit/>
            </a:bodyPr>
            <a:lstStyle/>
            <a:p>
              <a:pPr algn="ctr"/>
              <a:r>
                <a:rPr lang="es-CO" sz="2400" b="1" dirty="0" smtClean="0">
                  <a:solidFill>
                    <a:srgbClr val="00B0F0"/>
                  </a:solidFill>
                  <a:effectLst>
                    <a:outerShdw blurRad="38100" dist="38100" dir="2700000" algn="tl">
                      <a:srgbClr val="000000">
                        <a:alpha val="43137"/>
                      </a:srgbClr>
                    </a:outerShdw>
                  </a:effectLst>
                  <a:latin typeface="Helvetica" pitchFamily="34" charset="0"/>
                </a:rPr>
                <a:t> </a:t>
              </a:r>
              <a:r>
                <a:rPr lang="es-CO" sz="2400" b="1" dirty="0" smtClean="0">
                  <a:effectLst>
                    <a:outerShdw blurRad="38100" dist="38100" dir="2700000" algn="tl">
                      <a:srgbClr val="000000">
                        <a:alpha val="43137"/>
                      </a:srgbClr>
                    </a:outerShdw>
                  </a:effectLst>
                  <a:latin typeface="Helvetica" pitchFamily="34" charset="0"/>
                </a:rPr>
                <a:t>60</a:t>
              </a:r>
              <a:r>
                <a:rPr lang="es-CO" b="1" dirty="0" smtClean="0"/>
                <a:t>m</a:t>
              </a:r>
              <a:r>
                <a:rPr lang="es-CO" b="1" baseline="30000" dirty="0" smtClean="0"/>
                <a:t>2</a:t>
              </a:r>
              <a:r>
                <a:rPr lang="es-CO" b="1" dirty="0" smtClean="0">
                  <a:solidFill>
                    <a:srgbClr val="00B0F0"/>
                  </a:solidFill>
                  <a:effectLst>
                    <a:outerShdw blurRad="38100" dist="38100" dir="2700000" algn="tl">
                      <a:srgbClr val="000000">
                        <a:alpha val="43137"/>
                      </a:srgbClr>
                    </a:outerShdw>
                  </a:effectLst>
                  <a:latin typeface="Helvetica" pitchFamily="34" charset="0"/>
                </a:rPr>
                <a:t> </a:t>
              </a:r>
              <a:r>
                <a:rPr lang="es-CO" sz="1100" b="1" dirty="0" smtClean="0">
                  <a:latin typeface="Helvetica" pitchFamily="34" charset="0"/>
                </a:rPr>
                <a:t>Biblioteca</a:t>
              </a:r>
              <a:endParaRPr lang="es-CO" sz="2800" b="1" dirty="0" smtClean="0">
                <a:solidFill>
                  <a:schemeClr val="accent3">
                    <a:lumMod val="50000"/>
                  </a:schemeClr>
                </a:solidFill>
                <a:latin typeface="Helvetica" pitchFamily="34" charset="0"/>
              </a:endParaRPr>
            </a:p>
          </p:txBody>
        </p:sp>
        <p:pic>
          <p:nvPicPr>
            <p:cNvPr id="1029" name="Picture 5"/>
            <p:cNvPicPr>
              <a:picLocks noChangeAspect="1" noChangeArrowheads="1"/>
            </p:cNvPicPr>
            <p:nvPr/>
          </p:nvPicPr>
          <p:blipFill>
            <a:blip r:embed="rId9" cstate="print"/>
            <a:srcRect l="16616" t="-2067"/>
            <a:stretch>
              <a:fillRect/>
            </a:stretch>
          </p:blipFill>
          <p:spPr bwMode="auto">
            <a:xfrm>
              <a:off x="3480179" y="1965057"/>
              <a:ext cx="499876" cy="614370"/>
            </a:xfrm>
            <a:prstGeom prst="rect">
              <a:avLst/>
            </a:prstGeom>
            <a:noFill/>
            <a:ln w="9525">
              <a:noFill/>
              <a:miter lim="800000"/>
              <a:headEnd/>
              <a:tailEnd/>
            </a:ln>
          </p:spPr>
        </p:pic>
      </p:grpSp>
      <p:sp>
        <p:nvSpPr>
          <p:cNvPr id="30" name="29 CuadroTexto"/>
          <p:cNvSpPr txBox="1"/>
          <p:nvPr/>
        </p:nvSpPr>
        <p:spPr>
          <a:xfrm>
            <a:off x="7732132" y="4339988"/>
            <a:ext cx="1302685" cy="2169825"/>
          </a:xfrm>
          <a:prstGeom prst="rect">
            <a:avLst/>
          </a:prstGeom>
          <a:solidFill>
            <a:schemeClr val="bg1"/>
          </a:solidFill>
        </p:spPr>
        <p:txBody>
          <a:bodyPr wrap="square" rtlCol="0">
            <a:spAutoFit/>
          </a:bodyPr>
          <a:lstStyle/>
          <a:p>
            <a:pPr algn="ctr"/>
            <a:r>
              <a:rPr lang="es-CO" sz="2400" b="1" dirty="0" smtClean="0">
                <a:solidFill>
                  <a:srgbClr val="00B0F0"/>
                </a:solidFill>
                <a:effectLst>
                  <a:outerShdw blurRad="38100" dist="38100" dir="2700000" algn="tl">
                    <a:srgbClr val="000000">
                      <a:alpha val="43137"/>
                    </a:srgbClr>
                  </a:outerShdw>
                </a:effectLst>
                <a:latin typeface="Helvetica" pitchFamily="34" charset="0"/>
              </a:rPr>
              <a:t> </a:t>
            </a:r>
            <a:r>
              <a:rPr lang="es-CO" sz="2800" b="1" dirty="0" smtClean="0">
                <a:effectLst>
                  <a:outerShdw blurRad="38100" dist="38100" dir="2700000" algn="tl">
                    <a:srgbClr val="000000">
                      <a:alpha val="43137"/>
                    </a:srgbClr>
                  </a:outerShdw>
                </a:effectLst>
                <a:latin typeface="Helvetica" pitchFamily="34" charset="0"/>
              </a:rPr>
              <a:t>551</a:t>
            </a:r>
            <a:r>
              <a:rPr lang="es-CO" sz="2000" b="1" dirty="0" smtClean="0"/>
              <a:t>m</a:t>
            </a:r>
            <a:r>
              <a:rPr lang="es-CO" b="1" baseline="30000" dirty="0" smtClean="0"/>
              <a:t>2</a:t>
            </a:r>
            <a:endParaRPr lang="es-CO" b="1" dirty="0" smtClean="0"/>
          </a:p>
          <a:p>
            <a:pPr algn="ctr"/>
            <a:r>
              <a:rPr lang="es-CO" b="1" dirty="0" smtClean="0">
                <a:solidFill>
                  <a:srgbClr val="00B0F0"/>
                </a:solidFill>
                <a:effectLst>
                  <a:outerShdw blurRad="38100" dist="38100" dir="2700000" algn="tl">
                    <a:srgbClr val="000000">
                      <a:alpha val="43137"/>
                    </a:srgbClr>
                  </a:outerShdw>
                </a:effectLst>
                <a:latin typeface="Helvetica" pitchFamily="34" charset="0"/>
              </a:rPr>
              <a:t> </a:t>
            </a:r>
            <a:r>
              <a:rPr lang="es-CO" sz="1100" b="1" dirty="0" smtClean="0">
                <a:latin typeface="Helvetica" pitchFamily="34" charset="0"/>
              </a:rPr>
              <a:t>Área de Construcción</a:t>
            </a:r>
          </a:p>
          <a:p>
            <a:pPr algn="ctr"/>
            <a:endParaRPr lang="es-CO" sz="1100" b="1" dirty="0">
              <a:latin typeface="Helvetica" pitchFamily="34" charset="0"/>
            </a:endParaRPr>
          </a:p>
          <a:p>
            <a:pPr algn="ctr"/>
            <a:r>
              <a:rPr lang="es-CO" sz="2800" b="1" dirty="0" smtClean="0">
                <a:effectLst>
                  <a:outerShdw blurRad="38100" dist="38100" dir="2700000" algn="tl">
                    <a:srgbClr val="000000">
                      <a:alpha val="43137"/>
                    </a:srgbClr>
                  </a:outerShdw>
                </a:effectLst>
                <a:latin typeface="Helvetica" pitchFamily="34" charset="0"/>
              </a:rPr>
              <a:t>300 </a:t>
            </a:r>
            <a:r>
              <a:rPr lang="es-CO" b="1" dirty="0" smtClean="0"/>
              <a:t>m</a:t>
            </a:r>
            <a:r>
              <a:rPr lang="es-CO" sz="2400" b="1" baseline="30000" dirty="0"/>
              <a:t>2</a:t>
            </a:r>
            <a:endParaRPr lang="es-CO" sz="2400" b="1" dirty="0"/>
          </a:p>
          <a:p>
            <a:pPr algn="ctr"/>
            <a:r>
              <a:rPr lang="es-CO" sz="2800" b="1" dirty="0" smtClean="0">
                <a:effectLst>
                  <a:outerShdw blurRad="38100" dist="38100" dir="2700000" algn="tl">
                    <a:srgbClr val="000000">
                      <a:alpha val="43137"/>
                    </a:srgbClr>
                  </a:outerShdw>
                </a:effectLst>
                <a:latin typeface="Helvetica" pitchFamily="34" charset="0"/>
              </a:rPr>
              <a:t> </a:t>
            </a:r>
            <a:r>
              <a:rPr lang="es-CO" sz="1100" b="1" dirty="0">
                <a:latin typeface="Helvetica" pitchFamily="34" charset="0"/>
              </a:rPr>
              <a:t>Área primer </a:t>
            </a:r>
            <a:r>
              <a:rPr lang="es-CO" sz="1100" b="1" dirty="0" smtClean="0">
                <a:latin typeface="Helvetica" pitchFamily="34" charset="0"/>
              </a:rPr>
              <a:t>Piso</a:t>
            </a:r>
            <a:endParaRPr lang="es-CO" sz="1100" b="1" dirty="0">
              <a:latin typeface="Helvetica" pitchFamily="34" charset="0"/>
            </a:endParaRPr>
          </a:p>
        </p:txBody>
      </p:sp>
      <p:pic>
        <p:nvPicPr>
          <p:cNvPr id="13314" name="Picture 2"/>
          <p:cNvPicPr>
            <a:picLocks noChangeAspect="1" noChangeArrowheads="1"/>
          </p:cNvPicPr>
          <p:nvPr/>
        </p:nvPicPr>
        <p:blipFill>
          <a:blip r:embed="rId10" cstate="print"/>
          <a:srcRect l="17870" b="13841"/>
          <a:stretch>
            <a:fillRect/>
          </a:stretch>
        </p:blipFill>
        <p:spPr bwMode="auto">
          <a:xfrm>
            <a:off x="7738282" y="3766782"/>
            <a:ext cx="996285" cy="696036"/>
          </a:xfrm>
          <a:prstGeom prst="rect">
            <a:avLst/>
          </a:prstGeom>
          <a:noFill/>
          <a:ln w="9525">
            <a:noFill/>
            <a:miter lim="800000"/>
            <a:headEnd/>
            <a:tailEnd/>
          </a:ln>
        </p:spPr>
      </p:pic>
      <p:cxnSp>
        <p:nvCxnSpPr>
          <p:cNvPr id="35" name="34 Conector recto"/>
          <p:cNvCxnSpPr/>
          <p:nvPr/>
        </p:nvCxnSpPr>
        <p:spPr>
          <a:xfrm flipH="1" flipV="1">
            <a:off x="368489" y="1378424"/>
            <a:ext cx="138753" cy="5167951"/>
          </a:xfrm>
          <a:prstGeom prst="line">
            <a:avLst/>
          </a:prstGeom>
          <a:ln>
            <a:solidFill>
              <a:schemeClr val="tx1"/>
            </a:solidFill>
            <a:prstDash val="lgDash"/>
          </a:ln>
        </p:spPr>
        <p:style>
          <a:lnRef idx="2">
            <a:schemeClr val="accent6"/>
          </a:lnRef>
          <a:fillRef idx="0">
            <a:schemeClr val="accent6"/>
          </a:fillRef>
          <a:effectRef idx="1">
            <a:schemeClr val="accent6"/>
          </a:effectRef>
          <a:fontRef idx="minor">
            <a:schemeClr val="tx1"/>
          </a:fontRef>
        </p:style>
      </p:cxnSp>
      <p:pic>
        <p:nvPicPr>
          <p:cNvPr id="32" name="Picture 27"/>
          <p:cNvPicPr>
            <a:picLocks noChangeAspect="1" noChangeArrowheads="1"/>
          </p:cNvPicPr>
          <p:nvPr/>
        </p:nvPicPr>
        <p:blipFill>
          <a:blip r:embed="rId11" cstate="print">
            <a:lum contrast="30000"/>
          </a:blip>
          <a:srcRect l="14548" b="4584"/>
          <a:stretch>
            <a:fillRect/>
          </a:stretch>
        </p:blipFill>
        <p:spPr bwMode="auto">
          <a:xfrm>
            <a:off x="6171065" y="1731562"/>
            <a:ext cx="791570" cy="457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7527"/>
                                        </p:tgtEl>
                                        <p:attrNameLst>
                                          <p:attrName>style.visibility</p:attrName>
                                        </p:attrNameLst>
                                      </p:cBhvr>
                                      <p:to>
                                        <p:strVal val="visible"/>
                                      </p:to>
                                    </p:set>
                                    <p:anim calcmode="lin" valueType="num">
                                      <p:cBhvr additive="base">
                                        <p:cTn id="7" dur="500" fill="hold"/>
                                        <p:tgtEl>
                                          <p:spTgt spid="107527"/>
                                        </p:tgtEl>
                                        <p:attrNameLst>
                                          <p:attrName>ppt_x</p:attrName>
                                        </p:attrNameLst>
                                      </p:cBhvr>
                                      <p:tavLst>
                                        <p:tav tm="0">
                                          <p:val>
                                            <p:strVal val="#ppt_x"/>
                                          </p:val>
                                        </p:tav>
                                        <p:tav tm="100000">
                                          <p:val>
                                            <p:strVal val="#ppt_x"/>
                                          </p:val>
                                        </p:tav>
                                      </p:tavLst>
                                    </p:anim>
                                    <p:anim calcmode="lin" valueType="num">
                                      <p:cBhvr additive="base">
                                        <p:cTn id="8" dur="500" fill="hold"/>
                                        <p:tgtEl>
                                          <p:spTgt spid="1075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ox(in)">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box(in)">
                                      <p:cBhvr>
                                        <p:cTn id="18" dur="500"/>
                                        <p:tgtEl>
                                          <p:spTgt spid="67"/>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box(in)">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box(in)">
                                      <p:cBhvr>
                                        <p:cTn id="28" dur="500"/>
                                        <p:tgtEl>
                                          <p:spTgt spid="57"/>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checkerboard(across)">
                                      <p:cBhvr>
                                        <p:cTn id="33" dur="500"/>
                                        <p:tgtEl>
                                          <p:spTgt spid="46"/>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ox(in)">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box(in)">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mph" presetSubtype="0" nodeType="clickEffect">
                                  <p:stCondLst>
                                    <p:cond delay="0"/>
                                  </p:stCondLst>
                                  <p:childTnLst>
                                    <p:set>
                                      <p:cBhvr rctx="PPT">
                                        <p:cTn id="47" dur="indefinite"/>
                                        <p:tgtEl>
                                          <p:spTgt spid="32"/>
                                        </p:tgtEl>
                                        <p:attrNameLst>
                                          <p:attrName>style.opacity</p:attrName>
                                        </p:attrNameLst>
                                      </p:cBhvr>
                                      <p:to>
                                        <p:strVal val="0.5"/>
                                      </p:to>
                                    </p:set>
                                    <p:animEffect filter="image" prLst="opacity: 0.5">
                                      <p:cBhvr rctx="IE">
                                        <p:cTn id="48" dur="indefinite"/>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box(in)">
                                      <p:cBhvr>
                                        <p:cTn id="53" dur="500"/>
                                        <p:tgtEl>
                                          <p:spTgt spid="43"/>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box(in)">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nodeType="click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box(in)">
                                      <p:cBhvr>
                                        <p:cTn id="63" dur="500"/>
                                        <p:tgtEl>
                                          <p:spTgt spid="44"/>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nodeType="clickEffect">
                                  <p:stCondLst>
                                    <p:cond delay="0"/>
                                  </p:stCondLst>
                                  <p:childTnLst>
                                    <p:set>
                                      <p:cBhvr>
                                        <p:cTn id="67" dur="1" fill="hold">
                                          <p:stCondLst>
                                            <p:cond delay="0"/>
                                          </p:stCondLst>
                                        </p:cTn>
                                        <p:tgtEl>
                                          <p:spTgt spid="68"/>
                                        </p:tgtEl>
                                        <p:attrNameLst>
                                          <p:attrName>style.visibility</p:attrName>
                                        </p:attrNameLst>
                                      </p:cBhvr>
                                      <p:to>
                                        <p:strVal val="visible"/>
                                      </p:to>
                                    </p:set>
                                    <p:animEffect transition="in" filter="checkerboard(across)">
                                      <p:cBhvr>
                                        <p:cTn id="68" dur="500"/>
                                        <p:tgtEl>
                                          <p:spTgt spid="68"/>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nodeType="clickEffect">
                                  <p:stCondLst>
                                    <p:cond delay="0"/>
                                  </p:stCondLst>
                                  <p:childTnLst>
                                    <p:set>
                                      <p:cBhvr>
                                        <p:cTn id="72" dur="1" fill="hold">
                                          <p:stCondLst>
                                            <p:cond delay="0"/>
                                          </p:stCondLst>
                                        </p:cTn>
                                        <p:tgtEl>
                                          <p:spTgt spid="13314"/>
                                        </p:tgtEl>
                                        <p:attrNameLst>
                                          <p:attrName>style.visibility</p:attrName>
                                        </p:attrNameLst>
                                      </p:cBhvr>
                                      <p:to>
                                        <p:strVal val="visible"/>
                                      </p:to>
                                    </p:set>
                                    <p:animEffect transition="in" filter="box(in)">
                                      <p:cBhvr>
                                        <p:cTn id="73" dur="500"/>
                                        <p:tgtEl>
                                          <p:spTgt spid="13314"/>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box(in)">
                                      <p:cBhvr>
                                        <p:cTn id="7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41" grpId="0"/>
      <p:bldP spid="3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132735" y="57700"/>
            <a:ext cx="6415549" cy="782958"/>
          </a:xfrm>
          <a:prstGeom prst="rect">
            <a:avLst/>
          </a:prstGeom>
          <a:noFill/>
        </p:spPr>
        <p:txBody>
          <a:bodyPr wrap="square" rtlCol="0" anchor="ctr" anchorCtr="0">
            <a:noAutofit/>
          </a:bodyPr>
          <a:lstStyle/>
          <a:p>
            <a:endParaRPr lang="es-CO" sz="3200" b="1" dirty="0">
              <a:solidFill>
                <a:schemeClr val="bg1"/>
              </a:solidFill>
            </a:endParaRPr>
          </a:p>
        </p:txBody>
      </p:sp>
      <p:sp>
        <p:nvSpPr>
          <p:cNvPr id="3" name="2 CuadroTexto"/>
          <p:cNvSpPr txBox="1"/>
          <p:nvPr/>
        </p:nvSpPr>
        <p:spPr>
          <a:xfrm>
            <a:off x="285135" y="210100"/>
            <a:ext cx="6415549" cy="782958"/>
          </a:xfrm>
          <a:prstGeom prst="rect">
            <a:avLst/>
          </a:prstGeom>
          <a:noFill/>
        </p:spPr>
        <p:txBody>
          <a:bodyPr wrap="square" rtlCol="0" anchor="ctr" anchorCtr="0">
            <a:noAutofit/>
          </a:bodyPr>
          <a:lstStyle/>
          <a:p>
            <a:r>
              <a:rPr lang="es-CO" sz="3200" b="1" dirty="0">
                <a:solidFill>
                  <a:schemeClr val="bg1"/>
                </a:solidFill>
              </a:rPr>
              <a:t>Consulta por Ámbito </a:t>
            </a:r>
            <a:r>
              <a:rPr lang="es-CO" sz="3200" b="1" dirty="0" smtClean="0">
                <a:solidFill>
                  <a:schemeClr val="bg1"/>
                </a:solidFill>
              </a:rPr>
              <a:t>Oferta Redistribución </a:t>
            </a:r>
            <a:endParaRPr lang="es-CO" sz="3200" b="1" dirty="0">
              <a:solidFill>
                <a:schemeClr val="bg1"/>
              </a:solidFill>
            </a:endParaRPr>
          </a:p>
        </p:txBody>
      </p:sp>
      <p:pic>
        <p:nvPicPr>
          <p:cNvPr id="5" name="Picture 2"/>
          <p:cNvPicPr>
            <a:picLocks noChangeAspect="1" noChangeArrowheads="1"/>
          </p:cNvPicPr>
          <p:nvPr/>
        </p:nvPicPr>
        <p:blipFill>
          <a:blip r:embed="rId3" cstate="print"/>
          <a:srcRect/>
          <a:stretch>
            <a:fillRect/>
          </a:stretch>
        </p:blipFill>
        <p:spPr bwMode="auto">
          <a:xfrm>
            <a:off x="0" y="0"/>
            <a:ext cx="9144000" cy="1037230"/>
          </a:xfrm>
          <a:prstGeom prst="rect">
            <a:avLst/>
          </a:prstGeom>
          <a:noFill/>
          <a:ln w="9525">
            <a:noFill/>
            <a:miter lim="800000"/>
            <a:headEnd/>
            <a:tailEnd/>
          </a:ln>
        </p:spPr>
      </p:pic>
      <p:sp>
        <p:nvSpPr>
          <p:cNvPr id="20" name="19 Rectángulo"/>
          <p:cNvSpPr/>
          <p:nvPr/>
        </p:nvSpPr>
        <p:spPr>
          <a:xfrm>
            <a:off x="1097381" y="230635"/>
            <a:ext cx="7462419" cy="861565"/>
          </a:xfrm>
          <a:prstGeom prst="rect">
            <a:avLst/>
          </a:prstGeom>
          <a:solidFill>
            <a:schemeClr val="bg1"/>
          </a:solidFill>
        </p:spPr>
        <p:txBody>
          <a:bodyPr wrap="square">
            <a:spAutoFit/>
          </a:bodyPr>
          <a:lstStyle/>
          <a:p>
            <a:pPr>
              <a:defRPr/>
            </a:pPr>
            <a:r>
              <a:rPr lang="es-ES" sz="2400" b="1" dirty="0" smtClean="0">
                <a:solidFill>
                  <a:schemeClr val="accent3">
                    <a:lumMod val="50000"/>
                  </a:schemeClr>
                </a:solidFill>
                <a:latin typeface="Arial" pitchFamily="34" charset="0"/>
                <a:cs typeface="Arial" pitchFamily="34" charset="0"/>
              </a:rPr>
              <a:t>¿Cuáles y cuántos predios presentan problemas de hacinamiento en aulas?</a:t>
            </a:r>
            <a:endParaRPr lang="es-ES" sz="2400" b="1" dirty="0">
              <a:solidFill>
                <a:schemeClr val="accent3">
                  <a:lumMod val="50000"/>
                </a:schemeClr>
              </a:solidFill>
              <a:latin typeface="Arial" pitchFamily="34" charset="0"/>
              <a:cs typeface="Arial" pitchFamily="34" charset="0"/>
            </a:endParaRPr>
          </a:p>
        </p:txBody>
      </p:sp>
      <p:pic>
        <p:nvPicPr>
          <p:cNvPr id="9" name="8 Imagen" descr="Imagen1.png"/>
          <p:cNvPicPr>
            <a:picLocks noChangeAspect="1"/>
          </p:cNvPicPr>
          <p:nvPr/>
        </p:nvPicPr>
        <p:blipFill>
          <a:blip r:embed="rId4" cstate="print"/>
          <a:stretch>
            <a:fillRect/>
          </a:stretch>
        </p:blipFill>
        <p:spPr>
          <a:xfrm>
            <a:off x="1299168" y="4408226"/>
            <a:ext cx="529634" cy="846162"/>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t="11440" r="46269" b="7591"/>
          <a:stretch/>
        </p:blipFill>
        <p:spPr>
          <a:xfrm>
            <a:off x="1801510" y="1787858"/>
            <a:ext cx="4913194" cy="41625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071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439774649"/>
              </p:ext>
            </p:extLst>
          </p:nvPr>
        </p:nvGraphicFramePr>
        <p:xfrm>
          <a:off x="0" y="1329170"/>
          <a:ext cx="5825613" cy="5145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6429173" y="5335852"/>
            <a:ext cx="2340000"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nchor="ctr" anchorCtr="1">
            <a:noAutofit/>
          </a:bodyPr>
          <a:lstStyle/>
          <a:p>
            <a:pPr algn="ctr"/>
            <a:r>
              <a:rPr lang="es-CO" dirty="0" smtClean="0"/>
              <a:t>Comparabilidad entre datos</a:t>
            </a:r>
            <a:endParaRPr lang="es-CO" dirty="0"/>
          </a:p>
        </p:txBody>
      </p:sp>
      <p:sp>
        <p:nvSpPr>
          <p:cNvPr id="11" name="10 CuadroTexto"/>
          <p:cNvSpPr txBox="1"/>
          <p:nvPr/>
        </p:nvSpPr>
        <p:spPr>
          <a:xfrm>
            <a:off x="6429173" y="1551305"/>
            <a:ext cx="2340000" cy="93600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nchor="ctr" anchorCtr="1">
            <a:noAutofit/>
          </a:bodyPr>
          <a:lstStyle/>
          <a:p>
            <a:pPr algn="ctr"/>
            <a:r>
              <a:rPr lang="es-CO" dirty="0" smtClean="0"/>
              <a:t>Estándares o referentes Educativos</a:t>
            </a:r>
          </a:p>
          <a:p>
            <a:pPr algn="ctr"/>
            <a:r>
              <a:rPr lang="es-CO" dirty="0" smtClean="0"/>
              <a:t>(Normas) </a:t>
            </a:r>
            <a:endParaRPr lang="es-CO" dirty="0"/>
          </a:p>
        </p:txBody>
      </p:sp>
      <p:sp>
        <p:nvSpPr>
          <p:cNvPr id="2" name="1 Rectángulo"/>
          <p:cNvSpPr/>
          <p:nvPr/>
        </p:nvSpPr>
        <p:spPr>
          <a:xfrm>
            <a:off x="6429173" y="4382673"/>
            <a:ext cx="2340000" cy="369332"/>
          </a:xfrm>
          <a:prstGeom prst="rect">
            <a:avLst/>
          </a:prstGeom>
        </p:spPr>
        <p:style>
          <a:lnRef idx="1">
            <a:schemeClr val="accent4"/>
          </a:lnRef>
          <a:fillRef idx="3">
            <a:schemeClr val="accent4"/>
          </a:fillRef>
          <a:effectRef idx="2">
            <a:schemeClr val="accent4"/>
          </a:effectRef>
          <a:fontRef idx="minor">
            <a:schemeClr val="lt1"/>
          </a:fontRef>
        </p:style>
        <p:txBody>
          <a:bodyPr wrap="square" anchor="ctr" anchorCtr="1">
            <a:noAutofit/>
          </a:bodyPr>
          <a:lstStyle/>
          <a:p>
            <a:pPr algn="ctr"/>
            <a:r>
              <a:rPr lang="es-CO" dirty="0"/>
              <a:t>Sistema </a:t>
            </a:r>
            <a:r>
              <a:rPr lang="es-CO" dirty="0" err="1" smtClean="0"/>
              <a:t>Multipaís</a:t>
            </a:r>
            <a:endParaRPr lang="es-CO" dirty="0" smtClean="0"/>
          </a:p>
        </p:txBody>
      </p:sp>
      <p:sp>
        <p:nvSpPr>
          <p:cNvPr id="3" name="2 Rectángulo"/>
          <p:cNvSpPr/>
          <p:nvPr/>
        </p:nvSpPr>
        <p:spPr>
          <a:xfrm>
            <a:off x="6429173" y="2943205"/>
            <a:ext cx="2340000" cy="936000"/>
          </a:xfrm>
          <a:prstGeom prst="rect">
            <a:avLst/>
          </a:prstGeom>
        </p:spPr>
        <p:style>
          <a:lnRef idx="1">
            <a:schemeClr val="accent4"/>
          </a:lnRef>
          <a:fillRef idx="3">
            <a:schemeClr val="accent4"/>
          </a:fillRef>
          <a:effectRef idx="2">
            <a:schemeClr val="accent4"/>
          </a:effectRef>
          <a:fontRef idx="minor">
            <a:schemeClr val="lt1"/>
          </a:fontRef>
        </p:style>
        <p:txBody>
          <a:bodyPr wrap="square" anchor="ctr" anchorCtr="1">
            <a:noAutofit/>
          </a:bodyPr>
          <a:lstStyle/>
          <a:p>
            <a:pPr algn="ctr"/>
            <a:r>
              <a:rPr lang="es-CO" dirty="0" smtClean="0"/>
              <a:t>Criterios comunes de  y calificación de condiciones </a:t>
            </a:r>
            <a:endParaRPr lang="es-CO" dirty="0"/>
          </a:p>
        </p:txBody>
      </p:sp>
      <p:sp>
        <p:nvSpPr>
          <p:cNvPr id="12" name="11 CuadroTexto"/>
          <p:cNvSpPr txBox="1"/>
          <p:nvPr/>
        </p:nvSpPr>
        <p:spPr>
          <a:xfrm>
            <a:off x="132735" y="57700"/>
            <a:ext cx="6415549" cy="782958"/>
          </a:xfrm>
          <a:prstGeom prst="rect">
            <a:avLst/>
          </a:prstGeom>
          <a:noFill/>
        </p:spPr>
        <p:txBody>
          <a:bodyPr wrap="square" rtlCol="0" anchor="ctr" anchorCtr="0">
            <a:noAutofit/>
          </a:bodyPr>
          <a:lstStyle/>
          <a:p>
            <a:r>
              <a:rPr lang="es-CO" sz="2800" b="1" dirty="0">
                <a:solidFill>
                  <a:schemeClr val="bg1"/>
                </a:solidFill>
              </a:rPr>
              <a:t>METODOLOGIA: </a:t>
            </a:r>
            <a:r>
              <a:rPr lang="es-CO" sz="2800" b="1" dirty="0" smtClean="0">
                <a:solidFill>
                  <a:schemeClr val="bg1"/>
                </a:solidFill>
              </a:rPr>
              <a:t>FASE 4</a:t>
            </a:r>
          </a:p>
          <a:p>
            <a:r>
              <a:rPr lang="es-CO" sz="2800" b="1" dirty="0" smtClean="0">
                <a:solidFill>
                  <a:schemeClr val="bg1"/>
                </a:solidFill>
              </a:rPr>
              <a:t>PREMISAS</a:t>
            </a:r>
            <a:endParaRPr lang="es-CO" sz="2800" b="1" dirty="0">
              <a:solidFill>
                <a:schemeClr val="bg1"/>
              </a:solidFill>
            </a:endParaRPr>
          </a:p>
        </p:txBody>
      </p:sp>
      <p:grpSp>
        <p:nvGrpSpPr>
          <p:cNvPr id="8" name="7 Grupo"/>
          <p:cNvGrpSpPr/>
          <p:nvPr/>
        </p:nvGrpSpPr>
        <p:grpSpPr>
          <a:xfrm>
            <a:off x="0" y="0"/>
            <a:ext cx="9144000" cy="1037230"/>
            <a:chOff x="0" y="0"/>
            <a:chExt cx="9144000" cy="1037230"/>
          </a:xfrm>
        </p:grpSpPr>
        <p:grpSp>
          <p:nvGrpSpPr>
            <p:cNvPr id="9" name="3 Grupo"/>
            <p:cNvGrpSpPr/>
            <p:nvPr/>
          </p:nvGrpSpPr>
          <p:grpSpPr>
            <a:xfrm>
              <a:off x="0" y="0"/>
              <a:ext cx="9144000" cy="1037230"/>
              <a:chOff x="0" y="0"/>
              <a:chExt cx="9144000" cy="1037230"/>
            </a:xfrm>
          </p:grpSpPr>
          <p:pic>
            <p:nvPicPr>
              <p:cNvPr id="13" name="Picture 2"/>
              <p:cNvPicPr>
                <a:picLocks noChangeAspect="1" noChangeArrowheads="1"/>
              </p:cNvPicPr>
              <p:nvPr/>
            </p:nvPicPr>
            <p:blipFill>
              <a:blip r:embed="rId7" cstate="print"/>
              <a:srcRect/>
              <a:stretch>
                <a:fillRect/>
              </a:stretch>
            </p:blipFill>
            <p:spPr bwMode="auto">
              <a:xfrm>
                <a:off x="0" y="0"/>
                <a:ext cx="9144000" cy="1037230"/>
              </a:xfrm>
              <a:prstGeom prst="rect">
                <a:avLst/>
              </a:prstGeom>
              <a:noFill/>
              <a:ln w="9525">
                <a:noFill/>
                <a:miter lim="800000"/>
                <a:headEnd/>
                <a:tailEnd/>
              </a:ln>
            </p:spPr>
          </p:pic>
          <p:sp>
            <p:nvSpPr>
              <p:cNvPr id="14" name="13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10" name="9 Rectángulo"/>
            <p:cNvSpPr/>
            <p:nvPr/>
          </p:nvSpPr>
          <p:spPr bwMode="auto">
            <a:xfrm>
              <a:off x="1063366" y="298711"/>
              <a:ext cx="3579812"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CO" sz="2800" b="1" dirty="0" smtClean="0">
                  <a:solidFill>
                    <a:schemeClr val="accent4">
                      <a:lumMod val="75000"/>
                    </a:schemeClr>
                  </a:solidFill>
                  <a:latin typeface="Arial" pitchFamily="34" charset="0"/>
                  <a:cs typeface="Arial" pitchFamily="34" charset="0"/>
                </a:rPr>
                <a:t>Antecedentes</a:t>
              </a:r>
              <a:endParaRPr lang="en-US" sz="2800" b="1" dirty="0">
                <a:solidFill>
                  <a:schemeClr val="accent4">
                    <a:lumMod val="75000"/>
                  </a:schemeClr>
                </a:solidFill>
                <a:latin typeface="Arial" pitchFamily="34" charset="0"/>
                <a:cs typeface="Arial" pitchFamily="34" charset="0"/>
              </a:endParaRPr>
            </a:p>
          </p:txBody>
        </p:sp>
      </p:grpSp>
    </p:spTree>
    <p:extLst>
      <p:ext uri="{BB962C8B-B14F-4D97-AF65-F5344CB8AC3E}">
        <p14:creationId xmlns:p14="http://schemas.microsoft.com/office/powerpoint/2010/main" val="25199265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132735" y="57700"/>
            <a:ext cx="6415549" cy="782958"/>
          </a:xfrm>
          <a:prstGeom prst="rect">
            <a:avLst/>
          </a:prstGeom>
          <a:noFill/>
        </p:spPr>
        <p:txBody>
          <a:bodyPr wrap="square" rtlCol="0" anchor="ctr" anchorCtr="0">
            <a:noAutofit/>
          </a:bodyPr>
          <a:lstStyle/>
          <a:p>
            <a:endParaRPr lang="es-CO" sz="3200" b="1" dirty="0">
              <a:solidFill>
                <a:schemeClr val="bg1"/>
              </a:solidFill>
            </a:endParaRPr>
          </a:p>
        </p:txBody>
      </p:sp>
      <p:sp>
        <p:nvSpPr>
          <p:cNvPr id="3" name="2 CuadroTexto"/>
          <p:cNvSpPr txBox="1"/>
          <p:nvPr/>
        </p:nvSpPr>
        <p:spPr>
          <a:xfrm>
            <a:off x="285135" y="210100"/>
            <a:ext cx="6415549" cy="782958"/>
          </a:xfrm>
          <a:prstGeom prst="rect">
            <a:avLst/>
          </a:prstGeom>
          <a:noFill/>
        </p:spPr>
        <p:txBody>
          <a:bodyPr wrap="square" rtlCol="0" anchor="ctr" anchorCtr="0">
            <a:noAutofit/>
          </a:bodyPr>
          <a:lstStyle/>
          <a:p>
            <a:r>
              <a:rPr lang="es-CO" sz="3200" b="1" dirty="0">
                <a:solidFill>
                  <a:schemeClr val="bg1"/>
                </a:solidFill>
              </a:rPr>
              <a:t>Consulta por Ámbito </a:t>
            </a:r>
            <a:r>
              <a:rPr lang="es-CO" sz="3200" b="1" dirty="0" smtClean="0">
                <a:solidFill>
                  <a:schemeClr val="bg1"/>
                </a:solidFill>
              </a:rPr>
              <a:t>Oferta Redistribución </a:t>
            </a:r>
            <a:endParaRPr lang="es-CO" sz="3200" b="1" dirty="0">
              <a:solidFill>
                <a:schemeClr val="bg1"/>
              </a:solidFill>
            </a:endParaRPr>
          </a:p>
        </p:txBody>
      </p:sp>
      <p:pic>
        <p:nvPicPr>
          <p:cNvPr id="5" name="Picture 2"/>
          <p:cNvPicPr>
            <a:picLocks noChangeAspect="1" noChangeArrowheads="1"/>
          </p:cNvPicPr>
          <p:nvPr/>
        </p:nvPicPr>
        <p:blipFill>
          <a:blip r:embed="rId3" cstate="print"/>
          <a:srcRect/>
          <a:stretch>
            <a:fillRect/>
          </a:stretch>
        </p:blipFill>
        <p:spPr bwMode="auto">
          <a:xfrm>
            <a:off x="0" y="0"/>
            <a:ext cx="9144000" cy="1037230"/>
          </a:xfrm>
          <a:prstGeom prst="rect">
            <a:avLst/>
          </a:prstGeom>
          <a:noFill/>
          <a:ln w="9525">
            <a:noFill/>
            <a:miter lim="800000"/>
            <a:headEnd/>
            <a:tailEnd/>
          </a:ln>
        </p:spPr>
      </p:pic>
      <p:sp>
        <p:nvSpPr>
          <p:cNvPr id="20" name="19 Rectángulo"/>
          <p:cNvSpPr/>
          <p:nvPr/>
        </p:nvSpPr>
        <p:spPr>
          <a:xfrm>
            <a:off x="1097381" y="230635"/>
            <a:ext cx="7462419" cy="861565"/>
          </a:xfrm>
          <a:prstGeom prst="rect">
            <a:avLst/>
          </a:prstGeom>
          <a:solidFill>
            <a:schemeClr val="bg1"/>
          </a:solidFill>
        </p:spPr>
        <p:txBody>
          <a:bodyPr wrap="square">
            <a:spAutoFit/>
          </a:bodyPr>
          <a:lstStyle/>
          <a:p>
            <a:pPr>
              <a:defRPr/>
            </a:pPr>
            <a:r>
              <a:rPr lang="es-ES" sz="2400" b="1" dirty="0" smtClean="0">
                <a:solidFill>
                  <a:schemeClr val="accent3">
                    <a:lumMod val="50000"/>
                  </a:schemeClr>
                </a:solidFill>
                <a:latin typeface="Arial" pitchFamily="34" charset="0"/>
                <a:cs typeface="Arial" pitchFamily="34" charset="0"/>
              </a:rPr>
              <a:t>¿Cuáles y cuántos predios presentan problemas de hacinamiento en aulas?</a:t>
            </a:r>
            <a:endParaRPr lang="es-ES" sz="2400" b="1" dirty="0">
              <a:solidFill>
                <a:schemeClr val="accent3">
                  <a:lumMod val="50000"/>
                </a:schemeClr>
              </a:solidFill>
              <a:latin typeface="Arial" pitchFamily="34" charset="0"/>
              <a:cs typeface="Arial" pitchFamily="34" charset="0"/>
            </a:endParaRPr>
          </a:p>
        </p:txBody>
      </p:sp>
      <p:pic>
        <p:nvPicPr>
          <p:cNvPr id="9" name="8 Imagen" descr="Imagen1.png"/>
          <p:cNvPicPr>
            <a:picLocks noChangeAspect="1"/>
          </p:cNvPicPr>
          <p:nvPr/>
        </p:nvPicPr>
        <p:blipFill>
          <a:blip r:embed="rId4" cstate="print"/>
          <a:stretch>
            <a:fillRect/>
          </a:stretch>
        </p:blipFill>
        <p:spPr>
          <a:xfrm>
            <a:off x="493950" y="4612942"/>
            <a:ext cx="529634" cy="846162"/>
          </a:xfrm>
          <a:prstGeom prst="rect">
            <a:avLst/>
          </a:prstGeom>
        </p:spPr>
      </p:pic>
      <p:pic>
        <p:nvPicPr>
          <p:cNvPr id="4" name="3 Imagen"/>
          <p:cNvPicPr>
            <a:picLocks noChangeAspect="1"/>
          </p:cNvPicPr>
          <p:nvPr/>
        </p:nvPicPr>
        <p:blipFill rotWithShape="1">
          <a:blip r:embed="rId5">
            <a:extLst>
              <a:ext uri="{28A0092B-C50C-407E-A947-70E740481C1C}">
                <a14:useLocalDpi xmlns:a14="http://schemas.microsoft.com/office/drawing/2010/main" val="0"/>
              </a:ext>
            </a:extLst>
          </a:blip>
          <a:srcRect t="11176" b="7592"/>
          <a:stretch/>
        </p:blipFill>
        <p:spPr>
          <a:xfrm>
            <a:off x="0" y="1433015"/>
            <a:ext cx="9144000" cy="4176215"/>
          </a:xfrm>
          <a:prstGeom prst="rect">
            <a:avLst/>
          </a:prstGeom>
          <a:ln>
            <a:noFill/>
          </a:ln>
          <a:effectLst>
            <a:outerShdw blurRad="292100" dist="139700" dir="2700000" algn="tl" rotWithShape="0">
              <a:srgbClr val="333333">
                <a:alpha val="65000"/>
              </a:srgbClr>
            </a:outerShdw>
          </a:effectLst>
        </p:spPr>
      </p:pic>
      <p:pic>
        <p:nvPicPr>
          <p:cNvPr id="10" name="9 Imagen"/>
          <p:cNvPicPr>
            <a:picLocks noChangeAspect="1"/>
          </p:cNvPicPr>
          <p:nvPr/>
        </p:nvPicPr>
        <p:blipFill rotWithShape="1">
          <a:blip r:embed="rId5">
            <a:extLst>
              <a:ext uri="{28A0092B-C50C-407E-A947-70E740481C1C}">
                <a14:useLocalDpi xmlns:a14="http://schemas.microsoft.com/office/drawing/2010/main" val="0"/>
              </a:ext>
            </a:extLst>
          </a:blip>
          <a:srcRect l="20274" t="43518" r="4503" b="43739"/>
          <a:stretch/>
        </p:blipFill>
        <p:spPr>
          <a:xfrm>
            <a:off x="1856092" y="3098040"/>
            <a:ext cx="6878473" cy="6550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264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132735" y="57700"/>
            <a:ext cx="6415549" cy="782958"/>
          </a:xfrm>
          <a:prstGeom prst="rect">
            <a:avLst/>
          </a:prstGeom>
          <a:noFill/>
        </p:spPr>
        <p:txBody>
          <a:bodyPr wrap="square" rtlCol="0" anchor="ctr" anchorCtr="0">
            <a:noAutofit/>
          </a:bodyPr>
          <a:lstStyle/>
          <a:p>
            <a:endParaRPr lang="es-CO" sz="3200" b="1" dirty="0">
              <a:solidFill>
                <a:schemeClr val="bg1"/>
              </a:solidFill>
            </a:endParaRPr>
          </a:p>
        </p:txBody>
      </p:sp>
      <p:sp>
        <p:nvSpPr>
          <p:cNvPr id="3" name="2 CuadroTexto"/>
          <p:cNvSpPr txBox="1"/>
          <p:nvPr/>
        </p:nvSpPr>
        <p:spPr>
          <a:xfrm>
            <a:off x="285135" y="210100"/>
            <a:ext cx="6415549" cy="782958"/>
          </a:xfrm>
          <a:prstGeom prst="rect">
            <a:avLst/>
          </a:prstGeom>
          <a:noFill/>
        </p:spPr>
        <p:txBody>
          <a:bodyPr wrap="square" rtlCol="0" anchor="ctr" anchorCtr="0">
            <a:noAutofit/>
          </a:bodyPr>
          <a:lstStyle/>
          <a:p>
            <a:r>
              <a:rPr lang="es-CO" sz="3200" b="1" dirty="0">
                <a:solidFill>
                  <a:schemeClr val="bg1"/>
                </a:solidFill>
              </a:rPr>
              <a:t>Consulta por Ámbito </a:t>
            </a:r>
            <a:r>
              <a:rPr lang="es-CO" sz="3200" b="1" dirty="0" smtClean="0">
                <a:solidFill>
                  <a:schemeClr val="bg1"/>
                </a:solidFill>
              </a:rPr>
              <a:t>Oferta Redistribución </a:t>
            </a:r>
            <a:endParaRPr lang="es-CO" sz="3200" b="1" dirty="0">
              <a:solidFill>
                <a:schemeClr val="bg1"/>
              </a:solidFill>
            </a:endParaRPr>
          </a:p>
        </p:txBody>
      </p:sp>
      <p:pic>
        <p:nvPicPr>
          <p:cNvPr id="5" name="Picture 2"/>
          <p:cNvPicPr>
            <a:picLocks noChangeAspect="1" noChangeArrowheads="1"/>
          </p:cNvPicPr>
          <p:nvPr/>
        </p:nvPicPr>
        <p:blipFill>
          <a:blip r:embed="rId3" cstate="print"/>
          <a:srcRect/>
          <a:stretch>
            <a:fillRect/>
          </a:stretch>
        </p:blipFill>
        <p:spPr bwMode="auto">
          <a:xfrm>
            <a:off x="0" y="0"/>
            <a:ext cx="9144000" cy="1037230"/>
          </a:xfrm>
          <a:prstGeom prst="rect">
            <a:avLst/>
          </a:prstGeom>
          <a:noFill/>
          <a:ln w="9525">
            <a:noFill/>
            <a:miter lim="800000"/>
            <a:headEnd/>
            <a:tailEnd/>
          </a:ln>
        </p:spPr>
      </p:pic>
      <p:sp>
        <p:nvSpPr>
          <p:cNvPr id="20" name="19 Rectángulo"/>
          <p:cNvSpPr/>
          <p:nvPr/>
        </p:nvSpPr>
        <p:spPr>
          <a:xfrm>
            <a:off x="1097381" y="230635"/>
            <a:ext cx="7462419" cy="861565"/>
          </a:xfrm>
          <a:prstGeom prst="rect">
            <a:avLst/>
          </a:prstGeom>
          <a:solidFill>
            <a:schemeClr val="bg1"/>
          </a:solidFill>
        </p:spPr>
        <p:txBody>
          <a:bodyPr wrap="square">
            <a:spAutoFit/>
          </a:bodyPr>
          <a:lstStyle/>
          <a:p>
            <a:pPr>
              <a:defRPr/>
            </a:pPr>
            <a:r>
              <a:rPr lang="es-ES" sz="2400" b="1" dirty="0" smtClean="0">
                <a:solidFill>
                  <a:schemeClr val="accent3">
                    <a:lumMod val="50000"/>
                  </a:schemeClr>
                </a:solidFill>
                <a:latin typeface="Arial" pitchFamily="34" charset="0"/>
                <a:cs typeface="Arial" pitchFamily="34" charset="0"/>
              </a:rPr>
              <a:t>¿Cuáles y cuántos predios presentan problemas de hacinamiento en aulas?</a:t>
            </a:r>
            <a:endParaRPr lang="es-ES" sz="2400" b="1" dirty="0">
              <a:solidFill>
                <a:schemeClr val="accent3">
                  <a:lumMod val="50000"/>
                </a:schemeClr>
              </a:solidFill>
              <a:latin typeface="Arial" pitchFamily="34" charset="0"/>
              <a:cs typeface="Arial" pitchFamily="34" charset="0"/>
            </a:endParaRPr>
          </a:p>
        </p:txBody>
      </p:sp>
      <p:pic>
        <p:nvPicPr>
          <p:cNvPr id="7" name="6 Imagen"/>
          <p:cNvPicPr>
            <a:picLocks noChangeAspect="1"/>
          </p:cNvPicPr>
          <p:nvPr/>
        </p:nvPicPr>
        <p:blipFill rotWithShape="1">
          <a:blip r:embed="rId4">
            <a:extLst>
              <a:ext uri="{28A0092B-C50C-407E-A947-70E740481C1C}">
                <a14:useLocalDpi xmlns:a14="http://schemas.microsoft.com/office/drawing/2010/main" val="0"/>
              </a:ext>
            </a:extLst>
          </a:blip>
          <a:srcRect l="4328" t="11440" r="1791" b="5733"/>
          <a:stretch/>
        </p:blipFill>
        <p:spPr>
          <a:xfrm>
            <a:off x="395784" y="1446663"/>
            <a:ext cx="8584443" cy="4258101"/>
          </a:xfrm>
          <a:prstGeom prst="rect">
            <a:avLst/>
          </a:prstGeom>
          <a:ln>
            <a:noFill/>
          </a:ln>
          <a:effectLst>
            <a:outerShdw blurRad="292100" dist="139700" dir="2700000" algn="tl" rotWithShape="0">
              <a:srgbClr val="333333">
                <a:alpha val="65000"/>
              </a:srgbClr>
            </a:outerShdw>
          </a:effectLst>
        </p:spPr>
      </p:pic>
      <p:sp>
        <p:nvSpPr>
          <p:cNvPr id="8" name="7 Rectángulo"/>
          <p:cNvSpPr/>
          <p:nvPr/>
        </p:nvSpPr>
        <p:spPr>
          <a:xfrm>
            <a:off x="6223379" y="2511189"/>
            <a:ext cx="2320120" cy="2674960"/>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7752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132735" y="57700"/>
            <a:ext cx="6415549" cy="782958"/>
          </a:xfrm>
          <a:prstGeom prst="rect">
            <a:avLst/>
          </a:prstGeom>
          <a:noFill/>
        </p:spPr>
        <p:txBody>
          <a:bodyPr wrap="square" rtlCol="0" anchor="ctr" anchorCtr="0">
            <a:noAutofit/>
          </a:bodyPr>
          <a:lstStyle/>
          <a:p>
            <a:endParaRPr lang="es-CO" sz="3200" b="1" dirty="0">
              <a:solidFill>
                <a:schemeClr val="bg1"/>
              </a:solidFill>
            </a:endParaRPr>
          </a:p>
        </p:txBody>
      </p:sp>
      <p:sp>
        <p:nvSpPr>
          <p:cNvPr id="3" name="2 CuadroTexto"/>
          <p:cNvSpPr txBox="1"/>
          <p:nvPr/>
        </p:nvSpPr>
        <p:spPr>
          <a:xfrm>
            <a:off x="285135" y="210100"/>
            <a:ext cx="6415549" cy="782958"/>
          </a:xfrm>
          <a:prstGeom prst="rect">
            <a:avLst/>
          </a:prstGeom>
          <a:noFill/>
        </p:spPr>
        <p:txBody>
          <a:bodyPr wrap="square" rtlCol="0" anchor="ctr" anchorCtr="0">
            <a:noAutofit/>
          </a:bodyPr>
          <a:lstStyle/>
          <a:p>
            <a:r>
              <a:rPr lang="es-CO" sz="3200" b="1" dirty="0">
                <a:solidFill>
                  <a:schemeClr val="bg1"/>
                </a:solidFill>
              </a:rPr>
              <a:t>Consulta por Ámbito </a:t>
            </a:r>
            <a:r>
              <a:rPr lang="es-CO" sz="3200" b="1" dirty="0" smtClean="0">
                <a:solidFill>
                  <a:schemeClr val="bg1"/>
                </a:solidFill>
              </a:rPr>
              <a:t>Oferta Redistribución </a:t>
            </a:r>
            <a:endParaRPr lang="es-CO" sz="3200" b="1"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0" y="0"/>
            <a:ext cx="9144000" cy="1037230"/>
          </a:xfrm>
          <a:prstGeom prst="rect">
            <a:avLst/>
          </a:prstGeom>
          <a:noFill/>
          <a:ln w="9525">
            <a:noFill/>
            <a:miter lim="800000"/>
            <a:headEnd/>
            <a:tailEnd/>
          </a:ln>
        </p:spPr>
      </p:pic>
      <p:sp>
        <p:nvSpPr>
          <p:cNvPr id="6" name="5 Rectángulo"/>
          <p:cNvSpPr/>
          <p:nvPr/>
        </p:nvSpPr>
        <p:spPr bwMode="auto">
          <a:xfrm rot="16200000">
            <a:off x="-2019464" y="3384666"/>
            <a:ext cx="5238771"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O" sz="2400" b="1" dirty="0" smtClean="0">
                <a:solidFill>
                  <a:schemeClr val="bg1">
                    <a:lumMod val="85000"/>
                  </a:schemeClr>
                </a:solidFill>
                <a:latin typeface="Arial" pitchFamily="34" charset="0"/>
                <a:cs typeface="Arial" pitchFamily="34" charset="0"/>
              </a:rPr>
              <a:t>Consulta por Ámbito de la Oferta Redistribución</a:t>
            </a:r>
            <a:endParaRPr lang="en-US" sz="2400" b="1" dirty="0">
              <a:solidFill>
                <a:schemeClr val="bg1">
                  <a:lumMod val="85000"/>
                </a:schemeClr>
              </a:solidFill>
              <a:latin typeface="Arial" pitchFamily="34" charset="0"/>
              <a:cs typeface="Arial" pitchFamily="34" charset="0"/>
            </a:endParaRPr>
          </a:p>
        </p:txBody>
      </p:sp>
      <p:sp>
        <p:nvSpPr>
          <p:cNvPr id="58" name="57 Rectángulo"/>
          <p:cNvSpPr/>
          <p:nvPr/>
        </p:nvSpPr>
        <p:spPr>
          <a:xfrm>
            <a:off x="928047" y="5153254"/>
            <a:ext cx="7724632" cy="830997"/>
          </a:xfrm>
          <a:prstGeom prst="rect">
            <a:avLst/>
          </a:prstGeom>
        </p:spPr>
        <p:txBody>
          <a:bodyPr wrap="square">
            <a:spAutoFit/>
          </a:bodyPr>
          <a:lstStyle/>
          <a:p>
            <a:pPr algn="ctr"/>
            <a:r>
              <a:rPr lang="es-CO" sz="2000" b="1" dirty="0" smtClean="0">
                <a:solidFill>
                  <a:schemeClr val="bg2">
                    <a:lumMod val="25000"/>
                  </a:schemeClr>
                </a:solidFill>
              </a:rPr>
              <a:t>El Colegio Don Bosco sólo utiliza el </a:t>
            </a:r>
            <a:r>
              <a:rPr lang="es-CO" sz="2800" b="1" dirty="0" smtClean="0">
                <a:solidFill>
                  <a:schemeClr val="bg2">
                    <a:lumMod val="25000"/>
                  </a:schemeClr>
                </a:solidFill>
              </a:rPr>
              <a:t>82% </a:t>
            </a:r>
            <a:r>
              <a:rPr lang="es-CO" sz="2000" b="1" dirty="0" smtClean="0">
                <a:solidFill>
                  <a:schemeClr val="bg2">
                    <a:lumMod val="25000"/>
                  </a:schemeClr>
                </a:solidFill>
              </a:rPr>
              <a:t>de su capacidad en aulas, por lo cual puede incorporar más alumnos.</a:t>
            </a:r>
            <a:endParaRPr lang="es-CO" sz="2000" b="1" dirty="0">
              <a:solidFill>
                <a:schemeClr val="bg2">
                  <a:lumMod val="25000"/>
                </a:schemeClr>
              </a:solidFill>
            </a:endParaRPr>
          </a:p>
        </p:txBody>
      </p:sp>
      <p:sp>
        <p:nvSpPr>
          <p:cNvPr id="9" name="8 Forma libre"/>
          <p:cNvSpPr/>
          <p:nvPr/>
        </p:nvSpPr>
        <p:spPr>
          <a:xfrm>
            <a:off x="2770491" y="3203855"/>
            <a:ext cx="1364776" cy="1026952"/>
          </a:xfrm>
          <a:custGeom>
            <a:avLst/>
            <a:gdLst>
              <a:gd name="connsiteX0" fmla="*/ 0 w 1978202"/>
              <a:gd name="connsiteY0" fmla="*/ 98824 h 988240"/>
              <a:gd name="connsiteX1" fmla="*/ 98824 w 1978202"/>
              <a:gd name="connsiteY1" fmla="*/ 0 h 988240"/>
              <a:gd name="connsiteX2" fmla="*/ 1879378 w 1978202"/>
              <a:gd name="connsiteY2" fmla="*/ 0 h 988240"/>
              <a:gd name="connsiteX3" fmla="*/ 1978202 w 1978202"/>
              <a:gd name="connsiteY3" fmla="*/ 98824 h 988240"/>
              <a:gd name="connsiteX4" fmla="*/ 1978202 w 1978202"/>
              <a:gd name="connsiteY4" fmla="*/ 889416 h 988240"/>
              <a:gd name="connsiteX5" fmla="*/ 1879378 w 1978202"/>
              <a:gd name="connsiteY5" fmla="*/ 988240 h 988240"/>
              <a:gd name="connsiteX6" fmla="*/ 98824 w 1978202"/>
              <a:gd name="connsiteY6" fmla="*/ 988240 h 988240"/>
              <a:gd name="connsiteX7" fmla="*/ 0 w 1978202"/>
              <a:gd name="connsiteY7" fmla="*/ 889416 h 988240"/>
              <a:gd name="connsiteX8" fmla="*/ 0 w 1978202"/>
              <a:gd name="connsiteY8" fmla="*/ 98824 h 9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8202" h="988240">
                <a:moveTo>
                  <a:pt x="0" y="98824"/>
                </a:moveTo>
                <a:cubicBezTo>
                  <a:pt x="0" y="44245"/>
                  <a:pt x="44245" y="0"/>
                  <a:pt x="98824" y="0"/>
                </a:cubicBezTo>
                <a:lnTo>
                  <a:pt x="1879378" y="0"/>
                </a:lnTo>
                <a:cubicBezTo>
                  <a:pt x="1933957" y="0"/>
                  <a:pt x="1978202" y="44245"/>
                  <a:pt x="1978202" y="98824"/>
                </a:cubicBezTo>
                <a:lnTo>
                  <a:pt x="1978202" y="889416"/>
                </a:lnTo>
                <a:cubicBezTo>
                  <a:pt x="1978202" y="943995"/>
                  <a:pt x="1933957" y="988240"/>
                  <a:pt x="1879378" y="988240"/>
                </a:cubicBezTo>
                <a:lnTo>
                  <a:pt x="98824" y="988240"/>
                </a:lnTo>
                <a:cubicBezTo>
                  <a:pt x="44245" y="988240"/>
                  <a:pt x="0" y="943995"/>
                  <a:pt x="0" y="889416"/>
                </a:cubicBezTo>
                <a:lnTo>
                  <a:pt x="0" y="98824"/>
                </a:ln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146567" tIns="358333" rIns="146567" bIns="146567" numCol="1" spcCol="1270" anchor="t" anchorCtr="0">
            <a:noAutofit/>
          </a:bodyPr>
          <a:lstStyle/>
          <a:p>
            <a:pPr marL="285750" lvl="1" indent="-285750" algn="ctr" defTabSz="1600200">
              <a:lnSpc>
                <a:spcPct val="90000"/>
              </a:lnSpc>
              <a:spcBef>
                <a:spcPct val="0"/>
              </a:spcBef>
              <a:spcAft>
                <a:spcPct val="15000"/>
              </a:spcAft>
            </a:pPr>
            <a:r>
              <a:rPr lang="es-CO" sz="3600" kern="1200" dirty="0" smtClean="0"/>
              <a:t>82</a:t>
            </a:r>
            <a:endParaRPr lang="es-CO" sz="3600" kern="1200" dirty="0"/>
          </a:p>
        </p:txBody>
      </p:sp>
      <p:sp>
        <p:nvSpPr>
          <p:cNvPr id="11" name="10 Forma libre"/>
          <p:cNvSpPr/>
          <p:nvPr/>
        </p:nvSpPr>
        <p:spPr>
          <a:xfrm>
            <a:off x="2650565" y="2879679"/>
            <a:ext cx="1621192" cy="573220"/>
          </a:xfrm>
          <a:custGeom>
            <a:avLst/>
            <a:gdLst>
              <a:gd name="connsiteX0" fmla="*/ 0 w 1550226"/>
              <a:gd name="connsiteY0" fmla="*/ 103836 h 1038355"/>
              <a:gd name="connsiteX1" fmla="*/ 103836 w 1550226"/>
              <a:gd name="connsiteY1" fmla="*/ 0 h 1038355"/>
              <a:gd name="connsiteX2" fmla="*/ 1446391 w 1550226"/>
              <a:gd name="connsiteY2" fmla="*/ 0 h 1038355"/>
              <a:gd name="connsiteX3" fmla="*/ 1550227 w 1550226"/>
              <a:gd name="connsiteY3" fmla="*/ 103836 h 1038355"/>
              <a:gd name="connsiteX4" fmla="*/ 1550226 w 1550226"/>
              <a:gd name="connsiteY4" fmla="*/ 934520 h 1038355"/>
              <a:gd name="connsiteX5" fmla="*/ 1446390 w 1550226"/>
              <a:gd name="connsiteY5" fmla="*/ 1038356 h 1038355"/>
              <a:gd name="connsiteX6" fmla="*/ 103836 w 1550226"/>
              <a:gd name="connsiteY6" fmla="*/ 1038355 h 1038355"/>
              <a:gd name="connsiteX7" fmla="*/ 0 w 1550226"/>
              <a:gd name="connsiteY7" fmla="*/ 934519 h 1038355"/>
              <a:gd name="connsiteX8" fmla="*/ 0 w 1550226"/>
              <a:gd name="connsiteY8" fmla="*/ 103836 h 1038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226" h="1038355">
                <a:moveTo>
                  <a:pt x="0" y="103836"/>
                </a:moveTo>
                <a:cubicBezTo>
                  <a:pt x="0" y="46489"/>
                  <a:pt x="46489" y="0"/>
                  <a:pt x="103836" y="0"/>
                </a:cubicBezTo>
                <a:lnTo>
                  <a:pt x="1446391" y="0"/>
                </a:lnTo>
                <a:cubicBezTo>
                  <a:pt x="1503738" y="0"/>
                  <a:pt x="1550227" y="46489"/>
                  <a:pt x="1550227" y="103836"/>
                </a:cubicBezTo>
                <a:cubicBezTo>
                  <a:pt x="1550227" y="380731"/>
                  <a:pt x="1550226" y="657625"/>
                  <a:pt x="1550226" y="934520"/>
                </a:cubicBezTo>
                <a:cubicBezTo>
                  <a:pt x="1550226" y="991867"/>
                  <a:pt x="1503737" y="1038356"/>
                  <a:pt x="1446390" y="1038356"/>
                </a:cubicBezTo>
                <a:lnTo>
                  <a:pt x="103836" y="1038355"/>
                </a:lnTo>
                <a:cubicBezTo>
                  <a:pt x="46489" y="1038355"/>
                  <a:pt x="0" y="991866"/>
                  <a:pt x="0" y="934519"/>
                </a:cubicBezTo>
                <a:lnTo>
                  <a:pt x="0" y="103836"/>
                </a:lnTo>
                <a:close/>
              </a:path>
            </a:pathLst>
          </a:custGeom>
        </p:spPr>
        <p:style>
          <a:lnRef idx="2">
            <a:schemeClr val="dk1">
              <a:shade val="50000"/>
            </a:schemeClr>
          </a:lnRef>
          <a:fillRef idx="1">
            <a:schemeClr val="dk1"/>
          </a:fillRef>
          <a:effectRef idx="0">
            <a:schemeClr val="dk1"/>
          </a:effectRef>
          <a:fontRef idx="minor">
            <a:schemeClr val="lt1"/>
          </a:fontRef>
        </p:style>
        <p:txBody>
          <a:bodyPr spcFirstLastPara="0" vert="horz" wrap="square" lIns="60892" tIns="50732" rIns="60892" bIns="50732" numCol="1" spcCol="1270" anchor="ctr" anchorCtr="0">
            <a:noAutofit/>
          </a:bodyPr>
          <a:lstStyle/>
          <a:p>
            <a:pPr lvl="0" algn="ctr" defTabSz="711200">
              <a:lnSpc>
                <a:spcPct val="90000"/>
              </a:lnSpc>
              <a:spcBef>
                <a:spcPct val="0"/>
              </a:spcBef>
              <a:spcAft>
                <a:spcPct val="35000"/>
              </a:spcAft>
            </a:pPr>
            <a:r>
              <a:rPr lang="es-CO" b="1" kern="1200" dirty="0" smtClean="0"/>
              <a:t>INDICE </a:t>
            </a:r>
          </a:p>
        </p:txBody>
      </p:sp>
      <p:pic>
        <p:nvPicPr>
          <p:cNvPr id="16" name="Picture 8"/>
          <p:cNvPicPr>
            <a:picLocks noChangeAspect="1" noChangeArrowheads="1"/>
          </p:cNvPicPr>
          <p:nvPr/>
        </p:nvPicPr>
        <p:blipFill>
          <a:blip r:embed="rId3" cstate="print"/>
          <a:srcRect l="3255" t="14598" r="20022" b="8314"/>
          <a:stretch>
            <a:fillRect/>
          </a:stretch>
        </p:blipFill>
        <p:spPr bwMode="auto">
          <a:xfrm>
            <a:off x="7112579" y="5666100"/>
            <a:ext cx="725790" cy="466299"/>
          </a:xfrm>
          <a:prstGeom prst="rect">
            <a:avLst/>
          </a:prstGeom>
          <a:noFill/>
          <a:ln w="9525">
            <a:noFill/>
            <a:miter lim="800000"/>
            <a:headEnd/>
            <a:tailEnd/>
          </a:ln>
        </p:spPr>
      </p:pic>
      <p:pic>
        <p:nvPicPr>
          <p:cNvPr id="17" name="Picture 8"/>
          <p:cNvPicPr>
            <a:picLocks noChangeAspect="1" noChangeArrowheads="1"/>
          </p:cNvPicPr>
          <p:nvPr/>
        </p:nvPicPr>
        <p:blipFill>
          <a:blip r:embed="rId3" cstate="print"/>
          <a:srcRect l="3255" t="14598" r="20022" b="8314"/>
          <a:stretch>
            <a:fillRect/>
          </a:stretch>
        </p:blipFill>
        <p:spPr bwMode="auto">
          <a:xfrm>
            <a:off x="7849559" y="5666095"/>
            <a:ext cx="725790" cy="466299"/>
          </a:xfrm>
          <a:prstGeom prst="rect">
            <a:avLst/>
          </a:prstGeom>
          <a:noFill/>
          <a:ln w="9525">
            <a:noFill/>
            <a:miter lim="800000"/>
            <a:headEnd/>
            <a:tailEnd/>
          </a:ln>
        </p:spPr>
      </p:pic>
      <p:sp>
        <p:nvSpPr>
          <p:cNvPr id="20" name="19 Rectángulo"/>
          <p:cNvSpPr/>
          <p:nvPr/>
        </p:nvSpPr>
        <p:spPr>
          <a:xfrm>
            <a:off x="1110081" y="294135"/>
            <a:ext cx="7437019" cy="707886"/>
          </a:xfrm>
          <a:prstGeom prst="rect">
            <a:avLst/>
          </a:prstGeom>
          <a:solidFill>
            <a:schemeClr val="bg1"/>
          </a:solidFill>
        </p:spPr>
        <p:txBody>
          <a:bodyPr wrap="square">
            <a:spAutoFit/>
          </a:bodyPr>
          <a:lstStyle/>
          <a:p>
            <a:pPr>
              <a:defRPr/>
            </a:pPr>
            <a:r>
              <a:rPr lang="es-ES" sz="2000" b="1" dirty="0" smtClean="0">
                <a:solidFill>
                  <a:schemeClr val="accent3">
                    <a:lumMod val="50000"/>
                  </a:schemeClr>
                </a:solidFill>
                <a:latin typeface="Arial" pitchFamily="34" charset="0"/>
                <a:cs typeface="Arial" pitchFamily="34" charset="0"/>
              </a:rPr>
              <a:t>¿Cuáles y cuántos predios presentan problemas de hacinamiento en aulas?</a:t>
            </a:r>
            <a:endParaRPr lang="es-ES" sz="2000" b="1" dirty="0">
              <a:solidFill>
                <a:schemeClr val="accent3">
                  <a:lumMod val="50000"/>
                </a:schemeClr>
              </a:solidFill>
              <a:latin typeface="Arial" pitchFamily="34" charset="0"/>
              <a:cs typeface="Arial" pitchFamily="34" charset="0"/>
            </a:endParaRPr>
          </a:p>
        </p:txBody>
      </p:sp>
      <p:grpSp>
        <p:nvGrpSpPr>
          <p:cNvPr id="25" name="24 Grupo"/>
          <p:cNvGrpSpPr/>
          <p:nvPr/>
        </p:nvGrpSpPr>
        <p:grpSpPr>
          <a:xfrm>
            <a:off x="1091822" y="1266370"/>
            <a:ext cx="7438030" cy="1176844"/>
            <a:chOff x="1910686" y="2060814"/>
            <a:chExt cx="6605517" cy="1105468"/>
          </a:xfrm>
        </p:grpSpPr>
        <p:pic>
          <p:nvPicPr>
            <p:cNvPr id="1026" name="Picture 2"/>
            <p:cNvPicPr>
              <a:picLocks noChangeAspect="1" noChangeArrowheads="1"/>
            </p:cNvPicPr>
            <p:nvPr/>
          </p:nvPicPr>
          <p:blipFill>
            <a:blip r:embed="rId4" cstate="print"/>
            <a:srcRect l="9532" b="3576"/>
            <a:stretch>
              <a:fillRect/>
            </a:stretch>
          </p:blipFill>
          <p:spPr bwMode="auto">
            <a:xfrm>
              <a:off x="1910686" y="2060814"/>
              <a:ext cx="6605517" cy="1105468"/>
            </a:xfrm>
            <a:prstGeom prst="rect">
              <a:avLst/>
            </a:prstGeom>
            <a:noFill/>
            <a:ln w="9525">
              <a:noFill/>
              <a:miter lim="800000"/>
              <a:headEnd/>
              <a:tailEnd/>
            </a:ln>
          </p:spPr>
        </p:pic>
        <p:sp>
          <p:nvSpPr>
            <p:cNvPr id="21" name="20 Rectángulo"/>
            <p:cNvSpPr/>
            <p:nvPr/>
          </p:nvSpPr>
          <p:spPr>
            <a:xfrm>
              <a:off x="2743200" y="2101971"/>
              <a:ext cx="5704764" cy="954063"/>
            </a:xfrm>
            <a:prstGeom prst="rect">
              <a:avLst/>
            </a:prstGeom>
            <a:ln>
              <a:noFill/>
            </a:ln>
          </p:spPr>
          <p:txBody>
            <a:bodyPr wrap="square">
              <a:spAutoFit/>
            </a:bodyPr>
            <a:lstStyle/>
            <a:p>
              <a:pPr algn="r"/>
              <a:r>
                <a:rPr lang="es-CO" sz="2400" b="1" dirty="0" smtClean="0">
                  <a:solidFill>
                    <a:srgbClr val="00B0F0"/>
                  </a:solidFill>
                </a:rPr>
                <a:t>Utilización Estándar Total</a:t>
              </a:r>
            </a:p>
            <a:p>
              <a:pPr algn="r"/>
              <a:r>
                <a:rPr lang="es-CO" dirty="0" smtClean="0">
                  <a:solidFill>
                    <a:schemeClr val="bg1">
                      <a:lumMod val="50000"/>
                    </a:schemeClr>
                  </a:solidFill>
                </a:rPr>
                <a:t>Se refiere a la proporción del área de aulas que está siendo utilizada por los alumnos  de todas las jornadas</a:t>
              </a:r>
              <a:endParaRPr lang="es-CO" dirty="0">
                <a:solidFill>
                  <a:schemeClr val="bg1">
                    <a:lumMod val="50000"/>
                  </a:schemeClr>
                </a:solidFill>
              </a:endParaRPr>
            </a:p>
          </p:txBody>
        </p:sp>
      </p:grpSp>
      <p:grpSp>
        <p:nvGrpSpPr>
          <p:cNvPr id="41" name="40 Grupo"/>
          <p:cNvGrpSpPr/>
          <p:nvPr/>
        </p:nvGrpSpPr>
        <p:grpSpPr>
          <a:xfrm>
            <a:off x="4679168" y="3027109"/>
            <a:ext cx="2212947" cy="1528900"/>
            <a:chOff x="5061310" y="2945222"/>
            <a:chExt cx="2212947" cy="1528900"/>
          </a:xfrm>
        </p:grpSpPr>
        <p:pic>
          <p:nvPicPr>
            <p:cNvPr id="1033" name="Picture 9" descr="http://www.yung.es/wp-content/uploads/2013/07/pizarra.jpg"/>
            <p:cNvPicPr>
              <a:picLocks noChangeAspect="1" noChangeArrowheads="1"/>
            </p:cNvPicPr>
            <p:nvPr/>
          </p:nvPicPr>
          <p:blipFill>
            <a:blip r:embed="rId5" cstate="print"/>
            <a:srcRect/>
            <a:stretch>
              <a:fillRect/>
            </a:stretch>
          </p:blipFill>
          <p:spPr bwMode="auto">
            <a:xfrm>
              <a:off x="5158852" y="2947916"/>
              <a:ext cx="2115405" cy="1526206"/>
            </a:xfrm>
            <a:prstGeom prst="rect">
              <a:avLst/>
            </a:prstGeom>
            <a:noFill/>
          </p:spPr>
        </p:pic>
        <p:sp>
          <p:nvSpPr>
            <p:cNvPr id="38" name="37 Forma libre"/>
            <p:cNvSpPr/>
            <p:nvPr/>
          </p:nvSpPr>
          <p:spPr>
            <a:xfrm>
              <a:off x="5061310" y="2945222"/>
              <a:ext cx="2094970" cy="1108164"/>
            </a:xfrm>
            <a:custGeom>
              <a:avLst/>
              <a:gdLst>
                <a:gd name="connsiteX0" fmla="*/ 0 w 2012569"/>
                <a:gd name="connsiteY0" fmla="*/ 201257 h 2067977"/>
                <a:gd name="connsiteX1" fmla="*/ 201257 w 2012569"/>
                <a:gd name="connsiteY1" fmla="*/ 0 h 2067977"/>
                <a:gd name="connsiteX2" fmla="*/ 1811312 w 2012569"/>
                <a:gd name="connsiteY2" fmla="*/ 0 h 2067977"/>
                <a:gd name="connsiteX3" fmla="*/ 2012569 w 2012569"/>
                <a:gd name="connsiteY3" fmla="*/ 201257 h 2067977"/>
                <a:gd name="connsiteX4" fmla="*/ 2012569 w 2012569"/>
                <a:gd name="connsiteY4" fmla="*/ 1866720 h 2067977"/>
                <a:gd name="connsiteX5" fmla="*/ 1811312 w 2012569"/>
                <a:gd name="connsiteY5" fmla="*/ 2067977 h 2067977"/>
                <a:gd name="connsiteX6" fmla="*/ 201257 w 2012569"/>
                <a:gd name="connsiteY6" fmla="*/ 2067977 h 2067977"/>
                <a:gd name="connsiteX7" fmla="*/ 0 w 2012569"/>
                <a:gd name="connsiteY7" fmla="*/ 1866720 h 2067977"/>
                <a:gd name="connsiteX8" fmla="*/ 0 w 2012569"/>
                <a:gd name="connsiteY8" fmla="*/ 201257 h 206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569" h="2067977">
                  <a:moveTo>
                    <a:pt x="0" y="201257"/>
                  </a:moveTo>
                  <a:cubicBezTo>
                    <a:pt x="0" y="90106"/>
                    <a:pt x="90106" y="0"/>
                    <a:pt x="201257" y="0"/>
                  </a:cubicBezTo>
                  <a:lnTo>
                    <a:pt x="1811312" y="0"/>
                  </a:lnTo>
                  <a:cubicBezTo>
                    <a:pt x="1922463" y="0"/>
                    <a:pt x="2012569" y="90106"/>
                    <a:pt x="2012569" y="201257"/>
                  </a:cubicBezTo>
                  <a:lnTo>
                    <a:pt x="2012569" y="1866720"/>
                  </a:lnTo>
                  <a:cubicBezTo>
                    <a:pt x="2012569" y="1977871"/>
                    <a:pt x="1922463" y="2067977"/>
                    <a:pt x="1811312" y="2067977"/>
                  </a:cubicBezTo>
                  <a:lnTo>
                    <a:pt x="201257" y="2067977"/>
                  </a:lnTo>
                  <a:cubicBezTo>
                    <a:pt x="90106" y="2067977"/>
                    <a:pt x="0" y="1977871"/>
                    <a:pt x="0" y="1866720"/>
                  </a:cubicBezTo>
                  <a:lnTo>
                    <a:pt x="0" y="201257"/>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171415" tIns="171415" rIns="171415" bIns="614553" numCol="1" spcCol="1270" anchor="t" anchorCtr="0">
              <a:noAutofit/>
            </a:bodyPr>
            <a:lstStyle/>
            <a:p>
              <a:pPr marL="171450" lvl="1" indent="-171450" defTabSz="711200">
                <a:spcBef>
                  <a:spcPct val="0"/>
                </a:spcBef>
                <a:spcAft>
                  <a:spcPct val="15000"/>
                </a:spcAft>
              </a:pPr>
              <a:r>
                <a:rPr lang="es-ES" sz="2800" b="1" dirty="0" smtClean="0">
                  <a:solidFill>
                    <a:schemeClr val="bg1"/>
                  </a:solidFill>
                </a:rPr>
                <a:t>     &gt; 100</a:t>
              </a:r>
              <a:r>
                <a:rPr lang="es-ES" sz="2000" b="1" kern="1200" dirty="0" smtClean="0">
                  <a:solidFill>
                    <a:schemeClr val="bg1"/>
                  </a:solidFill>
                  <a:latin typeface="Helvetica" pitchFamily="34" charset="0"/>
                </a:rPr>
                <a:t>: </a:t>
              </a:r>
              <a:r>
                <a:rPr lang="es-ES" sz="2800" b="1" dirty="0" smtClean="0">
                  <a:solidFill>
                    <a:srgbClr val="FF0000"/>
                  </a:solidFill>
                  <a:latin typeface="Wingdings 2" pitchFamily="18" charset="2"/>
                </a:rPr>
                <a:t>V</a:t>
              </a:r>
              <a:endParaRPr lang="es-CO" sz="2000" kern="1200" dirty="0">
                <a:solidFill>
                  <a:srgbClr val="FF0000"/>
                </a:solidFill>
              </a:endParaRPr>
            </a:p>
            <a:p>
              <a:pPr marL="171450" lvl="1" indent="-171450" defTabSz="711200">
                <a:spcBef>
                  <a:spcPct val="0"/>
                </a:spcBef>
                <a:spcAft>
                  <a:spcPct val="15000"/>
                </a:spcAft>
              </a:pPr>
              <a:r>
                <a:rPr lang="es-ES" sz="2800" b="1" dirty="0" smtClean="0">
                  <a:solidFill>
                    <a:schemeClr val="bg1"/>
                  </a:solidFill>
                </a:rPr>
                <a:t>   &lt;= 100: </a:t>
              </a:r>
              <a:r>
                <a:rPr lang="es-ES" sz="2800" b="1" dirty="0" smtClean="0">
                  <a:solidFill>
                    <a:srgbClr val="00DE64"/>
                  </a:solidFill>
                  <a:latin typeface="Wingdings 2" pitchFamily="18" charset="2"/>
                </a:rPr>
                <a:t>R</a:t>
              </a:r>
              <a:endParaRPr lang="es-ES" sz="2000" b="1" kern="1200" dirty="0" smtClean="0">
                <a:solidFill>
                  <a:srgbClr val="00DE64"/>
                </a:solidFill>
                <a:latin typeface="Wingdings 2" pitchFamily="18" charset="2"/>
              </a:endParaRPr>
            </a:p>
          </p:txBody>
        </p:sp>
      </p:grpSp>
      <p:sp>
        <p:nvSpPr>
          <p:cNvPr id="39" name="38 Elipse"/>
          <p:cNvSpPr/>
          <p:nvPr/>
        </p:nvSpPr>
        <p:spPr>
          <a:xfrm>
            <a:off x="5022376" y="3575714"/>
            <a:ext cx="1719618" cy="696035"/>
          </a:xfrm>
          <a:prstGeom prst="ellipse">
            <a:avLst/>
          </a:prstGeom>
          <a:noFill/>
          <a:ln>
            <a:solidFill>
              <a:srgbClr val="FFFF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S" dirty="0">
              <a:solidFill>
                <a:srgbClr val="FF0000"/>
              </a:solidFill>
            </a:endParaRPr>
          </a:p>
        </p:txBody>
      </p:sp>
      <p:sp>
        <p:nvSpPr>
          <p:cNvPr id="28" name="27 Flecha derecha"/>
          <p:cNvSpPr/>
          <p:nvPr/>
        </p:nvSpPr>
        <p:spPr>
          <a:xfrm>
            <a:off x="4380924" y="3698542"/>
            <a:ext cx="368490" cy="286603"/>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pic>
        <p:nvPicPr>
          <p:cNvPr id="22" name="Picture 3">
            <a:hlinkClick r:id="rId6" action="ppaction://hlinkpres?slideindex=53&amp;slidetitle=Diapositiva 53"/>
          </p:cNvPr>
          <p:cNvPicPr>
            <a:picLocks noChangeAspect="1" noChangeArrowheads="1"/>
          </p:cNvPicPr>
          <p:nvPr/>
        </p:nvPicPr>
        <p:blipFill>
          <a:blip r:embed="rId7" cstate="print"/>
          <a:srcRect l="15265" r="21343" b="4229"/>
          <a:stretch>
            <a:fillRect/>
          </a:stretch>
        </p:blipFill>
        <p:spPr bwMode="auto">
          <a:xfrm>
            <a:off x="8407007" y="6250675"/>
            <a:ext cx="736993" cy="607325"/>
          </a:xfrm>
          <a:prstGeom prst="rect">
            <a:avLst/>
          </a:prstGeom>
          <a:noFill/>
          <a:ln w="9525">
            <a:noFill/>
            <a:miter lim="800000"/>
            <a:headEnd/>
            <a:tailEnd/>
          </a:ln>
        </p:spPr>
      </p:pic>
    </p:spTree>
    <p:extLst>
      <p:ext uri="{BB962C8B-B14F-4D97-AF65-F5344CB8AC3E}">
        <p14:creationId xmlns:p14="http://schemas.microsoft.com/office/powerpoint/2010/main" val="206942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1000"/>
                                        <p:tgtEl>
                                          <p:spTgt spid="1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ox(in)">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box(in)">
                                      <p:cBhvr>
                                        <p:cTn id="20" dur="5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ox(in)">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box(in)">
                                      <p:cBhvr>
                                        <p:cTn id="30" dur="500"/>
                                        <p:tgtEl>
                                          <p:spTgt spid="58"/>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ox(in)">
                                      <p:cBhvr>
                                        <p:cTn id="35" dur="500"/>
                                        <p:tgtEl>
                                          <p:spTgt spid="17"/>
                                        </p:tgtEl>
                                      </p:cBhvr>
                                    </p:animEffect>
                                  </p:childTnLst>
                                </p:cTn>
                              </p:par>
                              <p:par>
                                <p:cTn id="36" presetID="4" presetClass="entr" presetSubtype="16"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ox(in)">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9" grpId="0" animBg="1"/>
      <p:bldP spid="11" grpId="0" animBg="1"/>
      <p:bldP spid="39" grpId="0" animBg="1"/>
      <p:bldP spid="2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rotWithShape="1">
          <a:blip r:embed="rId3">
            <a:extLst>
              <a:ext uri="{28A0092B-C50C-407E-A947-70E740481C1C}">
                <a14:useLocalDpi xmlns:a14="http://schemas.microsoft.com/office/drawing/2010/main" val="0"/>
              </a:ext>
            </a:extLst>
          </a:blip>
          <a:srcRect l="5373" t="11176" r="4030" b="5998"/>
          <a:stretch/>
        </p:blipFill>
        <p:spPr>
          <a:xfrm>
            <a:off x="150124" y="1478299"/>
            <a:ext cx="8833339" cy="4540364"/>
          </a:xfrm>
          <a:prstGeom prst="rect">
            <a:avLst/>
          </a:prstGeom>
        </p:spPr>
      </p:pic>
      <p:sp>
        <p:nvSpPr>
          <p:cNvPr id="19" name="18 CuadroTexto"/>
          <p:cNvSpPr txBox="1"/>
          <p:nvPr/>
        </p:nvSpPr>
        <p:spPr>
          <a:xfrm>
            <a:off x="132735" y="57700"/>
            <a:ext cx="6415549" cy="782958"/>
          </a:xfrm>
          <a:prstGeom prst="rect">
            <a:avLst/>
          </a:prstGeom>
          <a:noFill/>
        </p:spPr>
        <p:txBody>
          <a:bodyPr wrap="square" rtlCol="0" anchor="ctr" anchorCtr="0">
            <a:noAutofit/>
          </a:bodyPr>
          <a:lstStyle/>
          <a:p>
            <a:endParaRPr lang="es-CO" sz="3200" b="1" dirty="0">
              <a:solidFill>
                <a:schemeClr val="bg1"/>
              </a:solidFill>
            </a:endParaRPr>
          </a:p>
        </p:txBody>
      </p:sp>
      <p:sp>
        <p:nvSpPr>
          <p:cNvPr id="3" name="2 CuadroTexto"/>
          <p:cNvSpPr txBox="1"/>
          <p:nvPr/>
        </p:nvSpPr>
        <p:spPr>
          <a:xfrm>
            <a:off x="285135" y="210100"/>
            <a:ext cx="6415549" cy="782958"/>
          </a:xfrm>
          <a:prstGeom prst="rect">
            <a:avLst/>
          </a:prstGeom>
          <a:noFill/>
        </p:spPr>
        <p:txBody>
          <a:bodyPr wrap="square" rtlCol="0" anchor="ctr" anchorCtr="0">
            <a:noAutofit/>
          </a:bodyPr>
          <a:lstStyle/>
          <a:p>
            <a:r>
              <a:rPr lang="es-CO" sz="3200" b="1" dirty="0">
                <a:solidFill>
                  <a:schemeClr val="bg1"/>
                </a:solidFill>
              </a:rPr>
              <a:t>Consulta por Ámbito </a:t>
            </a:r>
            <a:r>
              <a:rPr lang="es-CO" sz="3200" b="1" dirty="0" smtClean="0">
                <a:solidFill>
                  <a:schemeClr val="bg1"/>
                </a:solidFill>
              </a:rPr>
              <a:t>Oferta Redistribución </a:t>
            </a:r>
            <a:endParaRPr lang="es-CO" sz="3200" b="1" dirty="0">
              <a:solidFill>
                <a:schemeClr val="bg1"/>
              </a:solidFill>
            </a:endParaRPr>
          </a:p>
        </p:txBody>
      </p:sp>
      <p:pic>
        <p:nvPicPr>
          <p:cNvPr id="5" name="Picture 2"/>
          <p:cNvPicPr>
            <a:picLocks noChangeAspect="1" noChangeArrowheads="1"/>
          </p:cNvPicPr>
          <p:nvPr/>
        </p:nvPicPr>
        <p:blipFill>
          <a:blip r:embed="rId4" cstate="print"/>
          <a:srcRect/>
          <a:stretch>
            <a:fillRect/>
          </a:stretch>
        </p:blipFill>
        <p:spPr bwMode="auto">
          <a:xfrm>
            <a:off x="0" y="0"/>
            <a:ext cx="9144000" cy="1037230"/>
          </a:xfrm>
          <a:prstGeom prst="rect">
            <a:avLst/>
          </a:prstGeom>
          <a:noFill/>
          <a:ln w="9525">
            <a:noFill/>
            <a:miter lim="800000"/>
            <a:headEnd/>
            <a:tailEnd/>
          </a:ln>
        </p:spPr>
      </p:pic>
      <p:sp>
        <p:nvSpPr>
          <p:cNvPr id="20" name="19 Rectángulo"/>
          <p:cNvSpPr/>
          <p:nvPr/>
        </p:nvSpPr>
        <p:spPr>
          <a:xfrm>
            <a:off x="1097381" y="230635"/>
            <a:ext cx="7462419" cy="861565"/>
          </a:xfrm>
          <a:prstGeom prst="rect">
            <a:avLst/>
          </a:prstGeom>
          <a:solidFill>
            <a:schemeClr val="bg1"/>
          </a:solidFill>
        </p:spPr>
        <p:txBody>
          <a:bodyPr wrap="square">
            <a:spAutoFit/>
          </a:bodyPr>
          <a:lstStyle/>
          <a:p>
            <a:pPr>
              <a:defRPr/>
            </a:pPr>
            <a:r>
              <a:rPr lang="es-ES" sz="2400" b="1" dirty="0" smtClean="0">
                <a:solidFill>
                  <a:schemeClr val="accent3">
                    <a:lumMod val="50000"/>
                  </a:schemeClr>
                </a:solidFill>
                <a:latin typeface="Arial" pitchFamily="34" charset="0"/>
                <a:cs typeface="Arial" pitchFamily="34" charset="0"/>
              </a:rPr>
              <a:t>¿Cuáles y cuántos predios presentan problemas de hacinamiento en aulas?</a:t>
            </a:r>
            <a:endParaRPr lang="es-ES" sz="2400" b="1" dirty="0">
              <a:solidFill>
                <a:schemeClr val="accent3">
                  <a:lumMod val="50000"/>
                </a:schemeClr>
              </a:solidFill>
              <a:latin typeface="Arial" pitchFamily="34" charset="0"/>
              <a:cs typeface="Arial" pitchFamily="34" charset="0"/>
            </a:endParaRPr>
          </a:p>
        </p:txBody>
      </p:sp>
      <p:sp>
        <p:nvSpPr>
          <p:cNvPr id="4" name="3 Rectángulo"/>
          <p:cNvSpPr/>
          <p:nvPr/>
        </p:nvSpPr>
        <p:spPr>
          <a:xfrm>
            <a:off x="3152633" y="2606724"/>
            <a:ext cx="759102" cy="2920620"/>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3" name="12 Rectángulo"/>
          <p:cNvSpPr/>
          <p:nvPr/>
        </p:nvSpPr>
        <p:spPr>
          <a:xfrm>
            <a:off x="5461381" y="2608996"/>
            <a:ext cx="759102" cy="2918347"/>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1" name="10 Rectángulo"/>
          <p:cNvSpPr/>
          <p:nvPr/>
        </p:nvSpPr>
        <p:spPr>
          <a:xfrm>
            <a:off x="7770129" y="2611272"/>
            <a:ext cx="759102" cy="2929720"/>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61211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23 Grupo"/>
          <p:cNvGrpSpPr/>
          <p:nvPr/>
        </p:nvGrpSpPr>
        <p:grpSpPr>
          <a:xfrm>
            <a:off x="1119117" y="1157188"/>
            <a:ext cx="7438030" cy="1176844"/>
            <a:chOff x="1910686" y="2060814"/>
            <a:chExt cx="6605517" cy="1105468"/>
          </a:xfrm>
        </p:grpSpPr>
        <p:pic>
          <p:nvPicPr>
            <p:cNvPr id="25" name="Picture 2"/>
            <p:cNvPicPr>
              <a:picLocks noChangeAspect="1" noChangeArrowheads="1"/>
            </p:cNvPicPr>
            <p:nvPr/>
          </p:nvPicPr>
          <p:blipFill>
            <a:blip r:embed="rId2" cstate="print"/>
            <a:srcRect l="9532" b="3576"/>
            <a:stretch>
              <a:fillRect/>
            </a:stretch>
          </p:blipFill>
          <p:spPr bwMode="auto">
            <a:xfrm>
              <a:off x="1910686" y="2060814"/>
              <a:ext cx="6605517" cy="1105468"/>
            </a:xfrm>
            <a:prstGeom prst="rect">
              <a:avLst/>
            </a:prstGeom>
            <a:noFill/>
            <a:ln w="9525">
              <a:noFill/>
              <a:miter lim="800000"/>
              <a:headEnd/>
              <a:tailEnd/>
            </a:ln>
          </p:spPr>
        </p:pic>
        <p:sp>
          <p:nvSpPr>
            <p:cNvPr id="27" name="26 Rectángulo"/>
            <p:cNvSpPr/>
            <p:nvPr/>
          </p:nvSpPr>
          <p:spPr>
            <a:xfrm>
              <a:off x="2743200" y="2101971"/>
              <a:ext cx="5704764" cy="954063"/>
            </a:xfrm>
            <a:prstGeom prst="rect">
              <a:avLst/>
            </a:prstGeom>
            <a:ln>
              <a:noFill/>
            </a:ln>
          </p:spPr>
          <p:txBody>
            <a:bodyPr wrap="square">
              <a:spAutoFit/>
            </a:bodyPr>
            <a:lstStyle/>
            <a:p>
              <a:pPr algn="r"/>
              <a:r>
                <a:rPr lang="es-CO" sz="2400" b="1" dirty="0" smtClean="0">
                  <a:solidFill>
                    <a:srgbClr val="00B0F0"/>
                  </a:solidFill>
                </a:rPr>
                <a:t>Utilización Estándar por Jornada</a:t>
              </a:r>
            </a:p>
            <a:p>
              <a:pPr algn="r"/>
              <a:r>
                <a:rPr lang="es-ES" dirty="0" smtClean="0">
                  <a:solidFill>
                    <a:schemeClr val="bg1">
                      <a:lumMod val="50000"/>
                    </a:schemeClr>
                  </a:solidFill>
                </a:rPr>
                <a:t>Se refiere a la proporción del área de aulas que  está siendo utilizada por los alumnos  de la jornada.</a:t>
              </a:r>
            </a:p>
          </p:txBody>
        </p:sp>
      </p:grpSp>
      <p:sp>
        <p:nvSpPr>
          <p:cNvPr id="19" name="18 CuadroTexto"/>
          <p:cNvSpPr txBox="1"/>
          <p:nvPr/>
        </p:nvSpPr>
        <p:spPr>
          <a:xfrm>
            <a:off x="132735" y="57700"/>
            <a:ext cx="6415549" cy="782958"/>
          </a:xfrm>
          <a:prstGeom prst="rect">
            <a:avLst/>
          </a:prstGeom>
          <a:noFill/>
        </p:spPr>
        <p:txBody>
          <a:bodyPr wrap="square" rtlCol="0" anchor="ctr" anchorCtr="0">
            <a:noAutofit/>
          </a:bodyPr>
          <a:lstStyle/>
          <a:p>
            <a:endParaRPr lang="es-CO" sz="3200" b="1" dirty="0">
              <a:solidFill>
                <a:schemeClr val="bg1"/>
              </a:solidFill>
            </a:endParaRPr>
          </a:p>
        </p:txBody>
      </p:sp>
      <p:sp>
        <p:nvSpPr>
          <p:cNvPr id="3" name="2 CuadroTexto"/>
          <p:cNvSpPr txBox="1"/>
          <p:nvPr/>
        </p:nvSpPr>
        <p:spPr>
          <a:xfrm>
            <a:off x="285135" y="210100"/>
            <a:ext cx="6415549" cy="782958"/>
          </a:xfrm>
          <a:prstGeom prst="rect">
            <a:avLst/>
          </a:prstGeom>
          <a:noFill/>
        </p:spPr>
        <p:txBody>
          <a:bodyPr wrap="square" rtlCol="0" anchor="ctr" anchorCtr="0">
            <a:noAutofit/>
          </a:bodyPr>
          <a:lstStyle/>
          <a:p>
            <a:r>
              <a:rPr lang="es-CO" sz="3200" b="1" dirty="0">
                <a:solidFill>
                  <a:schemeClr val="bg1"/>
                </a:solidFill>
              </a:rPr>
              <a:t>Consulta por Ámbito </a:t>
            </a:r>
            <a:r>
              <a:rPr lang="es-CO" sz="3200" b="1" dirty="0" smtClean="0">
                <a:solidFill>
                  <a:schemeClr val="bg1"/>
                </a:solidFill>
              </a:rPr>
              <a:t>Oferta Redistribución </a:t>
            </a:r>
            <a:endParaRPr lang="es-CO" sz="3200" b="1" dirty="0">
              <a:solidFill>
                <a:schemeClr val="bg1"/>
              </a:solidFill>
            </a:endParaRPr>
          </a:p>
        </p:txBody>
      </p:sp>
      <p:pic>
        <p:nvPicPr>
          <p:cNvPr id="5" name="Picture 2"/>
          <p:cNvPicPr>
            <a:picLocks noChangeAspect="1" noChangeArrowheads="1"/>
          </p:cNvPicPr>
          <p:nvPr/>
        </p:nvPicPr>
        <p:blipFill>
          <a:blip r:embed="rId3" cstate="print"/>
          <a:srcRect/>
          <a:stretch>
            <a:fillRect/>
          </a:stretch>
        </p:blipFill>
        <p:spPr bwMode="auto">
          <a:xfrm>
            <a:off x="0" y="0"/>
            <a:ext cx="9144000" cy="1037230"/>
          </a:xfrm>
          <a:prstGeom prst="rect">
            <a:avLst/>
          </a:prstGeom>
          <a:noFill/>
          <a:ln w="9525">
            <a:noFill/>
            <a:miter lim="800000"/>
            <a:headEnd/>
            <a:tailEnd/>
          </a:ln>
        </p:spPr>
      </p:pic>
      <p:sp>
        <p:nvSpPr>
          <p:cNvPr id="58" name="57 Rectángulo"/>
          <p:cNvSpPr/>
          <p:nvPr/>
        </p:nvSpPr>
        <p:spPr>
          <a:xfrm>
            <a:off x="968991" y="5522037"/>
            <a:ext cx="7983941" cy="923330"/>
          </a:xfrm>
          <a:prstGeom prst="rect">
            <a:avLst/>
          </a:prstGeom>
        </p:spPr>
        <p:txBody>
          <a:bodyPr wrap="square">
            <a:spAutoFit/>
          </a:bodyPr>
          <a:lstStyle/>
          <a:p>
            <a:pPr algn="just"/>
            <a:r>
              <a:rPr lang="es-CO" b="1" dirty="0" smtClean="0">
                <a:solidFill>
                  <a:schemeClr val="bg2">
                    <a:lumMod val="25000"/>
                  </a:schemeClr>
                </a:solidFill>
              </a:rPr>
              <a:t>El Colegio Don Bosco presenta hacinamiento en la jornada de la tarde, por lo cual necesita reubicar estudiantes. Puede pasar alumnos de la tarde para la mañana o la noche. </a:t>
            </a:r>
            <a:endParaRPr lang="es-CO" b="1" dirty="0">
              <a:solidFill>
                <a:schemeClr val="bg2">
                  <a:lumMod val="25000"/>
                </a:schemeClr>
              </a:solidFill>
            </a:endParaRPr>
          </a:p>
        </p:txBody>
      </p:sp>
      <p:grpSp>
        <p:nvGrpSpPr>
          <p:cNvPr id="29" name="28 Grupo"/>
          <p:cNvGrpSpPr/>
          <p:nvPr/>
        </p:nvGrpSpPr>
        <p:grpSpPr>
          <a:xfrm>
            <a:off x="1795559" y="3326546"/>
            <a:ext cx="1978202" cy="1010493"/>
            <a:chOff x="874699" y="3626730"/>
            <a:chExt cx="1978202" cy="1224559"/>
          </a:xfrm>
        </p:grpSpPr>
        <p:sp>
          <p:nvSpPr>
            <p:cNvPr id="30" name="29 Forma libre"/>
            <p:cNvSpPr/>
            <p:nvPr/>
          </p:nvSpPr>
          <p:spPr>
            <a:xfrm>
              <a:off x="874699" y="3863046"/>
              <a:ext cx="1978202" cy="988243"/>
            </a:xfrm>
            <a:custGeom>
              <a:avLst/>
              <a:gdLst>
                <a:gd name="connsiteX0" fmla="*/ 0 w 1978202"/>
                <a:gd name="connsiteY0" fmla="*/ 98824 h 988240"/>
                <a:gd name="connsiteX1" fmla="*/ 98824 w 1978202"/>
                <a:gd name="connsiteY1" fmla="*/ 0 h 988240"/>
                <a:gd name="connsiteX2" fmla="*/ 1879378 w 1978202"/>
                <a:gd name="connsiteY2" fmla="*/ 0 h 988240"/>
                <a:gd name="connsiteX3" fmla="*/ 1978202 w 1978202"/>
                <a:gd name="connsiteY3" fmla="*/ 98824 h 988240"/>
                <a:gd name="connsiteX4" fmla="*/ 1978202 w 1978202"/>
                <a:gd name="connsiteY4" fmla="*/ 889416 h 988240"/>
                <a:gd name="connsiteX5" fmla="*/ 1879378 w 1978202"/>
                <a:gd name="connsiteY5" fmla="*/ 988240 h 988240"/>
                <a:gd name="connsiteX6" fmla="*/ 98824 w 1978202"/>
                <a:gd name="connsiteY6" fmla="*/ 988240 h 988240"/>
                <a:gd name="connsiteX7" fmla="*/ 0 w 1978202"/>
                <a:gd name="connsiteY7" fmla="*/ 889416 h 988240"/>
                <a:gd name="connsiteX8" fmla="*/ 0 w 1978202"/>
                <a:gd name="connsiteY8" fmla="*/ 98824 h 9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8202" h="988240">
                  <a:moveTo>
                    <a:pt x="0" y="98824"/>
                  </a:moveTo>
                  <a:cubicBezTo>
                    <a:pt x="0" y="44245"/>
                    <a:pt x="44245" y="0"/>
                    <a:pt x="98824" y="0"/>
                  </a:cubicBezTo>
                  <a:lnTo>
                    <a:pt x="1879378" y="0"/>
                  </a:lnTo>
                  <a:cubicBezTo>
                    <a:pt x="1933957" y="0"/>
                    <a:pt x="1978202" y="44245"/>
                    <a:pt x="1978202" y="98824"/>
                  </a:cubicBezTo>
                  <a:lnTo>
                    <a:pt x="1978202" y="889416"/>
                  </a:lnTo>
                  <a:cubicBezTo>
                    <a:pt x="1978202" y="943995"/>
                    <a:pt x="1933957" y="988240"/>
                    <a:pt x="1879378" y="988240"/>
                  </a:cubicBezTo>
                  <a:lnTo>
                    <a:pt x="98824" y="988240"/>
                  </a:lnTo>
                  <a:cubicBezTo>
                    <a:pt x="44245" y="988240"/>
                    <a:pt x="0" y="943995"/>
                    <a:pt x="0" y="889416"/>
                  </a:cubicBezTo>
                  <a:lnTo>
                    <a:pt x="0" y="98824"/>
                  </a:lnTo>
                  <a:close/>
                </a:path>
              </a:pathLst>
            </a:custGeom>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6567" tIns="358333" rIns="146567" bIns="146567" numCol="1" spcCol="1270" anchor="t" anchorCtr="0">
              <a:noAutofit/>
            </a:bodyPr>
            <a:lstStyle/>
            <a:p>
              <a:pPr marL="0" lvl="1" algn="l" defTabSz="1600200">
                <a:lnSpc>
                  <a:spcPct val="90000"/>
                </a:lnSpc>
                <a:spcBef>
                  <a:spcPct val="0"/>
                </a:spcBef>
                <a:spcAft>
                  <a:spcPct val="15000"/>
                </a:spcAft>
              </a:pPr>
              <a:r>
                <a:rPr lang="es-CO" sz="3600" kern="1200" dirty="0" smtClean="0"/>
                <a:t>     136</a:t>
              </a:r>
              <a:endParaRPr lang="es-CO" sz="3600" kern="1200" dirty="0"/>
            </a:p>
          </p:txBody>
        </p:sp>
        <p:sp>
          <p:nvSpPr>
            <p:cNvPr id="31" name="30 Forma libre"/>
            <p:cNvSpPr/>
            <p:nvPr/>
          </p:nvSpPr>
          <p:spPr>
            <a:xfrm>
              <a:off x="1127199" y="3626730"/>
              <a:ext cx="1424407" cy="409584"/>
            </a:xfrm>
            <a:custGeom>
              <a:avLst/>
              <a:gdLst>
                <a:gd name="connsiteX0" fmla="*/ 0 w 1550226"/>
                <a:gd name="connsiteY0" fmla="*/ 103836 h 1038355"/>
                <a:gd name="connsiteX1" fmla="*/ 103836 w 1550226"/>
                <a:gd name="connsiteY1" fmla="*/ 0 h 1038355"/>
                <a:gd name="connsiteX2" fmla="*/ 1446391 w 1550226"/>
                <a:gd name="connsiteY2" fmla="*/ 0 h 1038355"/>
                <a:gd name="connsiteX3" fmla="*/ 1550227 w 1550226"/>
                <a:gd name="connsiteY3" fmla="*/ 103836 h 1038355"/>
                <a:gd name="connsiteX4" fmla="*/ 1550226 w 1550226"/>
                <a:gd name="connsiteY4" fmla="*/ 934520 h 1038355"/>
                <a:gd name="connsiteX5" fmla="*/ 1446390 w 1550226"/>
                <a:gd name="connsiteY5" fmla="*/ 1038356 h 1038355"/>
                <a:gd name="connsiteX6" fmla="*/ 103836 w 1550226"/>
                <a:gd name="connsiteY6" fmla="*/ 1038355 h 1038355"/>
                <a:gd name="connsiteX7" fmla="*/ 0 w 1550226"/>
                <a:gd name="connsiteY7" fmla="*/ 934519 h 1038355"/>
                <a:gd name="connsiteX8" fmla="*/ 0 w 1550226"/>
                <a:gd name="connsiteY8" fmla="*/ 103836 h 1038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226" h="1038355">
                  <a:moveTo>
                    <a:pt x="0" y="103836"/>
                  </a:moveTo>
                  <a:cubicBezTo>
                    <a:pt x="0" y="46489"/>
                    <a:pt x="46489" y="0"/>
                    <a:pt x="103836" y="0"/>
                  </a:cubicBezTo>
                  <a:lnTo>
                    <a:pt x="1446391" y="0"/>
                  </a:lnTo>
                  <a:cubicBezTo>
                    <a:pt x="1503738" y="0"/>
                    <a:pt x="1550227" y="46489"/>
                    <a:pt x="1550227" y="103836"/>
                  </a:cubicBezTo>
                  <a:cubicBezTo>
                    <a:pt x="1550227" y="380731"/>
                    <a:pt x="1550226" y="657625"/>
                    <a:pt x="1550226" y="934520"/>
                  </a:cubicBezTo>
                  <a:cubicBezTo>
                    <a:pt x="1550226" y="991867"/>
                    <a:pt x="1503737" y="1038356"/>
                    <a:pt x="1446390" y="1038356"/>
                  </a:cubicBezTo>
                  <a:lnTo>
                    <a:pt x="103836" y="1038355"/>
                  </a:lnTo>
                  <a:cubicBezTo>
                    <a:pt x="46489" y="1038355"/>
                    <a:pt x="0" y="991866"/>
                    <a:pt x="0" y="934519"/>
                  </a:cubicBezTo>
                  <a:lnTo>
                    <a:pt x="0" y="103836"/>
                  </a:lnTo>
                  <a:close/>
                </a:path>
              </a:pathLst>
            </a:custGeom>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txBody>
            <a:bodyPr spcFirstLastPara="0" vert="horz" wrap="square" lIns="60892" tIns="50732" rIns="60892" bIns="50732" numCol="1" spcCol="1270" anchor="ctr" anchorCtr="0">
              <a:noAutofit/>
            </a:bodyPr>
            <a:lstStyle/>
            <a:p>
              <a:pPr lvl="0" algn="ctr" defTabSz="711200">
                <a:lnSpc>
                  <a:spcPct val="90000"/>
                </a:lnSpc>
                <a:spcBef>
                  <a:spcPct val="0"/>
                </a:spcBef>
                <a:spcAft>
                  <a:spcPct val="35000"/>
                </a:spcAft>
              </a:pPr>
              <a:r>
                <a:rPr lang="es-CO" sz="1600" b="1" dirty="0" smtClean="0"/>
                <a:t>TARDE</a:t>
              </a:r>
              <a:endParaRPr lang="es-CO" sz="1600" b="1" kern="1200" dirty="0" smtClean="0"/>
            </a:p>
          </p:txBody>
        </p:sp>
      </p:grpSp>
      <p:grpSp>
        <p:nvGrpSpPr>
          <p:cNvPr id="44" name="43 Grupo"/>
          <p:cNvGrpSpPr/>
          <p:nvPr/>
        </p:nvGrpSpPr>
        <p:grpSpPr>
          <a:xfrm>
            <a:off x="1781911" y="2207634"/>
            <a:ext cx="1978202" cy="1022475"/>
            <a:chOff x="963046" y="2412350"/>
            <a:chExt cx="1978202" cy="1022475"/>
          </a:xfrm>
        </p:grpSpPr>
        <p:sp>
          <p:nvSpPr>
            <p:cNvPr id="9" name="8 Forma libre"/>
            <p:cNvSpPr/>
            <p:nvPr/>
          </p:nvSpPr>
          <p:spPr>
            <a:xfrm>
              <a:off x="963046" y="2618325"/>
              <a:ext cx="1978202" cy="816500"/>
            </a:xfrm>
            <a:custGeom>
              <a:avLst/>
              <a:gdLst>
                <a:gd name="connsiteX0" fmla="*/ 0 w 1978202"/>
                <a:gd name="connsiteY0" fmla="*/ 98824 h 988240"/>
                <a:gd name="connsiteX1" fmla="*/ 98824 w 1978202"/>
                <a:gd name="connsiteY1" fmla="*/ 0 h 988240"/>
                <a:gd name="connsiteX2" fmla="*/ 1879378 w 1978202"/>
                <a:gd name="connsiteY2" fmla="*/ 0 h 988240"/>
                <a:gd name="connsiteX3" fmla="*/ 1978202 w 1978202"/>
                <a:gd name="connsiteY3" fmla="*/ 98824 h 988240"/>
                <a:gd name="connsiteX4" fmla="*/ 1978202 w 1978202"/>
                <a:gd name="connsiteY4" fmla="*/ 889416 h 988240"/>
                <a:gd name="connsiteX5" fmla="*/ 1879378 w 1978202"/>
                <a:gd name="connsiteY5" fmla="*/ 988240 h 988240"/>
                <a:gd name="connsiteX6" fmla="*/ 98824 w 1978202"/>
                <a:gd name="connsiteY6" fmla="*/ 988240 h 988240"/>
                <a:gd name="connsiteX7" fmla="*/ 0 w 1978202"/>
                <a:gd name="connsiteY7" fmla="*/ 889416 h 988240"/>
                <a:gd name="connsiteX8" fmla="*/ 0 w 1978202"/>
                <a:gd name="connsiteY8" fmla="*/ 98824 h 9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8202" h="988240">
                  <a:moveTo>
                    <a:pt x="0" y="98824"/>
                  </a:moveTo>
                  <a:cubicBezTo>
                    <a:pt x="0" y="44245"/>
                    <a:pt x="44245" y="0"/>
                    <a:pt x="98824" y="0"/>
                  </a:cubicBezTo>
                  <a:lnTo>
                    <a:pt x="1879378" y="0"/>
                  </a:lnTo>
                  <a:cubicBezTo>
                    <a:pt x="1933957" y="0"/>
                    <a:pt x="1978202" y="44245"/>
                    <a:pt x="1978202" y="98824"/>
                  </a:cubicBezTo>
                  <a:lnTo>
                    <a:pt x="1978202" y="889416"/>
                  </a:lnTo>
                  <a:cubicBezTo>
                    <a:pt x="1978202" y="943995"/>
                    <a:pt x="1933957" y="988240"/>
                    <a:pt x="1879378" y="988240"/>
                  </a:cubicBezTo>
                  <a:lnTo>
                    <a:pt x="98824" y="988240"/>
                  </a:lnTo>
                  <a:cubicBezTo>
                    <a:pt x="44245" y="988240"/>
                    <a:pt x="0" y="943995"/>
                    <a:pt x="0" y="889416"/>
                  </a:cubicBezTo>
                  <a:lnTo>
                    <a:pt x="0" y="98824"/>
                  </a:lnTo>
                  <a:close/>
                </a:path>
              </a:pathLst>
            </a:custGeom>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6567" tIns="358333" rIns="146567" bIns="146567" numCol="1" spcCol="1270" anchor="t" anchorCtr="0">
              <a:noAutofit/>
            </a:bodyPr>
            <a:lstStyle/>
            <a:p>
              <a:pPr marL="0" lvl="1" algn="l" defTabSz="1600200">
                <a:lnSpc>
                  <a:spcPct val="90000"/>
                </a:lnSpc>
                <a:spcBef>
                  <a:spcPct val="0"/>
                </a:spcBef>
                <a:spcAft>
                  <a:spcPct val="15000"/>
                </a:spcAft>
              </a:pPr>
              <a:r>
                <a:rPr lang="es-CO" sz="3600" kern="1200" dirty="0" smtClean="0"/>
                <a:t>      62</a:t>
              </a:r>
              <a:endParaRPr lang="es-CO" sz="3600" kern="1200" dirty="0"/>
            </a:p>
          </p:txBody>
        </p:sp>
        <p:sp>
          <p:nvSpPr>
            <p:cNvPr id="32" name="31 Forma libre"/>
            <p:cNvSpPr/>
            <p:nvPr/>
          </p:nvSpPr>
          <p:spPr>
            <a:xfrm>
              <a:off x="1239944" y="2412350"/>
              <a:ext cx="1424407" cy="409584"/>
            </a:xfrm>
            <a:custGeom>
              <a:avLst/>
              <a:gdLst>
                <a:gd name="connsiteX0" fmla="*/ 0 w 1550226"/>
                <a:gd name="connsiteY0" fmla="*/ 103836 h 1038355"/>
                <a:gd name="connsiteX1" fmla="*/ 103836 w 1550226"/>
                <a:gd name="connsiteY1" fmla="*/ 0 h 1038355"/>
                <a:gd name="connsiteX2" fmla="*/ 1446391 w 1550226"/>
                <a:gd name="connsiteY2" fmla="*/ 0 h 1038355"/>
                <a:gd name="connsiteX3" fmla="*/ 1550227 w 1550226"/>
                <a:gd name="connsiteY3" fmla="*/ 103836 h 1038355"/>
                <a:gd name="connsiteX4" fmla="*/ 1550226 w 1550226"/>
                <a:gd name="connsiteY4" fmla="*/ 934520 h 1038355"/>
                <a:gd name="connsiteX5" fmla="*/ 1446390 w 1550226"/>
                <a:gd name="connsiteY5" fmla="*/ 1038356 h 1038355"/>
                <a:gd name="connsiteX6" fmla="*/ 103836 w 1550226"/>
                <a:gd name="connsiteY6" fmla="*/ 1038355 h 1038355"/>
                <a:gd name="connsiteX7" fmla="*/ 0 w 1550226"/>
                <a:gd name="connsiteY7" fmla="*/ 934519 h 1038355"/>
                <a:gd name="connsiteX8" fmla="*/ 0 w 1550226"/>
                <a:gd name="connsiteY8" fmla="*/ 103836 h 1038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226" h="1038355">
                  <a:moveTo>
                    <a:pt x="0" y="103836"/>
                  </a:moveTo>
                  <a:cubicBezTo>
                    <a:pt x="0" y="46489"/>
                    <a:pt x="46489" y="0"/>
                    <a:pt x="103836" y="0"/>
                  </a:cubicBezTo>
                  <a:lnTo>
                    <a:pt x="1446391" y="0"/>
                  </a:lnTo>
                  <a:cubicBezTo>
                    <a:pt x="1503738" y="0"/>
                    <a:pt x="1550227" y="46489"/>
                    <a:pt x="1550227" y="103836"/>
                  </a:cubicBezTo>
                  <a:cubicBezTo>
                    <a:pt x="1550227" y="380731"/>
                    <a:pt x="1550226" y="657625"/>
                    <a:pt x="1550226" y="934520"/>
                  </a:cubicBezTo>
                  <a:cubicBezTo>
                    <a:pt x="1550226" y="991867"/>
                    <a:pt x="1503737" y="1038356"/>
                    <a:pt x="1446390" y="1038356"/>
                  </a:cubicBezTo>
                  <a:lnTo>
                    <a:pt x="103836" y="1038355"/>
                  </a:lnTo>
                  <a:cubicBezTo>
                    <a:pt x="46489" y="1038355"/>
                    <a:pt x="0" y="991866"/>
                    <a:pt x="0" y="934519"/>
                  </a:cubicBezTo>
                  <a:lnTo>
                    <a:pt x="0" y="103836"/>
                  </a:lnTo>
                  <a:close/>
                </a:path>
              </a:pathLst>
            </a:custGeom>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txBody>
            <a:bodyPr spcFirstLastPara="0" vert="horz" wrap="square" lIns="60892" tIns="50732" rIns="60892" bIns="50732" numCol="1" spcCol="1270" anchor="ctr" anchorCtr="0">
              <a:noAutofit/>
            </a:bodyPr>
            <a:lstStyle/>
            <a:p>
              <a:pPr lvl="0" algn="ctr" defTabSz="711200">
                <a:lnSpc>
                  <a:spcPct val="90000"/>
                </a:lnSpc>
                <a:spcBef>
                  <a:spcPct val="0"/>
                </a:spcBef>
                <a:spcAft>
                  <a:spcPct val="35000"/>
                </a:spcAft>
              </a:pPr>
              <a:r>
                <a:rPr lang="es-CO" sz="1600" b="1" kern="1200" dirty="0" smtClean="0"/>
                <a:t>MAÑANA</a:t>
              </a:r>
            </a:p>
          </p:txBody>
        </p:sp>
      </p:grpSp>
      <p:grpSp>
        <p:nvGrpSpPr>
          <p:cNvPr id="33" name="32 Grupo"/>
          <p:cNvGrpSpPr/>
          <p:nvPr/>
        </p:nvGrpSpPr>
        <p:grpSpPr>
          <a:xfrm>
            <a:off x="1754615" y="4459312"/>
            <a:ext cx="2039463" cy="1010493"/>
            <a:chOff x="796318" y="3626730"/>
            <a:chExt cx="1978202" cy="1224559"/>
          </a:xfrm>
        </p:grpSpPr>
        <p:sp>
          <p:nvSpPr>
            <p:cNvPr id="34" name="33 Forma libre"/>
            <p:cNvSpPr/>
            <p:nvPr/>
          </p:nvSpPr>
          <p:spPr>
            <a:xfrm>
              <a:off x="796318" y="3863045"/>
              <a:ext cx="1978202" cy="988244"/>
            </a:xfrm>
            <a:custGeom>
              <a:avLst/>
              <a:gdLst>
                <a:gd name="connsiteX0" fmla="*/ 0 w 1978202"/>
                <a:gd name="connsiteY0" fmla="*/ 98824 h 988240"/>
                <a:gd name="connsiteX1" fmla="*/ 98824 w 1978202"/>
                <a:gd name="connsiteY1" fmla="*/ 0 h 988240"/>
                <a:gd name="connsiteX2" fmla="*/ 1879378 w 1978202"/>
                <a:gd name="connsiteY2" fmla="*/ 0 h 988240"/>
                <a:gd name="connsiteX3" fmla="*/ 1978202 w 1978202"/>
                <a:gd name="connsiteY3" fmla="*/ 98824 h 988240"/>
                <a:gd name="connsiteX4" fmla="*/ 1978202 w 1978202"/>
                <a:gd name="connsiteY4" fmla="*/ 889416 h 988240"/>
                <a:gd name="connsiteX5" fmla="*/ 1879378 w 1978202"/>
                <a:gd name="connsiteY5" fmla="*/ 988240 h 988240"/>
                <a:gd name="connsiteX6" fmla="*/ 98824 w 1978202"/>
                <a:gd name="connsiteY6" fmla="*/ 988240 h 988240"/>
                <a:gd name="connsiteX7" fmla="*/ 0 w 1978202"/>
                <a:gd name="connsiteY7" fmla="*/ 889416 h 988240"/>
                <a:gd name="connsiteX8" fmla="*/ 0 w 1978202"/>
                <a:gd name="connsiteY8" fmla="*/ 98824 h 9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8202" h="988240">
                  <a:moveTo>
                    <a:pt x="0" y="98824"/>
                  </a:moveTo>
                  <a:cubicBezTo>
                    <a:pt x="0" y="44245"/>
                    <a:pt x="44245" y="0"/>
                    <a:pt x="98824" y="0"/>
                  </a:cubicBezTo>
                  <a:lnTo>
                    <a:pt x="1879378" y="0"/>
                  </a:lnTo>
                  <a:cubicBezTo>
                    <a:pt x="1933957" y="0"/>
                    <a:pt x="1978202" y="44245"/>
                    <a:pt x="1978202" y="98824"/>
                  </a:cubicBezTo>
                  <a:lnTo>
                    <a:pt x="1978202" y="889416"/>
                  </a:lnTo>
                  <a:cubicBezTo>
                    <a:pt x="1978202" y="943995"/>
                    <a:pt x="1933957" y="988240"/>
                    <a:pt x="1879378" y="988240"/>
                  </a:cubicBezTo>
                  <a:lnTo>
                    <a:pt x="98824" y="988240"/>
                  </a:lnTo>
                  <a:cubicBezTo>
                    <a:pt x="44245" y="988240"/>
                    <a:pt x="0" y="943995"/>
                    <a:pt x="0" y="889416"/>
                  </a:cubicBezTo>
                  <a:lnTo>
                    <a:pt x="0" y="98824"/>
                  </a:lnTo>
                  <a:close/>
                </a:path>
              </a:pathLst>
            </a:custGeom>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6567" tIns="358333" rIns="146567" bIns="146567" numCol="1" spcCol="1270" anchor="t" anchorCtr="0">
              <a:noAutofit/>
            </a:bodyPr>
            <a:lstStyle/>
            <a:p>
              <a:pPr marL="0" lvl="1" algn="l" defTabSz="1600200">
                <a:lnSpc>
                  <a:spcPct val="90000"/>
                </a:lnSpc>
                <a:spcBef>
                  <a:spcPct val="0"/>
                </a:spcBef>
                <a:spcAft>
                  <a:spcPct val="15000"/>
                </a:spcAft>
              </a:pPr>
              <a:r>
                <a:rPr lang="es-CO" sz="3600" kern="1200" dirty="0" smtClean="0"/>
                <a:t>       50</a:t>
              </a:r>
              <a:endParaRPr lang="es-CO" sz="3600" kern="1200" dirty="0"/>
            </a:p>
          </p:txBody>
        </p:sp>
        <p:sp>
          <p:nvSpPr>
            <p:cNvPr id="35" name="34 Forma libre"/>
            <p:cNvSpPr/>
            <p:nvPr/>
          </p:nvSpPr>
          <p:spPr>
            <a:xfrm>
              <a:off x="1127199" y="3626730"/>
              <a:ext cx="1424407" cy="409584"/>
            </a:xfrm>
            <a:custGeom>
              <a:avLst/>
              <a:gdLst>
                <a:gd name="connsiteX0" fmla="*/ 0 w 1550226"/>
                <a:gd name="connsiteY0" fmla="*/ 103836 h 1038355"/>
                <a:gd name="connsiteX1" fmla="*/ 103836 w 1550226"/>
                <a:gd name="connsiteY1" fmla="*/ 0 h 1038355"/>
                <a:gd name="connsiteX2" fmla="*/ 1446391 w 1550226"/>
                <a:gd name="connsiteY2" fmla="*/ 0 h 1038355"/>
                <a:gd name="connsiteX3" fmla="*/ 1550227 w 1550226"/>
                <a:gd name="connsiteY3" fmla="*/ 103836 h 1038355"/>
                <a:gd name="connsiteX4" fmla="*/ 1550226 w 1550226"/>
                <a:gd name="connsiteY4" fmla="*/ 934520 h 1038355"/>
                <a:gd name="connsiteX5" fmla="*/ 1446390 w 1550226"/>
                <a:gd name="connsiteY5" fmla="*/ 1038356 h 1038355"/>
                <a:gd name="connsiteX6" fmla="*/ 103836 w 1550226"/>
                <a:gd name="connsiteY6" fmla="*/ 1038355 h 1038355"/>
                <a:gd name="connsiteX7" fmla="*/ 0 w 1550226"/>
                <a:gd name="connsiteY7" fmla="*/ 934519 h 1038355"/>
                <a:gd name="connsiteX8" fmla="*/ 0 w 1550226"/>
                <a:gd name="connsiteY8" fmla="*/ 103836 h 1038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226" h="1038355">
                  <a:moveTo>
                    <a:pt x="0" y="103836"/>
                  </a:moveTo>
                  <a:cubicBezTo>
                    <a:pt x="0" y="46489"/>
                    <a:pt x="46489" y="0"/>
                    <a:pt x="103836" y="0"/>
                  </a:cubicBezTo>
                  <a:lnTo>
                    <a:pt x="1446391" y="0"/>
                  </a:lnTo>
                  <a:cubicBezTo>
                    <a:pt x="1503738" y="0"/>
                    <a:pt x="1550227" y="46489"/>
                    <a:pt x="1550227" y="103836"/>
                  </a:cubicBezTo>
                  <a:cubicBezTo>
                    <a:pt x="1550227" y="380731"/>
                    <a:pt x="1550226" y="657625"/>
                    <a:pt x="1550226" y="934520"/>
                  </a:cubicBezTo>
                  <a:cubicBezTo>
                    <a:pt x="1550226" y="991867"/>
                    <a:pt x="1503737" y="1038356"/>
                    <a:pt x="1446390" y="1038356"/>
                  </a:cubicBezTo>
                  <a:lnTo>
                    <a:pt x="103836" y="1038355"/>
                  </a:lnTo>
                  <a:cubicBezTo>
                    <a:pt x="46489" y="1038355"/>
                    <a:pt x="0" y="991866"/>
                    <a:pt x="0" y="934519"/>
                  </a:cubicBezTo>
                  <a:lnTo>
                    <a:pt x="0" y="103836"/>
                  </a:lnTo>
                  <a:close/>
                </a:path>
              </a:pathLst>
            </a:custGeom>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txBody>
            <a:bodyPr spcFirstLastPara="0" vert="horz" wrap="square" lIns="60892" tIns="50732" rIns="60892" bIns="50732" numCol="1" spcCol="1270" anchor="ctr" anchorCtr="0">
              <a:noAutofit/>
            </a:bodyPr>
            <a:lstStyle/>
            <a:p>
              <a:pPr lvl="0" algn="ctr" defTabSz="711200">
                <a:lnSpc>
                  <a:spcPct val="90000"/>
                </a:lnSpc>
                <a:spcBef>
                  <a:spcPct val="0"/>
                </a:spcBef>
                <a:spcAft>
                  <a:spcPct val="35000"/>
                </a:spcAft>
              </a:pPr>
              <a:r>
                <a:rPr lang="es-CO" sz="1600" b="1" dirty="0" smtClean="0"/>
                <a:t>NOCHE</a:t>
              </a:r>
              <a:endParaRPr lang="es-CO" sz="1600" b="1" kern="1200" dirty="0" smtClean="0"/>
            </a:p>
          </p:txBody>
        </p:sp>
      </p:grpSp>
      <p:sp>
        <p:nvSpPr>
          <p:cNvPr id="43" name="42 Rectángulo"/>
          <p:cNvSpPr/>
          <p:nvPr/>
        </p:nvSpPr>
        <p:spPr>
          <a:xfrm>
            <a:off x="1082786" y="239545"/>
            <a:ext cx="6218767" cy="830997"/>
          </a:xfrm>
          <a:prstGeom prst="rect">
            <a:avLst/>
          </a:prstGeom>
          <a:solidFill>
            <a:schemeClr val="bg1"/>
          </a:solidFill>
        </p:spPr>
        <p:txBody>
          <a:bodyPr wrap="square">
            <a:spAutoFit/>
          </a:bodyPr>
          <a:lstStyle/>
          <a:p>
            <a:r>
              <a:rPr lang="es-ES" sz="2400" b="1" dirty="0" smtClean="0">
                <a:ln w="11430"/>
                <a:solidFill>
                  <a:schemeClr val="accent3">
                    <a:lumMod val="50000"/>
                  </a:schemeClr>
                </a:solidFill>
              </a:rPr>
              <a:t>¿Cuáles y cuántos predios presentan problemas de hacinamiento en aulas?</a:t>
            </a:r>
            <a:endParaRPr lang="es-ES" sz="2400" b="1" dirty="0">
              <a:ln w="11430"/>
              <a:solidFill>
                <a:schemeClr val="accent3">
                  <a:lumMod val="50000"/>
                </a:schemeClr>
              </a:solidFill>
            </a:endParaRPr>
          </a:p>
        </p:txBody>
      </p:sp>
      <p:sp>
        <p:nvSpPr>
          <p:cNvPr id="45" name="44 Rectángulo"/>
          <p:cNvSpPr/>
          <p:nvPr/>
        </p:nvSpPr>
        <p:spPr bwMode="auto">
          <a:xfrm rot="16200000">
            <a:off x="-2115425" y="3384664"/>
            <a:ext cx="5238771"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O" sz="2000" b="1" dirty="0" smtClean="0">
                <a:solidFill>
                  <a:schemeClr val="bg1">
                    <a:lumMod val="85000"/>
                  </a:schemeClr>
                </a:solidFill>
                <a:latin typeface="Arial" pitchFamily="34" charset="0"/>
                <a:cs typeface="Arial" pitchFamily="34" charset="0"/>
              </a:rPr>
              <a:t>Consulta por Ámbito de la Oferta Redistribución</a:t>
            </a:r>
            <a:endParaRPr lang="en-US" sz="2000" b="1" dirty="0">
              <a:solidFill>
                <a:schemeClr val="bg1">
                  <a:lumMod val="85000"/>
                </a:schemeClr>
              </a:solidFill>
              <a:latin typeface="Arial" pitchFamily="34" charset="0"/>
              <a:cs typeface="Arial" pitchFamily="34" charset="0"/>
            </a:endParaRPr>
          </a:p>
        </p:txBody>
      </p:sp>
      <p:grpSp>
        <p:nvGrpSpPr>
          <p:cNvPr id="52" name="51 Grupo"/>
          <p:cNvGrpSpPr/>
          <p:nvPr/>
        </p:nvGrpSpPr>
        <p:grpSpPr>
          <a:xfrm>
            <a:off x="4716532" y="2920620"/>
            <a:ext cx="2161939" cy="1559779"/>
            <a:chOff x="4675589" y="2893324"/>
            <a:chExt cx="2161939" cy="1559779"/>
          </a:xfrm>
        </p:grpSpPr>
        <p:pic>
          <p:nvPicPr>
            <p:cNvPr id="28" name="Picture 9" descr="http://www.yung.es/wp-content/uploads/2013/07/pizarra.jpg"/>
            <p:cNvPicPr>
              <a:picLocks noChangeAspect="1" noChangeArrowheads="1"/>
            </p:cNvPicPr>
            <p:nvPr/>
          </p:nvPicPr>
          <p:blipFill>
            <a:blip r:embed="rId4" cstate="print"/>
            <a:srcRect/>
            <a:stretch>
              <a:fillRect/>
            </a:stretch>
          </p:blipFill>
          <p:spPr bwMode="auto">
            <a:xfrm>
              <a:off x="4675589" y="2893324"/>
              <a:ext cx="2161939" cy="1559779"/>
            </a:xfrm>
            <a:prstGeom prst="rect">
              <a:avLst/>
            </a:prstGeom>
            <a:noFill/>
          </p:spPr>
        </p:pic>
        <p:sp>
          <p:nvSpPr>
            <p:cNvPr id="48" name="47 Forma libre"/>
            <p:cNvSpPr/>
            <p:nvPr/>
          </p:nvSpPr>
          <p:spPr>
            <a:xfrm>
              <a:off x="4742558" y="2972517"/>
              <a:ext cx="2094970" cy="1108164"/>
            </a:xfrm>
            <a:custGeom>
              <a:avLst/>
              <a:gdLst>
                <a:gd name="connsiteX0" fmla="*/ 0 w 2012569"/>
                <a:gd name="connsiteY0" fmla="*/ 201257 h 2067977"/>
                <a:gd name="connsiteX1" fmla="*/ 201257 w 2012569"/>
                <a:gd name="connsiteY1" fmla="*/ 0 h 2067977"/>
                <a:gd name="connsiteX2" fmla="*/ 1811312 w 2012569"/>
                <a:gd name="connsiteY2" fmla="*/ 0 h 2067977"/>
                <a:gd name="connsiteX3" fmla="*/ 2012569 w 2012569"/>
                <a:gd name="connsiteY3" fmla="*/ 201257 h 2067977"/>
                <a:gd name="connsiteX4" fmla="*/ 2012569 w 2012569"/>
                <a:gd name="connsiteY4" fmla="*/ 1866720 h 2067977"/>
                <a:gd name="connsiteX5" fmla="*/ 1811312 w 2012569"/>
                <a:gd name="connsiteY5" fmla="*/ 2067977 h 2067977"/>
                <a:gd name="connsiteX6" fmla="*/ 201257 w 2012569"/>
                <a:gd name="connsiteY6" fmla="*/ 2067977 h 2067977"/>
                <a:gd name="connsiteX7" fmla="*/ 0 w 2012569"/>
                <a:gd name="connsiteY7" fmla="*/ 1866720 h 2067977"/>
                <a:gd name="connsiteX8" fmla="*/ 0 w 2012569"/>
                <a:gd name="connsiteY8" fmla="*/ 201257 h 206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569" h="2067977">
                  <a:moveTo>
                    <a:pt x="0" y="201257"/>
                  </a:moveTo>
                  <a:cubicBezTo>
                    <a:pt x="0" y="90106"/>
                    <a:pt x="90106" y="0"/>
                    <a:pt x="201257" y="0"/>
                  </a:cubicBezTo>
                  <a:lnTo>
                    <a:pt x="1811312" y="0"/>
                  </a:lnTo>
                  <a:cubicBezTo>
                    <a:pt x="1922463" y="0"/>
                    <a:pt x="2012569" y="90106"/>
                    <a:pt x="2012569" y="201257"/>
                  </a:cubicBezTo>
                  <a:lnTo>
                    <a:pt x="2012569" y="1866720"/>
                  </a:lnTo>
                  <a:cubicBezTo>
                    <a:pt x="2012569" y="1977871"/>
                    <a:pt x="1922463" y="2067977"/>
                    <a:pt x="1811312" y="2067977"/>
                  </a:cubicBezTo>
                  <a:lnTo>
                    <a:pt x="201257" y="2067977"/>
                  </a:lnTo>
                  <a:cubicBezTo>
                    <a:pt x="90106" y="2067977"/>
                    <a:pt x="0" y="1977871"/>
                    <a:pt x="0" y="1866720"/>
                  </a:cubicBezTo>
                  <a:lnTo>
                    <a:pt x="0" y="201257"/>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171415" tIns="171415" rIns="171415" bIns="614553" numCol="1" spcCol="1270" anchor="t" anchorCtr="0">
              <a:noAutofit/>
            </a:bodyPr>
            <a:lstStyle/>
            <a:p>
              <a:pPr marL="171450" lvl="1" indent="-171450" defTabSz="711200">
                <a:spcBef>
                  <a:spcPct val="0"/>
                </a:spcBef>
                <a:spcAft>
                  <a:spcPct val="15000"/>
                </a:spcAft>
              </a:pPr>
              <a:r>
                <a:rPr lang="es-ES" sz="2800" b="1" dirty="0" smtClean="0">
                  <a:solidFill>
                    <a:schemeClr val="bg1"/>
                  </a:solidFill>
                </a:rPr>
                <a:t>     &gt; 100</a:t>
              </a:r>
              <a:r>
                <a:rPr lang="es-ES" sz="2000" b="1" dirty="0" smtClean="0">
                  <a:solidFill>
                    <a:schemeClr val="bg1"/>
                  </a:solidFill>
                  <a:latin typeface="Helvetica" pitchFamily="34" charset="0"/>
                </a:rPr>
                <a:t>: </a:t>
              </a:r>
              <a:r>
                <a:rPr lang="es-ES" sz="2800" b="1" dirty="0" smtClean="0">
                  <a:solidFill>
                    <a:srgbClr val="FF0000"/>
                  </a:solidFill>
                  <a:latin typeface="Wingdings 2" pitchFamily="18" charset="2"/>
                </a:rPr>
                <a:t>V</a:t>
              </a:r>
              <a:endParaRPr lang="es-CO" sz="2000" dirty="0" smtClean="0">
                <a:solidFill>
                  <a:srgbClr val="FF0000"/>
                </a:solidFill>
              </a:endParaRPr>
            </a:p>
            <a:p>
              <a:pPr marL="171450" lvl="1" indent="-171450" defTabSz="711200">
                <a:spcBef>
                  <a:spcPct val="0"/>
                </a:spcBef>
                <a:spcAft>
                  <a:spcPct val="15000"/>
                </a:spcAft>
              </a:pPr>
              <a:r>
                <a:rPr lang="es-ES" sz="2800" b="1" dirty="0" smtClean="0">
                  <a:solidFill>
                    <a:schemeClr val="bg1"/>
                  </a:solidFill>
                </a:rPr>
                <a:t>   &lt;= 100: </a:t>
              </a:r>
              <a:r>
                <a:rPr lang="es-ES" sz="2800" b="1" dirty="0" smtClean="0">
                  <a:solidFill>
                    <a:srgbClr val="00DE64"/>
                  </a:solidFill>
                  <a:latin typeface="Wingdings 2" pitchFamily="18" charset="2"/>
                </a:rPr>
                <a:t>R</a:t>
              </a:r>
              <a:endParaRPr lang="es-ES" sz="2000" b="1" kern="1200" dirty="0" smtClean="0">
                <a:solidFill>
                  <a:srgbClr val="00DE64"/>
                </a:solidFill>
                <a:latin typeface="Wingdings 2" pitchFamily="18" charset="2"/>
              </a:endParaRPr>
            </a:p>
          </p:txBody>
        </p:sp>
      </p:grpSp>
      <p:sp>
        <p:nvSpPr>
          <p:cNvPr id="50" name="49 Elipse"/>
          <p:cNvSpPr/>
          <p:nvPr/>
        </p:nvSpPr>
        <p:spPr>
          <a:xfrm>
            <a:off x="4812223" y="3630304"/>
            <a:ext cx="1910687" cy="491320"/>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S" dirty="0">
              <a:solidFill>
                <a:schemeClr val="accent2">
                  <a:lumMod val="75000"/>
                </a:schemeClr>
              </a:solidFill>
            </a:endParaRPr>
          </a:p>
        </p:txBody>
      </p:sp>
      <p:sp>
        <p:nvSpPr>
          <p:cNvPr id="54" name="53 Elipse"/>
          <p:cNvSpPr/>
          <p:nvPr/>
        </p:nvSpPr>
        <p:spPr>
          <a:xfrm>
            <a:off x="4828146" y="3113964"/>
            <a:ext cx="1910687" cy="491320"/>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S" dirty="0">
              <a:solidFill>
                <a:schemeClr val="accent2">
                  <a:lumMod val="75000"/>
                </a:schemeClr>
              </a:solidFill>
            </a:endParaRPr>
          </a:p>
        </p:txBody>
      </p:sp>
      <p:sp>
        <p:nvSpPr>
          <p:cNvPr id="55" name="54 Elipse"/>
          <p:cNvSpPr/>
          <p:nvPr/>
        </p:nvSpPr>
        <p:spPr>
          <a:xfrm>
            <a:off x="4855441" y="3646226"/>
            <a:ext cx="1910687" cy="491320"/>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S" dirty="0">
              <a:solidFill>
                <a:schemeClr val="accent2">
                  <a:lumMod val="75000"/>
                </a:schemeClr>
              </a:solidFill>
            </a:endParaRPr>
          </a:p>
        </p:txBody>
      </p:sp>
      <p:pic>
        <p:nvPicPr>
          <p:cNvPr id="36" name="Picture 3">
            <a:hlinkClick r:id="rId5" action="ppaction://hlinkpres?slideindex=53&amp;slidetitle=Diapositiva 53"/>
          </p:cNvPr>
          <p:cNvPicPr>
            <a:picLocks noChangeAspect="1" noChangeArrowheads="1"/>
          </p:cNvPicPr>
          <p:nvPr/>
        </p:nvPicPr>
        <p:blipFill>
          <a:blip r:embed="rId6" cstate="print"/>
          <a:srcRect l="15265" r="21343" b="4229"/>
          <a:stretch>
            <a:fillRect/>
          </a:stretch>
        </p:blipFill>
        <p:spPr bwMode="auto">
          <a:xfrm>
            <a:off x="8407007" y="6250675"/>
            <a:ext cx="736993" cy="607325"/>
          </a:xfrm>
          <a:prstGeom prst="rect">
            <a:avLst/>
          </a:prstGeom>
          <a:noFill/>
          <a:ln w="9525">
            <a:noFill/>
            <a:miter lim="800000"/>
            <a:headEnd/>
            <a:tailEnd/>
          </a:ln>
        </p:spPr>
      </p:pic>
    </p:spTree>
    <p:extLst>
      <p:ext uri="{BB962C8B-B14F-4D97-AF65-F5344CB8AC3E}">
        <p14:creationId xmlns:p14="http://schemas.microsoft.com/office/powerpoint/2010/main" val="206942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ox(in)">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box(in)">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box(in)">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50"/>
                                        </p:tgtEl>
                                      </p:cBhvr>
                                    </p:animEffect>
                                    <p:set>
                                      <p:cBhvr>
                                        <p:cTn id="22" dur="1" fill="hold">
                                          <p:stCondLst>
                                            <p:cond delay="499"/>
                                          </p:stCondLst>
                                        </p:cTn>
                                        <p:tgtEl>
                                          <p:spTgt spid="5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checkerboard(across)">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box(in)">
                                      <p:cBhvr>
                                        <p:cTn id="32" dur="500"/>
                                        <p:tgtEl>
                                          <p:spTgt spid="5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xit" presetSubtype="16" fill="hold" grpId="1" nodeType="clickEffect">
                                  <p:stCondLst>
                                    <p:cond delay="0"/>
                                  </p:stCondLst>
                                  <p:childTnLst>
                                    <p:animEffect transition="out" filter="box(in)">
                                      <p:cBhvr>
                                        <p:cTn id="36" dur="500"/>
                                        <p:tgtEl>
                                          <p:spTgt spid="54"/>
                                        </p:tgtEl>
                                      </p:cBhvr>
                                    </p:animEffect>
                                    <p:set>
                                      <p:cBhvr>
                                        <p:cTn id="37" dur="1" fill="hold">
                                          <p:stCondLst>
                                            <p:cond delay="499"/>
                                          </p:stCondLst>
                                        </p:cTn>
                                        <p:tgtEl>
                                          <p:spTgt spid="5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ox(in)">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box(in)">
                                      <p:cBhvr>
                                        <p:cTn id="47" dur="500"/>
                                        <p:tgtEl>
                                          <p:spTgt spid="55"/>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xit" presetSubtype="16" fill="hold" grpId="1" nodeType="clickEffect">
                                  <p:stCondLst>
                                    <p:cond delay="0"/>
                                  </p:stCondLst>
                                  <p:childTnLst>
                                    <p:animEffect transition="out" filter="box(in)">
                                      <p:cBhvr>
                                        <p:cTn id="51" dur="500"/>
                                        <p:tgtEl>
                                          <p:spTgt spid="55"/>
                                        </p:tgtEl>
                                      </p:cBhvr>
                                    </p:animEffect>
                                    <p:set>
                                      <p:cBhvr>
                                        <p:cTn id="52" dur="1" fill="hold">
                                          <p:stCondLst>
                                            <p:cond delay="499"/>
                                          </p:stCondLst>
                                        </p:cTn>
                                        <p:tgtEl>
                                          <p:spTgt spid="5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box(in)">
                                      <p:cBhvr>
                                        <p:cTn id="5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0" grpId="0" animBg="1"/>
      <p:bldP spid="50" grpId="1" animBg="1"/>
      <p:bldP spid="54" grpId="0" animBg="1"/>
      <p:bldP spid="54" grpId="1" animBg="1"/>
      <p:bldP spid="55" grpId="0" animBg="1"/>
      <p:bldP spid="55"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20 Grupo"/>
          <p:cNvGrpSpPr/>
          <p:nvPr/>
        </p:nvGrpSpPr>
        <p:grpSpPr>
          <a:xfrm>
            <a:off x="1296539" y="1211780"/>
            <a:ext cx="7438030" cy="1176844"/>
            <a:chOff x="1910686" y="2060814"/>
            <a:chExt cx="6605517" cy="1105468"/>
          </a:xfrm>
        </p:grpSpPr>
        <p:pic>
          <p:nvPicPr>
            <p:cNvPr id="22" name="Picture 2"/>
            <p:cNvPicPr>
              <a:picLocks noChangeAspect="1" noChangeArrowheads="1"/>
            </p:cNvPicPr>
            <p:nvPr/>
          </p:nvPicPr>
          <p:blipFill>
            <a:blip r:embed="rId2" cstate="print"/>
            <a:srcRect l="9532" b="3576"/>
            <a:stretch>
              <a:fillRect/>
            </a:stretch>
          </p:blipFill>
          <p:spPr bwMode="auto">
            <a:xfrm>
              <a:off x="1910686" y="2060814"/>
              <a:ext cx="6605517" cy="1105468"/>
            </a:xfrm>
            <a:prstGeom prst="rect">
              <a:avLst/>
            </a:prstGeom>
            <a:noFill/>
            <a:ln w="9525">
              <a:noFill/>
              <a:miter lim="800000"/>
              <a:headEnd/>
              <a:tailEnd/>
            </a:ln>
          </p:spPr>
        </p:pic>
        <p:sp>
          <p:nvSpPr>
            <p:cNvPr id="24" name="23 Rectángulo"/>
            <p:cNvSpPr/>
            <p:nvPr/>
          </p:nvSpPr>
          <p:spPr>
            <a:xfrm>
              <a:off x="2743200" y="2101971"/>
              <a:ext cx="5704764" cy="693864"/>
            </a:xfrm>
            <a:prstGeom prst="rect">
              <a:avLst/>
            </a:prstGeom>
            <a:ln>
              <a:noFill/>
            </a:ln>
          </p:spPr>
          <p:txBody>
            <a:bodyPr wrap="square">
              <a:spAutoFit/>
            </a:bodyPr>
            <a:lstStyle/>
            <a:p>
              <a:pPr algn="r"/>
              <a:r>
                <a:rPr lang="es-CO" sz="2400" b="1" dirty="0" smtClean="0">
                  <a:solidFill>
                    <a:srgbClr val="00B0F0"/>
                  </a:solidFill>
                </a:rPr>
                <a:t>Cupos por Jornada</a:t>
              </a:r>
            </a:p>
            <a:p>
              <a:pPr algn="r"/>
              <a:r>
                <a:rPr lang="es-ES" dirty="0" smtClean="0">
                  <a:solidFill>
                    <a:schemeClr val="bg1">
                      <a:lumMod val="50000"/>
                    </a:schemeClr>
                  </a:solidFill>
                </a:rPr>
                <a:t>Cantidad de alumnos de acuerdo a los metros cuadrados de aula.</a:t>
              </a:r>
            </a:p>
          </p:txBody>
        </p:sp>
      </p:grpSp>
      <p:sp>
        <p:nvSpPr>
          <p:cNvPr id="19" name="18 CuadroTexto"/>
          <p:cNvSpPr txBox="1"/>
          <p:nvPr/>
        </p:nvSpPr>
        <p:spPr>
          <a:xfrm>
            <a:off x="132735" y="57700"/>
            <a:ext cx="6415549" cy="782958"/>
          </a:xfrm>
          <a:prstGeom prst="rect">
            <a:avLst/>
          </a:prstGeom>
          <a:noFill/>
        </p:spPr>
        <p:txBody>
          <a:bodyPr wrap="square" rtlCol="0" anchor="ctr" anchorCtr="0">
            <a:noAutofit/>
          </a:bodyPr>
          <a:lstStyle/>
          <a:p>
            <a:endParaRPr lang="es-CO" sz="3200" b="1" dirty="0">
              <a:solidFill>
                <a:schemeClr val="bg1"/>
              </a:solidFill>
            </a:endParaRPr>
          </a:p>
        </p:txBody>
      </p:sp>
      <p:sp>
        <p:nvSpPr>
          <p:cNvPr id="3" name="2 CuadroTexto"/>
          <p:cNvSpPr txBox="1"/>
          <p:nvPr/>
        </p:nvSpPr>
        <p:spPr>
          <a:xfrm>
            <a:off x="285135" y="210100"/>
            <a:ext cx="6415549" cy="782958"/>
          </a:xfrm>
          <a:prstGeom prst="rect">
            <a:avLst/>
          </a:prstGeom>
          <a:noFill/>
        </p:spPr>
        <p:txBody>
          <a:bodyPr wrap="square" rtlCol="0" anchor="ctr" anchorCtr="0">
            <a:noAutofit/>
          </a:bodyPr>
          <a:lstStyle/>
          <a:p>
            <a:r>
              <a:rPr lang="es-CO" sz="3200" b="1" dirty="0">
                <a:solidFill>
                  <a:schemeClr val="bg1"/>
                </a:solidFill>
              </a:rPr>
              <a:t>Consulta por Ámbito </a:t>
            </a:r>
            <a:r>
              <a:rPr lang="es-CO" sz="3200" b="1" dirty="0" smtClean="0">
                <a:solidFill>
                  <a:schemeClr val="bg1"/>
                </a:solidFill>
              </a:rPr>
              <a:t>Oferta Redistribución </a:t>
            </a:r>
            <a:endParaRPr lang="es-CO" sz="3200" b="1" dirty="0">
              <a:solidFill>
                <a:schemeClr val="bg1"/>
              </a:solidFill>
            </a:endParaRPr>
          </a:p>
        </p:txBody>
      </p:sp>
      <p:pic>
        <p:nvPicPr>
          <p:cNvPr id="5" name="Picture 2"/>
          <p:cNvPicPr>
            <a:picLocks noChangeAspect="1" noChangeArrowheads="1"/>
          </p:cNvPicPr>
          <p:nvPr/>
        </p:nvPicPr>
        <p:blipFill>
          <a:blip r:embed="rId3" cstate="print"/>
          <a:srcRect/>
          <a:stretch>
            <a:fillRect/>
          </a:stretch>
        </p:blipFill>
        <p:spPr bwMode="auto">
          <a:xfrm>
            <a:off x="0" y="0"/>
            <a:ext cx="9144000" cy="1037230"/>
          </a:xfrm>
          <a:prstGeom prst="rect">
            <a:avLst/>
          </a:prstGeom>
          <a:noFill/>
          <a:ln w="9525">
            <a:noFill/>
            <a:miter lim="800000"/>
            <a:headEnd/>
            <a:tailEnd/>
          </a:ln>
        </p:spPr>
      </p:pic>
      <p:sp>
        <p:nvSpPr>
          <p:cNvPr id="37" name="36 Rectángulo"/>
          <p:cNvSpPr/>
          <p:nvPr/>
        </p:nvSpPr>
        <p:spPr>
          <a:xfrm>
            <a:off x="1214651" y="5109333"/>
            <a:ext cx="7392147" cy="923330"/>
          </a:xfrm>
          <a:prstGeom prst="rect">
            <a:avLst/>
          </a:prstGeom>
        </p:spPr>
        <p:txBody>
          <a:bodyPr wrap="square">
            <a:spAutoFit/>
          </a:bodyPr>
          <a:lstStyle/>
          <a:p>
            <a:pPr algn="just"/>
            <a:r>
              <a:rPr lang="es-ES" b="1" dirty="0" smtClean="0">
                <a:solidFill>
                  <a:schemeClr val="bg2">
                    <a:lumMod val="25000"/>
                  </a:schemeClr>
                </a:solidFill>
              </a:rPr>
              <a:t>El Colegio Don Bosco tiene sobrecupo en la jornada de la tarde, es decir, que la cantidad de metros cuadrados no son suficientes para los alumnos que se están atendiendo en esa jornada. </a:t>
            </a:r>
            <a:endParaRPr lang="es-CO" b="1" dirty="0">
              <a:solidFill>
                <a:schemeClr val="bg2">
                  <a:lumMod val="25000"/>
                </a:schemeClr>
              </a:solidFill>
            </a:endParaRPr>
          </a:p>
        </p:txBody>
      </p:sp>
      <p:grpSp>
        <p:nvGrpSpPr>
          <p:cNvPr id="59" name="58 Grupo"/>
          <p:cNvGrpSpPr/>
          <p:nvPr/>
        </p:nvGrpSpPr>
        <p:grpSpPr>
          <a:xfrm>
            <a:off x="2470246" y="2333771"/>
            <a:ext cx="1473959" cy="1201004"/>
            <a:chOff x="3630304" y="2033517"/>
            <a:chExt cx="1473959" cy="1201004"/>
          </a:xfrm>
        </p:grpSpPr>
        <p:sp>
          <p:nvSpPr>
            <p:cNvPr id="42" name="41 Forma libre"/>
            <p:cNvSpPr/>
            <p:nvPr/>
          </p:nvSpPr>
          <p:spPr>
            <a:xfrm>
              <a:off x="3630304" y="2033517"/>
              <a:ext cx="1473959" cy="696036"/>
            </a:xfrm>
            <a:custGeom>
              <a:avLst/>
              <a:gdLst>
                <a:gd name="connsiteX0" fmla="*/ 0 w 1378565"/>
                <a:gd name="connsiteY0" fmla="*/ 82019 h 820190"/>
                <a:gd name="connsiteX1" fmla="*/ 24023 w 1378565"/>
                <a:gd name="connsiteY1" fmla="*/ 24023 h 820190"/>
                <a:gd name="connsiteX2" fmla="*/ 82019 w 1378565"/>
                <a:gd name="connsiteY2" fmla="*/ 0 h 820190"/>
                <a:gd name="connsiteX3" fmla="*/ 1296546 w 1378565"/>
                <a:gd name="connsiteY3" fmla="*/ 0 h 820190"/>
                <a:gd name="connsiteX4" fmla="*/ 1354542 w 1378565"/>
                <a:gd name="connsiteY4" fmla="*/ 24023 h 820190"/>
                <a:gd name="connsiteX5" fmla="*/ 1378565 w 1378565"/>
                <a:gd name="connsiteY5" fmla="*/ 82019 h 820190"/>
                <a:gd name="connsiteX6" fmla="*/ 1378565 w 1378565"/>
                <a:gd name="connsiteY6" fmla="*/ 738171 h 820190"/>
                <a:gd name="connsiteX7" fmla="*/ 1354542 w 1378565"/>
                <a:gd name="connsiteY7" fmla="*/ 796167 h 820190"/>
                <a:gd name="connsiteX8" fmla="*/ 1296546 w 1378565"/>
                <a:gd name="connsiteY8" fmla="*/ 820190 h 820190"/>
                <a:gd name="connsiteX9" fmla="*/ 82019 w 1378565"/>
                <a:gd name="connsiteY9" fmla="*/ 820190 h 820190"/>
                <a:gd name="connsiteX10" fmla="*/ 24023 w 1378565"/>
                <a:gd name="connsiteY10" fmla="*/ 796167 h 820190"/>
                <a:gd name="connsiteX11" fmla="*/ 0 w 1378565"/>
                <a:gd name="connsiteY11" fmla="*/ 738171 h 820190"/>
                <a:gd name="connsiteX12" fmla="*/ 0 w 1378565"/>
                <a:gd name="connsiteY12" fmla="*/ 82019 h 82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565" h="820190">
                  <a:moveTo>
                    <a:pt x="0" y="82019"/>
                  </a:moveTo>
                  <a:cubicBezTo>
                    <a:pt x="0" y="60266"/>
                    <a:pt x="8641" y="39404"/>
                    <a:pt x="24023" y="24023"/>
                  </a:cubicBezTo>
                  <a:cubicBezTo>
                    <a:pt x="39405" y="8641"/>
                    <a:pt x="60266" y="0"/>
                    <a:pt x="82019" y="0"/>
                  </a:cubicBezTo>
                  <a:lnTo>
                    <a:pt x="1296546" y="0"/>
                  </a:lnTo>
                  <a:cubicBezTo>
                    <a:pt x="1318299" y="0"/>
                    <a:pt x="1339161" y="8641"/>
                    <a:pt x="1354542" y="24023"/>
                  </a:cubicBezTo>
                  <a:cubicBezTo>
                    <a:pt x="1369924" y="39405"/>
                    <a:pt x="1378565" y="60266"/>
                    <a:pt x="1378565" y="82019"/>
                  </a:cubicBezTo>
                  <a:lnTo>
                    <a:pt x="1378565" y="738171"/>
                  </a:lnTo>
                  <a:cubicBezTo>
                    <a:pt x="1378565" y="759924"/>
                    <a:pt x="1369924" y="780786"/>
                    <a:pt x="1354542" y="796167"/>
                  </a:cubicBezTo>
                  <a:cubicBezTo>
                    <a:pt x="1339160" y="811549"/>
                    <a:pt x="1318299" y="820190"/>
                    <a:pt x="1296546" y="820190"/>
                  </a:cubicBezTo>
                  <a:lnTo>
                    <a:pt x="82019" y="820190"/>
                  </a:lnTo>
                  <a:cubicBezTo>
                    <a:pt x="60266" y="820190"/>
                    <a:pt x="39404" y="811549"/>
                    <a:pt x="24023" y="796167"/>
                  </a:cubicBezTo>
                  <a:cubicBezTo>
                    <a:pt x="8641" y="780785"/>
                    <a:pt x="0" y="759924"/>
                    <a:pt x="0" y="738171"/>
                  </a:cubicBezTo>
                  <a:lnTo>
                    <a:pt x="0" y="82019"/>
                  </a:lnTo>
                  <a:close/>
                </a:path>
              </a:pathLst>
            </a:custGeom>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txBody>
            <a:bodyPr spcFirstLastPara="0" vert="horz" wrap="square" lIns="99568" tIns="99568" rIns="99568" bIns="326737" numCol="1" spcCol="1270" anchor="t" anchorCtr="0">
              <a:noAutofit/>
            </a:bodyPr>
            <a:lstStyle/>
            <a:p>
              <a:pPr lvl="0" algn="ctr" defTabSz="622300">
                <a:lnSpc>
                  <a:spcPct val="90000"/>
                </a:lnSpc>
                <a:spcBef>
                  <a:spcPct val="0"/>
                </a:spcBef>
                <a:spcAft>
                  <a:spcPct val="35000"/>
                </a:spcAft>
              </a:pPr>
              <a:r>
                <a:rPr lang="es-CO" b="1" kern="1200" dirty="0" smtClean="0"/>
                <a:t>Cupos Mañana</a:t>
              </a:r>
            </a:p>
          </p:txBody>
        </p:sp>
        <p:sp>
          <p:nvSpPr>
            <p:cNvPr id="45" name="44 Rectángulo redondeado"/>
            <p:cNvSpPr/>
            <p:nvPr/>
          </p:nvSpPr>
          <p:spPr>
            <a:xfrm>
              <a:off x="3795913" y="2685567"/>
              <a:ext cx="1171872" cy="548954"/>
            </a:xfrm>
            <a:prstGeom prst="roundRect">
              <a:avLst>
                <a:gd name="adj" fmla="val 10000"/>
              </a:avLst>
            </a:prstGeom>
          </p:spPr>
          <p:style>
            <a:lnRef idx="2">
              <a:schemeClr val="accent3">
                <a:hueOff val="5625132"/>
                <a:satOff val="-8440"/>
                <a:lumOff val="-137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es-CO" sz="2400" b="1" dirty="0" smtClean="0"/>
                <a:t>34</a:t>
              </a:r>
              <a:endParaRPr lang="es-ES" sz="2400" b="1" dirty="0"/>
            </a:p>
          </p:txBody>
        </p:sp>
      </p:grpSp>
      <p:grpSp>
        <p:nvGrpSpPr>
          <p:cNvPr id="60" name="59 Grupo"/>
          <p:cNvGrpSpPr/>
          <p:nvPr/>
        </p:nvGrpSpPr>
        <p:grpSpPr>
          <a:xfrm>
            <a:off x="4110252" y="2349693"/>
            <a:ext cx="1473959" cy="1201004"/>
            <a:chOff x="3630304" y="2033517"/>
            <a:chExt cx="1473959" cy="1201004"/>
          </a:xfrm>
        </p:grpSpPr>
        <p:sp>
          <p:nvSpPr>
            <p:cNvPr id="61" name="60 Forma libre"/>
            <p:cNvSpPr/>
            <p:nvPr/>
          </p:nvSpPr>
          <p:spPr>
            <a:xfrm>
              <a:off x="3630304" y="2033517"/>
              <a:ext cx="1473959" cy="696036"/>
            </a:xfrm>
            <a:custGeom>
              <a:avLst/>
              <a:gdLst>
                <a:gd name="connsiteX0" fmla="*/ 0 w 1378565"/>
                <a:gd name="connsiteY0" fmla="*/ 82019 h 820190"/>
                <a:gd name="connsiteX1" fmla="*/ 24023 w 1378565"/>
                <a:gd name="connsiteY1" fmla="*/ 24023 h 820190"/>
                <a:gd name="connsiteX2" fmla="*/ 82019 w 1378565"/>
                <a:gd name="connsiteY2" fmla="*/ 0 h 820190"/>
                <a:gd name="connsiteX3" fmla="*/ 1296546 w 1378565"/>
                <a:gd name="connsiteY3" fmla="*/ 0 h 820190"/>
                <a:gd name="connsiteX4" fmla="*/ 1354542 w 1378565"/>
                <a:gd name="connsiteY4" fmla="*/ 24023 h 820190"/>
                <a:gd name="connsiteX5" fmla="*/ 1378565 w 1378565"/>
                <a:gd name="connsiteY5" fmla="*/ 82019 h 820190"/>
                <a:gd name="connsiteX6" fmla="*/ 1378565 w 1378565"/>
                <a:gd name="connsiteY6" fmla="*/ 738171 h 820190"/>
                <a:gd name="connsiteX7" fmla="*/ 1354542 w 1378565"/>
                <a:gd name="connsiteY7" fmla="*/ 796167 h 820190"/>
                <a:gd name="connsiteX8" fmla="*/ 1296546 w 1378565"/>
                <a:gd name="connsiteY8" fmla="*/ 820190 h 820190"/>
                <a:gd name="connsiteX9" fmla="*/ 82019 w 1378565"/>
                <a:gd name="connsiteY9" fmla="*/ 820190 h 820190"/>
                <a:gd name="connsiteX10" fmla="*/ 24023 w 1378565"/>
                <a:gd name="connsiteY10" fmla="*/ 796167 h 820190"/>
                <a:gd name="connsiteX11" fmla="*/ 0 w 1378565"/>
                <a:gd name="connsiteY11" fmla="*/ 738171 h 820190"/>
                <a:gd name="connsiteX12" fmla="*/ 0 w 1378565"/>
                <a:gd name="connsiteY12" fmla="*/ 82019 h 82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565" h="820190">
                  <a:moveTo>
                    <a:pt x="0" y="82019"/>
                  </a:moveTo>
                  <a:cubicBezTo>
                    <a:pt x="0" y="60266"/>
                    <a:pt x="8641" y="39404"/>
                    <a:pt x="24023" y="24023"/>
                  </a:cubicBezTo>
                  <a:cubicBezTo>
                    <a:pt x="39405" y="8641"/>
                    <a:pt x="60266" y="0"/>
                    <a:pt x="82019" y="0"/>
                  </a:cubicBezTo>
                  <a:lnTo>
                    <a:pt x="1296546" y="0"/>
                  </a:lnTo>
                  <a:cubicBezTo>
                    <a:pt x="1318299" y="0"/>
                    <a:pt x="1339161" y="8641"/>
                    <a:pt x="1354542" y="24023"/>
                  </a:cubicBezTo>
                  <a:cubicBezTo>
                    <a:pt x="1369924" y="39405"/>
                    <a:pt x="1378565" y="60266"/>
                    <a:pt x="1378565" y="82019"/>
                  </a:cubicBezTo>
                  <a:lnTo>
                    <a:pt x="1378565" y="738171"/>
                  </a:lnTo>
                  <a:cubicBezTo>
                    <a:pt x="1378565" y="759924"/>
                    <a:pt x="1369924" y="780786"/>
                    <a:pt x="1354542" y="796167"/>
                  </a:cubicBezTo>
                  <a:cubicBezTo>
                    <a:pt x="1339160" y="811549"/>
                    <a:pt x="1318299" y="820190"/>
                    <a:pt x="1296546" y="820190"/>
                  </a:cubicBezTo>
                  <a:lnTo>
                    <a:pt x="82019" y="820190"/>
                  </a:lnTo>
                  <a:cubicBezTo>
                    <a:pt x="60266" y="820190"/>
                    <a:pt x="39404" y="811549"/>
                    <a:pt x="24023" y="796167"/>
                  </a:cubicBezTo>
                  <a:cubicBezTo>
                    <a:pt x="8641" y="780785"/>
                    <a:pt x="0" y="759924"/>
                    <a:pt x="0" y="738171"/>
                  </a:cubicBezTo>
                  <a:lnTo>
                    <a:pt x="0" y="82019"/>
                  </a:lnTo>
                  <a:close/>
                </a:path>
              </a:pathLst>
            </a:custGeom>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txBody>
            <a:bodyPr spcFirstLastPara="0" vert="horz" wrap="square" lIns="99568" tIns="99568" rIns="99568" bIns="326737" numCol="1" spcCol="1270" anchor="t" anchorCtr="0">
              <a:noAutofit/>
            </a:bodyPr>
            <a:lstStyle/>
            <a:p>
              <a:pPr algn="ctr" defTabSz="622300">
                <a:lnSpc>
                  <a:spcPct val="90000"/>
                </a:lnSpc>
                <a:spcBef>
                  <a:spcPct val="0"/>
                </a:spcBef>
                <a:spcAft>
                  <a:spcPct val="35000"/>
                </a:spcAft>
              </a:pPr>
              <a:r>
                <a:rPr lang="es-CO" b="1" dirty="0" smtClean="0"/>
                <a:t>Cupos     Tarde</a:t>
              </a:r>
              <a:endParaRPr lang="es-CO" b="1" dirty="0"/>
            </a:p>
          </p:txBody>
        </p:sp>
        <p:sp>
          <p:nvSpPr>
            <p:cNvPr id="62" name="61 Rectángulo redondeado"/>
            <p:cNvSpPr/>
            <p:nvPr/>
          </p:nvSpPr>
          <p:spPr>
            <a:xfrm>
              <a:off x="3795913" y="2685567"/>
              <a:ext cx="1171872" cy="548954"/>
            </a:xfrm>
            <a:prstGeom prst="roundRect">
              <a:avLst>
                <a:gd name="adj" fmla="val 10000"/>
              </a:avLst>
            </a:prstGeom>
          </p:spPr>
          <p:style>
            <a:lnRef idx="2">
              <a:schemeClr val="accent3">
                <a:hueOff val="5625132"/>
                <a:satOff val="-8440"/>
                <a:lumOff val="-137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es-CO" sz="2400" b="1" dirty="0" smtClean="0">
                  <a:solidFill>
                    <a:srgbClr val="FF0000"/>
                  </a:solidFill>
                </a:rPr>
                <a:t>-46</a:t>
              </a:r>
              <a:endParaRPr lang="es-ES" sz="2400" b="1" dirty="0">
                <a:solidFill>
                  <a:srgbClr val="FF0000"/>
                </a:solidFill>
              </a:endParaRPr>
            </a:p>
          </p:txBody>
        </p:sp>
      </p:grpSp>
      <p:grpSp>
        <p:nvGrpSpPr>
          <p:cNvPr id="63" name="62 Grupo"/>
          <p:cNvGrpSpPr/>
          <p:nvPr/>
        </p:nvGrpSpPr>
        <p:grpSpPr>
          <a:xfrm>
            <a:off x="5843518" y="2336045"/>
            <a:ext cx="1473959" cy="1201004"/>
            <a:chOff x="3630304" y="2033517"/>
            <a:chExt cx="1473959" cy="1201004"/>
          </a:xfrm>
        </p:grpSpPr>
        <p:sp>
          <p:nvSpPr>
            <p:cNvPr id="64" name="63 Forma libre"/>
            <p:cNvSpPr/>
            <p:nvPr/>
          </p:nvSpPr>
          <p:spPr>
            <a:xfrm>
              <a:off x="3630304" y="2033517"/>
              <a:ext cx="1473959" cy="696036"/>
            </a:xfrm>
            <a:custGeom>
              <a:avLst/>
              <a:gdLst>
                <a:gd name="connsiteX0" fmla="*/ 0 w 1378565"/>
                <a:gd name="connsiteY0" fmla="*/ 82019 h 820190"/>
                <a:gd name="connsiteX1" fmla="*/ 24023 w 1378565"/>
                <a:gd name="connsiteY1" fmla="*/ 24023 h 820190"/>
                <a:gd name="connsiteX2" fmla="*/ 82019 w 1378565"/>
                <a:gd name="connsiteY2" fmla="*/ 0 h 820190"/>
                <a:gd name="connsiteX3" fmla="*/ 1296546 w 1378565"/>
                <a:gd name="connsiteY3" fmla="*/ 0 h 820190"/>
                <a:gd name="connsiteX4" fmla="*/ 1354542 w 1378565"/>
                <a:gd name="connsiteY4" fmla="*/ 24023 h 820190"/>
                <a:gd name="connsiteX5" fmla="*/ 1378565 w 1378565"/>
                <a:gd name="connsiteY5" fmla="*/ 82019 h 820190"/>
                <a:gd name="connsiteX6" fmla="*/ 1378565 w 1378565"/>
                <a:gd name="connsiteY6" fmla="*/ 738171 h 820190"/>
                <a:gd name="connsiteX7" fmla="*/ 1354542 w 1378565"/>
                <a:gd name="connsiteY7" fmla="*/ 796167 h 820190"/>
                <a:gd name="connsiteX8" fmla="*/ 1296546 w 1378565"/>
                <a:gd name="connsiteY8" fmla="*/ 820190 h 820190"/>
                <a:gd name="connsiteX9" fmla="*/ 82019 w 1378565"/>
                <a:gd name="connsiteY9" fmla="*/ 820190 h 820190"/>
                <a:gd name="connsiteX10" fmla="*/ 24023 w 1378565"/>
                <a:gd name="connsiteY10" fmla="*/ 796167 h 820190"/>
                <a:gd name="connsiteX11" fmla="*/ 0 w 1378565"/>
                <a:gd name="connsiteY11" fmla="*/ 738171 h 820190"/>
                <a:gd name="connsiteX12" fmla="*/ 0 w 1378565"/>
                <a:gd name="connsiteY12" fmla="*/ 82019 h 82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565" h="820190">
                  <a:moveTo>
                    <a:pt x="0" y="82019"/>
                  </a:moveTo>
                  <a:cubicBezTo>
                    <a:pt x="0" y="60266"/>
                    <a:pt x="8641" y="39404"/>
                    <a:pt x="24023" y="24023"/>
                  </a:cubicBezTo>
                  <a:cubicBezTo>
                    <a:pt x="39405" y="8641"/>
                    <a:pt x="60266" y="0"/>
                    <a:pt x="82019" y="0"/>
                  </a:cubicBezTo>
                  <a:lnTo>
                    <a:pt x="1296546" y="0"/>
                  </a:lnTo>
                  <a:cubicBezTo>
                    <a:pt x="1318299" y="0"/>
                    <a:pt x="1339161" y="8641"/>
                    <a:pt x="1354542" y="24023"/>
                  </a:cubicBezTo>
                  <a:cubicBezTo>
                    <a:pt x="1369924" y="39405"/>
                    <a:pt x="1378565" y="60266"/>
                    <a:pt x="1378565" y="82019"/>
                  </a:cubicBezTo>
                  <a:lnTo>
                    <a:pt x="1378565" y="738171"/>
                  </a:lnTo>
                  <a:cubicBezTo>
                    <a:pt x="1378565" y="759924"/>
                    <a:pt x="1369924" y="780786"/>
                    <a:pt x="1354542" y="796167"/>
                  </a:cubicBezTo>
                  <a:cubicBezTo>
                    <a:pt x="1339160" y="811549"/>
                    <a:pt x="1318299" y="820190"/>
                    <a:pt x="1296546" y="820190"/>
                  </a:cubicBezTo>
                  <a:lnTo>
                    <a:pt x="82019" y="820190"/>
                  </a:lnTo>
                  <a:cubicBezTo>
                    <a:pt x="60266" y="820190"/>
                    <a:pt x="39404" y="811549"/>
                    <a:pt x="24023" y="796167"/>
                  </a:cubicBezTo>
                  <a:cubicBezTo>
                    <a:pt x="8641" y="780785"/>
                    <a:pt x="0" y="759924"/>
                    <a:pt x="0" y="738171"/>
                  </a:cubicBezTo>
                  <a:lnTo>
                    <a:pt x="0" y="82019"/>
                  </a:lnTo>
                  <a:close/>
                </a:path>
              </a:pathLst>
            </a:custGeom>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txBody>
            <a:bodyPr spcFirstLastPara="0" vert="horz" wrap="square" lIns="99568" tIns="99568" rIns="99568" bIns="326737" numCol="1" spcCol="1270" anchor="t" anchorCtr="0">
              <a:noAutofit/>
            </a:bodyPr>
            <a:lstStyle/>
            <a:p>
              <a:pPr lvl="0" algn="ctr" defTabSz="622300">
                <a:lnSpc>
                  <a:spcPct val="90000"/>
                </a:lnSpc>
                <a:spcBef>
                  <a:spcPct val="0"/>
                </a:spcBef>
                <a:spcAft>
                  <a:spcPct val="35000"/>
                </a:spcAft>
              </a:pPr>
              <a:r>
                <a:rPr lang="es-CO" b="1" kern="1200" dirty="0" smtClean="0"/>
                <a:t>Cupos  Noche </a:t>
              </a:r>
            </a:p>
          </p:txBody>
        </p:sp>
        <p:sp>
          <p:nvSpPr>
            <p:cNvPr id="65" name="64 Rectángulo redondeado"/>
            <p:cNvSpPr/>
            <p:nvPr/>
          </p:nvSpPr>
          <p:spPr>
            <a:xfrm>
              <a:off x="3795913" y="2685567"/>
              <a:ext cx="1171872" cy="548954"/>
            </a:xfrm>
            <a:prstGeom prst="roundRect">
              <a:avLst>
                <a:gd name="adj" fmla="val 10000"/>
              </a:avLst>
            </a:prstGeom>
          </p:spPr>
          <p:style>
            <a:lnRef idx="2">
              <a:schemeClr val="accent3">
                <a:hueOff val="5625132"/>
                <a:satOff val="-8440"/>
                <a:lumOff val="-137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es-CO" sz="2400" b="1" dirty="0" smtClean="0"/>
                <a:t>45</a:t>
              </a:r>
              <a:endParaRPr lang="es-ES" sz="2400" b="1" dirty="0"/>
            </a:p>
          </p:txBody>
        </p:sp>
      </p:grpSp>
      <p:pic>
        <p:nvPicPr>
          <p:cNvPr id="1026" name="Picture 2"/>
          <p:cNvPicPr>
            <a:picLocks noChangeAspect="1" noChangeArrowheads="1"/>
          </p:cNvPicPr>
          <p:nvPr/>
        </p:nvPicPr>
        <p:blipFill rotWithShape="1">
          <a:blip r:embed="rId4" cstate="print"/>
          <a:srcRect l="808" t="2473" r="18697"/>
          <a:stretch/>
        </p:blipFill>
        <p:spPr bwMode="auto">
          <a:xfrm>
            <a:off x="3028522" y="3635637"/>
            <a:ext cx="3832038" cy="1124025"/>
          </a:xfrm>
          <a:prstGeom prst="rect">
            <a:avLst/>
          </a:prstGeom>
          <a:noFill/>
          <a:ln w="9525">
            <a:noFill/>
            <a:miter lim="800000"/>
            <a:headEnd/>
            <a:tailEnd/>
          </a:ln>
        </p:spPr>
      </p:pic>
      <p:sp>
        <p:nvSpPr>
          <p:cNvPr id="25" name="24 Rectángulo"/>
          <p:cNvSpPr/>
          <p:nvPr/>
        </p:nvSpPr>
        <p:spPr>
          <a:xfrm>
            <a:off x="1087334" y="271391"/>
            <a:ext cx="7294666" cy="830997"/>
          </a:xfrm>
          <a:prstGeom prst="rect">
            <a:avLst/>
          </a:prstGeom>
          <a:solidFill>
            <a:schemeClr val="bg1"/>
          </a:solidFill>
        </p:spPr>
        <p:txBody>
          <a:bodyPr wrap="square">
            <a:spAutoFit/>
          </a:bodyPr>
          <a:lstStyle/>
          <a:p>
            <a:r>
              <a:rPr lang="es-ES" sz="2400" b="1" dirty="0" smtClean="0">
                <a:ln w="11430"/>
                <a:solidFill>
                  <a:schemeClr val="accent3">
                    <a:lumMod val="50000"/>
                  </a:schemeClr>
                </a:solidFill>
              </a:rPr>
              <a:t>¿Cuántos cupos están disponibles entre jornadas del mismo predio?</a:t>
            </a:r>
          </a:p>
        </p:txBody>
      </p:sp>
      <p:sp>
        <p:nvSpPr>
          <p:cNvPr id="26" name="25 Rectángulo"/>
          <p:cNvSpPr/>
          <p:nvPr/>
        </p:nvSpPr>
        <p:spPr bwMode="auto">
          <a:xfrm rot="16200000">
            <a:off x="-2019464" y="3384666"/>
            <a:ext cx="5238771"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O" sz="2400" b="1" dirty="0" smtClean="0">
                <a:solidFill>
                  <a:schemeClr val="bg1">
                    <a:lumMod val="85000"/>
                  </a:schemeClr>
                </a:solidFill>
                <a:latin typeface="Arial" pitchFamily="34" charset="0"/>
                <a:cs typeface="Arial" pitchFamily="34" charset="0"/>
              </a:rPr>
              <a:t>Consulta por Ámbito de la Oferta Redistribución</a:t>
            </a:r>
            <a:endParaRPr lang="en-US" sz="2400" b="1" dirty="0">
              <a:solidFill>
                <a:schemeClr val="bg1">
                  <a:lumMod val="85000"/>
                </a:schemeClr>
              </a:solidFill>
              <a:latin typeface="Arial" pitchFamily="34" charset="0"/>
              <a:cs typeface="Arial" pitchFamily="34" charset="0"/>
            </a:endParaRPr>
          </a:p>
        </p:txBody>
      </p:sp>
      <p:pic>
        <p:nvPicPr>
          <p:cNvPr id="23" name="Picture 3">
            <a:hlinkClick r:id="rId5" action="ppaction://hlinkpres?slideindex=53&amp;slidetitle=Diapositiva 53"/>
          </p:cNvPr>
          <p:cNvPicPr>
            <a:picLocks noChangeAspect="1" noChangeArrowheads="1"/>
          </p:cNvPicPr>
          <p:nvPr/>
        </p:nvPicPr>
        <p:blipFill>
          <a:blip r:embed="rId6" cstate="print"/>
          <a:srcRect l="15265" r="21343" b="4229"/>
          <a:stretch>
            <a:fillRect/>
          </a:stretch>
        </p:blipFill>
        <p:spPr bwMode="auto">
          <a:xfrm>
            <a:off x="8407007" y="6250675"/>
            <a:ext cx="736993" cy="607325"/>
          </a:xfrm>
          <a:prstGeom prst="rect">
            <a:avLst/>
          </a:prstGeom>
          <a:noFill/>
          <a:ln w="9525">
            <a:noFill/>
            <a:miter lim="800000"/>
            <a:headEnd/>
            <a:tailEnd/>
          </a:ln>
        </p:spPr>
      </p:pic>
    </p:spTree>
    <p:extLst>
      <p:ext uri="{BB962C8B-B14F-4D97-AF65-F5344CB8AC3E}">
        <p14:creationId xmlns:p14="http://schemas.microsoft.com/office/powerpoint/2010/main" val="206942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ox(in)">
                                      <p:cBhvr>
                                        <p:cTn id="7" dur="1000"/>
                                        <p:tgtEl>
                                          <p:spTgt spid="59"/>
                                        </p:tgtEl>
                                      </p:cBhvr>
                                    </p:animEffect>
                                  </p:childTnLst>
                                </p:cTn>
                              </p:par>
                              <p:par>
                                <p:cTn id="8" presetID="4" presetClass="entr" presetSubtype="16"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box(in)">
                                      <p:cBhvr>
                                        <p:cTn id="10" dur="1000"/>
                                        <p:tgtEl>
                                          <p:spTgt spid="60"/>
                                        </p:tgtEl>
                                      </p:cBhvr>
                                    </p:animEffect>
                                  </p:childTnLst>
                                </p:cTn>
                              </p:par>
                              <p:par>
                                <p:cTn id="11" presetID="4" presetClass="entr" presetSubtype="16"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box(in)">
                                      <p:cBhvr>
                                        <p:cTn id="13" dur="1000"/>
                                        <p:tgtEl>
                                          <p:spTgt spid="63"/>
                                        </p:tgtEl>
                                      </p:cBhvr>
                                    </p:animEffect>
                                  </p:childTnLst>
                                </p:cTn>
                              </p:par>
                              <p:par>
                                <p:cTn id="14" presetID="4" presetClass="entr" presetSubtype="16"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box(in)">
                                      <p:cBhvr>
                                        <p:cTn id="16" dur="10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ppt_x"/>
                                          </p:val>
                                        </p:tav>
                                        <p:tav tm="100000">
                                          <p:val>
                                            <p:strVal val="#ppt_x"/>
                                          </p:val>
                                        </p:tav>
                                      </p:tavLst>
                                    </p:anim>
                                    <p:anim calcmode="lin" valueType="num">
                                      <p:cBhvr additive="base">
                                        <p:cTn id="2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90783" y="2910676"/>
            <a:ext cx="5361814" cy="461665"/>
          </a:xfrm>
          <a:prstGeom prst="rect">
            <a:avLst/>
          </a:prstGeom>
          <a:noFill/>
        </p:spPr>
        <p:txBody>
          <a:bodyPr wrap="square" rtlCol="0">
            <a:spAutoFit/>
          </a:bodyPr>
          <a:lstStyle/>
          <a:p>
            <a:r>
              <a:rPr lang="es-CO" sz="2400" b="1" dirty="0" smtClean="0">
                <a:solidFill>
                  <a:srgbClr val="002060"/>
                </a:solidFill>
              </a:rPr>
              <a:t>Indicador de Utilización </a:t>
            </a:r>
            <a:r>
              <a:rPr lang="es-CO" sz="2400" b="1" dirty="0">
                <a:solidFill>
                  <a:srgbClr val="002060"/>
                </a:solidFill>
              </a:rPr>
              <a:t>E</a:t>
            </a:r>
            <a:r>
              <a:rPr lang="es-CO" sz="2400" b="1" dirty="0" smtClean="0">
                <a:solidFill>
                  <a:srgbClr val="002060"/>
                </a:solidFill>
              </a:rPr>
              <a:t>stándar Total</a:t>
            </a:r>
          </a:p>
        </p:txBody>
      </p:sp>
      <p:sp>
        <p:nvSpPr>
          <p:cNvPr id="6" name="Rectangle 106"/>
          <p:cNvSpPr>
            <a:spLocks noChangeArrowheads="1"/>
          </p:cNvSpPr>
          <p:nvPr/>
        </p:nvSpPr>
        <p:spPr bwMode="auto">
          <a:xfrm>
            <a:off x="408652" y="2015167"/>
            <a:ext cx="8188657" cy="638955"/>
          </a:xfrm>
          <a:prstGeom prst="rect">
            <a:avLst/>
          </a:prstGeom>
          <a:solidFill>
            <a:schemeClr val="bg1"/>
          </a:solidFill>
          <a:ln w="9525">
            <a:noFill/>
            <a:miter lim="800000"/>
            <a:headEnd/>
            <a:tailEnd/>
          </a:ln>
        </p:spPr>
        <p:txBody>
          <a:bodyPr wrap="none" anchor="ctr"/>
          <a:lstStyle/>
          <a:p>
            <a:pPr algn="ctr"/>
            <a:r>
              <a:rPr lang="es-CO" dirty="0" smtClean="0">
                <a:latin typeface="Cambria Math"/>
              </a:rPr>
              <a:t>Estudiantes de la jornada  n</a:t>
            </a:r>
          </a:p>
          <a:p>
            <a:pPr algn="ctr"/>
            <a:r>
              <a:rPr lang="es-CO" dirty="0" smtClean="0">
                <a:latin typeface="Cambria Math"/>
              </a:rPr>
              <a:t>(∑𝑚 totales por espacio de cada edificio ambientes A estado activo)/estándar aula )</a:t>
            </a:r>
            <a:endParaRPr lang="es-CO" dirty="0"/>
          </a:p>
        </p:txBody>
      </p:sp>
      <p:sp>
        <p:nvSpPr>
          <p:cNvPr id="10" name="9 Rectángulo"/>
          <p:cNvSpPr/>
          <p:nvPr/>
        </p:nvSpPr>
        <p:spPr>
          <a:xfrm>
            <a:off x="326766" y="1515503"/>
            <a:ext cx="6619164" cy="461665"/>
          </a:xfrm>
          <a:prstGeom prst="rect">
            <a:avLst/>
          </a:prstGeom>
        </p:spPr>
        <p:txBody>
          <a:bodyPr wrap="square">
            <a:spAutoFit/>
          </a:bodyPr>
          <a:lstStyle/>
          <a:p>
            <a:r>
              <a:rPr lang="es-CO" sz="2400" b="1" dirty="0" smtClean="0">
                <a:solidFill>
                  <a:srgbClr val="002060"/>
                </a:solidFill>
              </a:rPr>
              <a:t>Utilización </a:t>
            </a:r>
            <a:r>
              <a:rPr lang="es-CO" sz="2400" b="1" dirty="0">
                <a:solidFill>
                  <a:srgbClr val="002060"/>
                </a:solidFill>
              </a:rPr>
              <a:t>E</a:t>
            </a:r>
            <a:r>
              <a:rPr lang="es-CO" sz="2400" b="1" dirty="0" smtClean="0">
                <a:solidFill>
                  <a:srgbClr val="002060"/>
                </a:solidFill>
              </a:rPr>
              <a:t>stándar por Jornada n</a:t>
            </a:r>
            <a:endParaRPr lang="es-CO" sz="2800" b="1" dirty="0" smtClean="0">
              <a:solidFill>
                <a:srgbClr val="002060"/>
              </a:solidFill>
            </a:endParaRPr>
          </a:p>
        </p:txBody>
      </p:sp>
      <p:pic>
        <p:nvPicPr>
          <p:cNvPr id="11" name="Picture 2"/>
          <p:cNvPicPr>
            <a:picLocks noChangeAspect="1" noChangeArrowheads="1"/>
          </p:cNvPicPr>
          <p:nvPr/>
        </p:nvPicPr>
        <p:blipFill>
          <a:blip r:embed="rId2" cstate="print"/>
          <a:srcRect/>
          <a:stretch>
            <a:fillRect/>
          </a:stretch>
        </p:blipFill>
        <p:spPr bwMode="auto">
          <a:xfrm>
            <a:off x="0" y="0"/>
            <a:ext cx="9144000" cy="1037230"/>
          </a:xfrm>
          <a:prstGeom prst="rect">
            <a:avLst/>
          </a:prstGeom>
          <a:noFill/>
          <a:ln w="9525">
            <a:noFill/>
            <a:miter lim="800000"/>
            <a:headEnd/>
            <a:tailEnd/>
          </a:ln>
        </p:spPr>
      </p:pic>
      <p:sp>
        <p:nvSpPr>
          <p:cNvPr id="12" name="11 Rectángulo"/>
          <p:cNvSpPr/>
          <p:nvPr/>
        </p:nvSpPr>
        <p:spPr bwMode="auto">
          <a:xfrm>
            <a:off x="940535" y="257766"/>
            <a:ext cx="7794031"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O" sz="2400" b="1" dirty="0" smtClean="0">
                <a:solidFill>
                  <a:schemeClr val="accent3">
                    <a:lumMod val="50000"/>
                  </a:schemeClr>
                </a:solidFill>
                <a:latin typeface="Arial" pitchFamily="34" charset="0"/>
                <a:cs typeface="Arial" pitchFamily="34" charset="0"/>
              </a:rPr>
              <a:t>Indicadores Ámbito de la Oferta Redistribución</a:t>
            </a:r>
            <a:endParaRPr lang="en-US" sz="2400" b="1" dirty="0">
              <a:solidFill>
                <a:schemeClr val="accent3">
                  <a:lumMod val="50000"/>
                </a:schemeClr>
              </a:solidFill>
              <a:latin typeface="Arial" pitchFamily="34" charset="0"/>
              <a:cs typeface="Arial" pitchFamily="34" charset="0"/>
            </a:endParaRPr>
          </a:p>
        </p:txBody>
      </p:sp>
      <p:sp>
        <p:nvSpPr>
          <p:cNvPr id="13" name="Rectangle 106"/>
          <p:cNvSpPr>
            <a:spLocks noChangeArrowheads="1"/>
          </p:cNvSpPr>
          <p:nvPr/>
        </p:nvSpPr>
        <p:spPr bwMode="auto">
          <a:xfrm>
            <a:off x="1341912" y="3500800"/>
            <a:ext cx="6322136" cy="509301"/>
          </a:xfrm>
          <a:prstGeom prst="rect">
            <a:avLst/>
          </a:prstGeom>
          <a:solidFill>
            <a:schemeClr val="bg1"/>
          </a:solidFill>
          <a:ln w="9525">
            <a:noFill/>
            <a:miter lim="800000"/>
            <a:headEnd/>
            <a:tailEnd/>
          </a:ln>
        </p:spPr>
        <p:txBody>
          <a:bodyPr wrap="none" anchor="ctr"/>
          <a:lstStyle/>
          <a:p>
            <a:pPr algn="ctr"/>
            <a:r>
              <a:rPr lang="es-CO" dirty="0" smtClean="0">
                <a:latin typeface="Cambria Math"/>
              </a:rPr>
              <a:t>Suma de estudiantes por las n jornadas del predio</a:t>
            </a:r>
          </a:p>
          <a:p>
            <a:pPr algn="ctr"/>
            <a:r>
              <a:rPr lang="es-CO" dirty="0" smtClean="0">
                <a:latin typeface="Cambria Math"/>
              </a:rPr>
              <a:t> (# de jornadas*∑𝑚2  ambiente A  estado activo)/estándar aula )</a:t>
            </a:r>
            <a:endParaRPr lang="es-CO" dirty="0"/>
          </a:p>
        </p:txBody>
      </p:sp>
      <p:cxnSp>
        <p:nvCxnSpPr>
          <p:cNvPr id="15" name="14 Conector recto"/>
          <p:cNvCxnSpPr>
            <a:stCxn id="6" idx="1"/>
          </p:cNvCxnSpPr>
          <p:nvPr/>
        </p:nvCxnSpPr>
        <p:spPr>
          <a:xfrm>
            <a:off x="408652" y="2334645"/>
            <a:ext cx="8197496" cy="19080"/>
          </a:xfrm>
          <a:prstGeom prst="line">
            <a:avLst/>
          </a:prstGeom>
        </p:spPr>
        <p:style>
          <a:lnRef idx="1">
            <a:schemeClr val="dk1"/>
          </a:lnRef>
          <a:fillRef idx="0">
            <a:schemeClr val="dk1"/>
          </a:fillRef>
          <a:effectRef idx="0">
            <a:schemeClr val="dk1"/>
          </a:effectRef>
          <a:fontRef idx="minor">
            <a:schemeClr val="tx1"/>
          </a:fontRef>
        </p:style>
      </p:cxnSp>
      <p:cxnSp>
        <p:nvCxnSpPr>
          <p:cNvPr id="18" name="17 Conector recto"/>
          <p:cNvCxnSpPr>
            <a:stCxn id="17" idx="1"/>
          </p:cNvCxnSpPr>
          <p:nvPr/>
        </p:nvCxnSpPr>
        <p:spPr>
          <a:xfrm flipV="1">
            <a:off x="1473177" y="5008729"/>
            <a:ext cx="2102536" cy="1244"/>
          </a:xfrm>
          <a:prstGeom prst="line">
            <a:avLst/>
          </a:prstGeom>
        </p:spPr>
        <p:style>
          <a:lnRef idx="1">
            <a:schemeClr val="dk1"/>
          </a:lnRef>
          <a:fillRef idx="0">
            <a:schemeClr val="dk1"/>
          </a:fillRef>
          <a:effectRef idx="0">
            <a:schemeClr val="dk1"/>
          </a:effectRef>
          <a:fontRef idx="minor">
            <a:schemeClr val="tx1"/>
          </a:fontRef>
        </p:style>
      </p:cxnSp>
      <p:sp>
        <p:nvSpPr>
          <p:cNvPr id="19" name="18 CuadroTexto"/>
          <p:cNvSpPr txBox="1"/>
          <p:nvPr/>
        </p:nvSpPr>
        <p:spPr>
          <a:xfrm>
            <a:off x="356597" y="4195907"/>
            <a:ext cx="7977052" cy="461665"/>
          </a:xfrm>
          <a:prstGeom prst="rect">
            <a:avLst/>
          </a:prstGeom>
          <a:noFill/>
        </p:spPr>
        <p:txBody>
          <a:bodyPr wrap="square" rtlCol="0">
            <a:spAutoFit/>
          </a:bodyPr>
          <a:lstStyle/>
          <a:p>
            <a:r>
              <a:rPr lang="es-CO" sz="2400" b="1" dirty="0" smtClean="0">
                <a:solidFill>
                  <a:srgbClr val="002060"/>
                </a:solidFill>
              </a:rPr>
              <a:t>Cupos por jornada n</a:t>
            </a:r>
            <a:endParaRPr lang="es-CO" sz="2800" b="1" dirty="0" smtClean="0">
              <a:solidFill>
                <a:srgbClr val="002060"/>
              </a:solidFill>
            </a:endParaRPr>
          </a:p>
        </p:txBody>
      </p:sp>
      <p:grpSp>
        <p:nvGrpSpPr>
          <p:cNvPr id="23" name="22 Grupo"/>
          <p:cNvGrpSpPr/>
          <p:nvPr/>
        </p:nvGrpSpPr>
        <p:grpSpPr>
          <a:xfrm>
            <a:off x="1473177" y="4615433"/>
            <a:ext cx="6059607" cy="789080"/>
            <a:chOff x="1665027" y="1763051"/>
            <a:chExt cx="5923436" cy="928831"/>
          </a:xfrm>
          <a:solidFill>
            <a:schemeClr val="bg1"/>
          </a:solidFill>
        </p:grpSpPr>
        <p:sp>
          <p:nvSpPr>
            <p:cNvPr id="17" name="Rectangle 106"/>
            <p:cNvSpPr>
              <a:spLocks noChangeArrowheads="1"/>
            </p:cNvSpPr>
            <p:nvPr/>
          </p:nvSpPr>
          <p:spPr bwMode="auto">
            <a:xfrm>
              <a:off x="1665027" y="1763051"/>
              <a:ext cx="5870072" cy="928831"/>
            </a:xfrm>
            <a:prstGeom prst="rect">
              <a:avLst/>
            </a:prstGeom>
            <a:grpFill/>
            <a:ln w="9525">
              <a:noFill/>
              <a:miter lim="800000"/>
              <a:headEnd/>
              <a:tailEnd/>
            </a:ln>
          </p:spPr>
          <p:txBody>
            <a:bodyPr wrap="none" anchor="ctr"/>
            <a:lstStyle/>
            <a:p>
              <a:r>
                <a:rPr lang="es-CO" dirty="0" smtClean="0">
                  <a:latin typeface="Cambria Math"/>
                </a:rPr>
                <a:t>m2 aula en estado activo              </a:t>
              </a:r>
            </a:p>
            <a:p>
              <a:r>
                <a:rPr lang="es-CO" dirty="0" smtClean="0">
                  <a:latin typeface="Cambria Math"/>
                </a:rPr>
                <a:t>Estándar aula</a:t>
              </a:r>
              <a:endParaRPr lang="es-CO" dirty="0"/>
            </a:p>
          </p:txBody>
        </p:sp>
        <p:sp>
          <p:nvSpPr>
            <p:cNvPr id="20" name="19 Rectángulo"/>
            <p:cNvSpPr/>
            <p:nvPr/>
          </p:nvSpPr>
          <p:spPr>
            <a:xfrm>
              <a:off x="4258102" y="1792251"/>
              <a:ext cx="3330361" cy="543429"/>
            </a:xfrm>
            <a:prstGeom prst="rect">
              <a:avLst/>
            </a:prstGeom>
            <a:grpFill/>
            <a:ln>
              <a:noFill/>
            </a:ln>
          </p:spPr>
          <p:txBody>
            <a:bodyPr wrap="square">
              <a:spAutoFit/>
            </a:bodyPr>
            <a:lstStyle/>
            <a:p>
              <a:r>
                <a:rPr lang="es-CO" sz="2400" dirty="0" smtClean="0">
                  <a:latin typeface="Cambria Math"/>
                </a:rPr>
                <a:t>(</a:t>
              </a:r>
              <a:r>
                <a:rPr lang="es-CO" dirty="0" smtClean="0">
                  <a:latin typeface="Cambria Math"/>
                </a:rPr>
                <a:t># de alumnos de la jornada n</a:t>
              </a:r>
              <a:r>
                <a:rPr lang="es-CO" sz="2400" dirty="0" smtClean="0">
                  <a:latin typeface="Cambria Math"/>
                </a:rPr>
                <a:t>)</a:t>
              </a:r>
              <a:endParaRPr lang="es-ES" dirty="0"/>
            </a:p>
          </p:txBody>
        </p:sp>
        <p:sp>
          <p:nvSpPr>
            <p:cNvPr id="22" name="21 Menos"/>
            <p:cNvSpPr/>
            <p:nvPr/>
          </p:nvSpPr>
          <p:spPr>
            <a:xfrm>
              <a:off x="4162567" y="2088108"/>
              <a:ext cx="204716" cy="54591"/>
            </a:xfrm>
            <a:prstGeom prst="mathMinus">
              <a:avLst/>
            </a:prstGeom>
            <a:solidFill>
              <a:schemeClr val="tx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s-ES" dirty="0">
                <a:solidFill>
                  <a:schemeClr val="tx1"/>
                </a:solidFill>
              </a:endParaRPr>
            </a:p>
          </p:txBody>
        </p:sp>
      </p:grpSp>
      <p:cxnSp>
        <p:nvCxnSpPr>
          <p:cNvPr id="24" name="23 Conector recto"/>
          <p:cNvCxnSpPr/>
          <p:nvPr/>
        </p:nvCxnSpPr>
        <p:spPr>
          <a:xfrm>
            <a:off x="1561887" y="5003149"/>
            <a:ext cx="2491498" cy="5579"/>
          </a:xfrm>
          <a:prstGeom prst="line">
            <a:avLst/>
          </a:prstGeom>
        </p:spPr>
        <p:style>
          <a:lnRef idx="1">
            <a:schemeClr val="dk1"/>
          </a:lnRef>
          <a:fillRef idx="0">
            <a:schemeClr val="dk1"/>
          </a:fillRef>
          <a:effectRef idx="0">
            <a:schemeClr val="dk1"/>
          </a:effectRef>
          <a:fontRef idx="minor">
            <a:schemeClr val="tx1"/>
          </a:fontRef>
        </p:style>
      </p:cxnSp>
      <p:cxnSp>
        <p:nvCxnSpPr>
          <p:cNvPr id="26" name="25 Conector recto"/>
          <p:cNvCxnSpPr>
            <a:stCxn id="13" idx="1"/>
            <a:endCxn id="13" idx="3"/>
          </p:cNvCxnSpPr>
          <p:nvPr/>
        </p:nvCxnSpPr>
        <p:spPr>
          <a:xfrm>
            <a:off x="1341912" y="3755451"/>
            <a:ext cx="6322136" cy="0"/>
          </a:xfrm>
          <a:prstGeom prst="line">
            <a:avLst/>
          </a:prstGeom>
        </p:spPr>
        <p:style>
          <a:lnRef idx="1">
            <a:schemeClr val="dk1"/>
          </a:lnRef>
          <a:fillRef idx="0">
            <a:schemeClr val="dk1"/>
          </a:fillRef>
          <a:effectRef idx="0">
            <a:schemeClr val="dk1"/>
          </a:effectRef>
          <a:fontRef idx="minor">
            <a:schemeClr val="tx1"/>
          </a:fontRef>
        </p:style>
      </p:cxnSp>
      <p:pic>
        <p:nvPicPr>
          <p:cNvPr id="31" name="Picture 1">
            <a:hlinkClick r:id="rId3" action="ppaction://hlinkpres?slideindex=40&amp;slidetitle=Diapositiva 40"/>
          </p:cNvPr>
          <p:cNvPicPr>
            <a:picLocks noChangeAspect="1" noChangeArrowheads="1"/>
          </p:cNvPicPr>
          <p:nvPr/>
        </p:nvPicPr>
        <p:blipFill>
          <a:blip r:embed="rId4" cstate="print"/>
          <a:srcRect/>
          <a:stretch>
            <a:fillRect/>
          </a:stretch>
        </p:blipFill>
        <p:spPr bwMode="auto">
          <a:xfrm>
            <a:off x="8386429" y="6305265"/>
            <a:ext cx="716627" cy="498143"/>
          </a:xfrm>
          <a:prstGeom prst="rect">
            <a:avLst/>
          </a:prstGeom>
          <a:noFill/>
          <a:ln w="9525">
            <a:noFill/>
            <a:miter lim="800000"/>
            <a:headEnd/>
            <a:tailEnd/>
          </a:ln>
        </p:spPr>
      </p:pic>
      <p:sp>
        <p:nvSpPr>
          <p:cNvPr id="21" name="20 Forma libre"/>
          <p:cNvSpPr/>
          <p:nvPr/>
        </p:nvSpPr>
        <p:spPr>
          <a:xfrm>
            <a:off x="415283" y="5410241"/>
            <a:ext cx="3965648" cy="584644"/>
          </a:xfrm>
          <a:custGeom>
            <a:avLst/>
            <a:gdLst>
              <a:gd name="connsiteX0" fmla="*/ 0 w 1378565"/>
              <a:gd name="connsiteY0" fmla="*/ 82019 h 820190"/>
              <a:gd name="connsiteX1" fmla="*/ 24023 w 1378565"/>
              <a:gd name="connsiteY1" fmla="*/ 24023 h 820190"/>
              <a:gd name="connsiteX2" fmla="*/ 82019 w 1378565"/>
              <a:gd name="connsiteY2" fmla="*/ 0 h 820190"/>
              <a:gd name="connsiteX3" fmla="*/ 1296546 w 1378565"/>
              <a:gd name="connsiteY3" fmla="*/ 0 h 820190"/>
              <a:gd name="connsiteX4" fmla="*/ 1354542 w 1378565"/>
              <a:gd name="connsiteY4" fmla="*/ 24023 h 820190"/>
              <a:gd name="connsiteX5" fmla="*/ 1378565 w 1378565"/>
              <a:gd name="connsiteY5" fmla="*/ 82019 h 820190"/>
              <a:gd name="connsiteX6" fmla="*/ 1378565 w 1378565"/>
              <a:gd name="connsiteY6" fmla="*/ 738171 h 820190"/>
              <a:gd name="connsiteX7" fmla="*/ 1354542 w 1378565"/>
              <a:gd name="connsiteY7" fmla="*/ 796167 h 820190"/>
              <a:gd name="connsiteX8" fmla="*/ 1296546 w 1378565"/>
              <a:gd name="connsiteY8" fmla="*/ 820190 h 820190"/>
              <a:gd name="connsiteX9" fmla="*/ 82019 w 1378565"/>
              <a:gd name="connsiteY9" fmla="*/ 820190 h 820190"/>
              <a:gd name="connsiteX10" fmla="*/ 24023 w 1378565"/>
              <a:gd name="connsiteY10" fmla="*/ 796167 h 820190"/>
              <a:gd name="connsiteX11" fmla="*/ 0 w 1378565"/>
              <a:gd name="connsiteY11" fmla="*/ 738171 h 820190"/>
              <a:gd name="connsiteX12" fmla="*/ 0 w 1378565"/>
              <a:gd name="connsiteY12" fmla="*/ 82019 h 82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565" h="820190">
                <a:moveTo>
                  <a:pt x="0" y="82019"/>
                </a:moveTo>
                <a:cubicBezTo>
                  <a:pt x="0" y="60266"/>
                  <a:pt x="8641" y="39404"/>
                  <a:pt x="24023" y="24023"/>
                </a:cubicBezTo>
                <a:cubicBezTo>
                  <a:pt x="39405" y="8641"/>
                  <a:pt x="60266" y="0"/>
                  <a:pt x="82019" y="0"/>
                </a:cubicBezTo>
                <a:lnTo>
                  <a:pt x="1296546" y="0"/>
                </a:lnTo>
                <a:cubicBezTo>
                  <a:pt x="1318299" y="0"/>
                  <a:pt x="1339161" y="8641"/>
                  <a:pt x="1354542" y="24023"/>
                </a:cubicBezTo>
                <a:cubicBezTo>
                  <a:pt x="1369924" y="39405"/>
                  <a:pt x="1378565" y="60266"/>
                  <a:pt x="1378565" y="82019"/>
                </a:cubicBezTo>
                <a:lnTo>
                  <a:pt x="1378565" y="738171"/>
                </a:lnTo>
                <a:cubicBezTo>
                  <a:pt x="1378565" y="759924"/>
                  <a:pt x="1369924" y="780786"/>
                  <a:pt x="1354542" y="796167"/>
                </a:cubicBezTo>
                <a:cubicBezTo>
                  <a:pt x="1339160" y="811549"/>
                  <a:pt x="1318299" y="820190"/>
                  <a:pt x="1296546" y="820190"/>
                </a:cubicBezTo>
                <a:lnTo>
                  <a:pt x="82019" y="820190"/>
                </a:lnTo>
                <a:cubicBezTo>
                  <a:pt x="60266" y="820190"/>
                  <a:pt x="39404" y="811549"/>
                  <a:pt x="24023" y="796167"/>
                </a:cubicBezTo>
                <a:cubicBezTo>
                  <a:pt x="8641" y="780785"/>
                  <a:pt x="0" y="759924"/>
                  <a:pt x="0" y="738171"/>
                </a:cubicBezTo>
                <a:lnTo>
                  <a:pt x="0" y="82019"/>
                </a:lnTo>
                <a:close/>
              </a:path>
            </a:pathLst>
          </a:custGeom>
          <a:noFill/>
          <a:ln>
            <a:noFill/>
          </a:ln>
        </p:spPr>
        <p:style>
          <a:lnRef idx="2">
            <a:schemeClr val="accent3"/>
          </a:lnRef>
          <a:fillRef idx="1">
            <a:schemeClr val="lt1"/>
          </a:fillRef>
          <a:effectRef idx="0">
            <a:schemeClr val="accent3"/>
          </a:effectRef>
          <a:fontRef idx="minor">
            <a:schemeClr val="dk1"/>
          </a:fontRef>
        </p:style>
        <p:txBody>
          <a:bodyPr spcFirstLastPara="0" vert="horz" wrap="square" lIns="99568" tIns="99568" rIns="99568" bIns="326737" numCol="1" spcCol="1270" anchor="t" anchorCtr="0">
            <a:noAutofit/>
          </a:bodyPr>
          <a:lstStyle/>
          <a:p>
            <a:r>
              <a:rPr lang="es-CO" sz="2400" b="1" kern="1200" dirty="0" smtClean="0">
                <a:solidFill>
                  <a:schemeClr val="tx2">
                    <a:lumMod val="75000"/>
                  </a:schemeClr>
                </a:solidFill>
              </a:rPr>
              <a:t>Estándar de Aula: 1.65</a:t>
            </a:r>
            <a:r>
              <a:rPr lang="es-CO" sz="2400" b="1" dirty="0" smtClean="0">
                <a:solidFill>
                  <a:schemeClr val="tx2">
                    <a:lumMod val="75000"/>
                  </a:schemeClr>
                </a:solidFill>
              </a:rPr>
              <a:t> </a:t>
            </a:r>
            <a:r>
              <a:rPr lang="es-CO" sz="2400" b="1" dirty="0">
                <a:solidFill>
                  <a:schemeClr val="tx2">
                    <a:lumMod val="75000"/>
                  </a:schemeClr>
                </a:solidFill>
              </a:rPr>
              <a:t>m</a:t>
            </a:r>
            <a:r>
              <a:rPr lang="es-CO" sz="2400" b="1" baseline="30000" dirty="0">
                <a:solidFill>
                  <a:schemeClr val="tx2">
                    <a:lumMod val="75000"/>
                  </a:schemeClr>
                </a:solidFill>
              </a:rPr>
              <a:t>2</a:t>
            </a:r>
            <a:endParaRPr lang="es-CO" sz="2400"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132735" y="57700"/>
            <a:ext cx="6415549" cy="782958"/>
          </a:xfrm>
          <a:prstGeom prst="rect">
            <a:avLst/>
          </a:prstGeom>
          <a:noFill/>
        </p:spPr>
        <p:txBody>
          <a:bodyPr wrap="square" rtlCol="0" anchor="ctr" anchorCtr="0">
            <a:noAutofit/>
          </a:bodyPr>
          <a:lstStyle/>
          <a:p>
            <a:endParaRPr lang="es-CO" sz="3200" b="1" dirty="0">
              <a:solidFill>
                <a:schemeClr val="bg1"/>
              </a:solidFill>
            </a:endParaRPr>
          </a:p>
        </p:txBody>
      </p:sp>
      <p:sp>
        <p:nvSpPr>
          <p:cNvPr id="3" name="2 CuadroTexto"/>
          <p:cNvSpPr txBox="1"/>
          <p:nvPr/>
        </p:nvSpPr>
        <p:spPr>
          <a:xfrm>
            <a:off x="285135" y="210100"/>
            <a:ext cx="6415549" cy="782958"/>
          </a:xfrm>
          <a:prstGeom prst="rect">
            <a:avLst/>
          </a:prstGeom>
          <a:noFill/>
        </p:spPr>
        <p:txBody>
          <a:bodyPr wrap="square" rtlCol="0" anchor="ctr" anchorCtr="0">
            <a:noAutofit/>
          </a:bodyPr>
          <a:lstStyle/>
          <a:p>
            <a:r>
              <a:rPr lang="es-CO" sz="3200" b="1" dirty="0">
                <a:solidFill>
                  <a:schemeClr val="bg1"/>
                </a:solidFill>
              </a:rPr>
              <a:t>Consulta por Ámbito </a:t>
            </a:r>
            <a:r>
              <a:rPr lang="es-CO" sz="3200" b="1" dirty="0" smtClean="0">
                <a:solidFill>
                  <a:schemeClr val="bg1"/>
                </a:solidFill>
              </a:rPr>
              <a:t>Oferta Redistribución </a:t>
            </a:r>
            <a:endParaRPr lang="es-CO" sz="3200" b="1" dirty="0">
              <a:solidFill>
                <a:schemeClr val="bg1"/>
              </a:solidFill>
            </a:endParaRPr>
          </a:p>
        </p:txBody>
      </p:sp>
      <p:pic>
        <p:nvPicPr>
          <p:cNvPr id="5" name="Picture 2"/>
          <p:cNvPicPr>
            <a:picLocks noChangeAspect="1" noChangeArrowheads="1"/>
          </p:cNvPicPr>
          <p:nvPr/>
        </p:nvPicPr>
        <p:blipFill>
          <a:blip r:embed="rId3" cstate="print"/>
          <a:srcRect/>
          <a:stretch>
            <a:fillRect/>
          </a:stretch>
        </p:blipFill>
        <p:spPr bwMode="auto">
          <a:xfrm>
            <a:off x="0" y="0"/>
            <a:ext cx="9144000" cy="1037230"/>
          </a:xfrm>
          <a:prstGeom prst="rect">
            <a:avLst/>
          </a:prstGeom>
          <a:noFill/>
          <a:ln w="9525">
            <a:noFill/>
            <a:miter lim="800000"/>
            <a:headEnd/>
            <a:tailEnd/>
          </a:ln>
        </p:spPr>
      </p:pic>
      <p:sp>
        <p:nvSpPr>
          <p:cNvPr id="29" name="28 Rectángulo"/>
          <p:cNvSpPr/>
          <p:nvPr/>
        </p:nvSpPr>
        <p:spPr>
          <a:xfrm>
            <a:off x="1047240" y="208929"/>
            <a:ext cx="7905691" cy="954107"/>
          </a:xfrm>
          <a:prstGeom prst="rect">
            <a:avLst/>
          </a:prstGeom>
          <a:solidFill>
            <a:schemeClr val="bg1"/>
          </a:solidFill>
        </p:spPr>
        <p:txBody>
          <a:bodyPr wrap="square">
            <a:spAutoFit/>
          </a:bodyPr>
          <a:lstStyle/>
          <a:p>
            <a:r>
              <a:rPr lang="es-ES" sz="2800" b="1" dirty="0" smtClean="0">
                <a:ln w="11430"/>
                <a:solidFill>
                  <a:schemeClr val="accent3">
                    <a:lumMod val="50000"/>
                  </a:schemeClr>
                </a:solidFill>
              </a:rPr>
              <a:t>¿Cuáles predios carecen del área mínima requerida de predio?</a:t>
            </a:r>
            <a:endParaRPr lang="es-ES" sz="2800" b="1" dirty="0">
              <a:ln w="11430"/>
              <a:solidFill>
                <a:schemeClr val="accent3">
                  <a:lumMod val="50000"/>
                </a:schemeClr>
              </a:solidFill>
            </a:endParaRPr>
          </a:p>
        </p:txBody>
      </p:sp>
      <p:pic>
        <p:nvPicPr>
          <p:cNvPr id="4" name="3 Imagen"/>
          <p:cNvPicPr>
            <a:picLocks noChangeAspect="1"/>
          </p:cNvPicPr>
          <p:nvPr/>
        </p:nvPicPr>
        <p:blipFill rotWithShape="1">
          <a:blip r:embed="rId4">
            <a:extLst>
              <a:ext uri="{28A0092B-C50C-407E-A947-70E740481C1C}">
                <a14:useLocalDpi xmlns:a14="http://schemas.microsoft.com/office/drawing/2010/main" val="0"/>
              </a:ext>
            </a:extLst>
          </a:blip>
          <a:srcRect t="11175" r="44030" b="8123"/>
          <a:stretch/>
        </p:blipFill>
        <p:spPr>
          <a:xfrm>
            <a:off x="1692352" y="1815151"/>
            <a:ext cx="5117910" cy="4148921"/>
          </a:xfrm>
          <a:prstGeom prst="rect">
            <a:avLst/>
          </a:prstGeom>
          <a:ln>
            <a:noFill/>
          </a:ln>
          <a:effectLst>
            <a:outerShdw blurRad="292100" dist="139700" dir="2700000" algn="tl" rotWithShape="0">
              <a:srgbClr val="333333">
                <a:alpha val="65000"/>
              </a:srgbClr>
            </a:outerShdw>
          </a:effectLst>
        </p:spPr>
      </p:pic>
      <p:pic>
        <p:nvPicPr>
          <p:cNvPr id="11" name="10 Imagen" descr="Imagen1.png"/>
          <p:cNvPicPr>
            <a:picLocks noChangeAspect="1"/>
          </p:cNvPicPr>
          <p:nvPr/>
        </p:nvPicPr>
        <p:blipFill>
          <a:blip r:embed="rId5" cstate="print"/>
          <a:stretch>
            <a:fillRect/>
          </a:stretch>
        </p:blipFill>
        <p:spPr>
          <a:xfrm>
            <a:off x="1149040" y="4749426"/>
            <a:ext cx="529634" cy="846162"/>
          </a:xfrm>
          <a:prstGeom prst="rect">
            <a:avLst/>
          </a:prstGeom>
        </p:spPr>
      </p:pic>
      <p:pic>
        <p:nvPicPr>
          <p:cNvPr id="12" name="11 Imagen" descr="Imagen1.png"/>
          <p:cNvPicPr>
            <a:picLocks noChangeAspect="1"/>
          </p:cNvPicPr>
          <p:nvPr/>
        </p:nvPicPr>
        <p:blipFill>
          <a:blip r:embed="rId5" cstate="print"/>
          <a:stretch>
            <a:fillRect/>
          </a:stretch>
        </p:blipFill>
        <p:spPr>
          <a:xfrm>
            <a:off x="1178608" y="4192130"/>
            <a:ext cx="529634" cy="846162"/>
          </a:xfrm>
          <a:prstGeom prst="rect">
            <a:avLst/>
          </a:prstGeom>
        </p:spPr>
      </p:pic>
    </p:spTree>
    <p:extLst>
      <p:ext uri="{BB962C8B-B14F-4D97-AF65-F5344CB8AC3E}">
        <p14:creationId xmlns:p14="http://schemas.microsoft.com/office/powerpoint/2010/main" val="372486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132735" y="57700"/>
            <a:ext cx="6415549" cy="782958"/>
          </a:xfrm>
          <a:prstGeom prst="rect">
            <a:avLst/>
          </a:prstGeom>
          <a:noFill/>
        </p:spPr>
        <p:txBody>
          <a:bodyPr wrap="square" rtlCol="0" anchor="ctr" anchorCtr="0">
            <a:noAutofit/>
          </a:bodyPr>
          <a:lstStyle/>
          <a:p>
            <a:endParaRPr lang="es-CO" sz="3200" b="1" dirty="0">
              <a:solidFill>
                <a:schemeClr val="bg1"/>
              </a:solidFill>
            </a:endParaRPr>
          </a:p>
        </p:txBody>
      </p:sp>
      <p:sp>
        <p:nvSpPr>
          <p:cNvPr id="3" name="2 CuadroTexto"/>
          <p:cNvSpPr txBox="1"/>
          <p:nvPr/>
        </p:nvSpPr>
        <p:spPr>
          <a:xfrm>
            <a:off x="285135" y="210100"/>
            <a:ext cx="6415549" cy="782958"/>
          </a:xfrm>
          <a:prstGeom prst="rect">
            <a:avLst/>
          </a:prstGeom>
          <a:noFill/>
        </p:spPr>
        <p:txBody>
          <a:bodyPr wrap="square" rtlCol="0" anchor="ctr" anchorCtr="0">
            <a:noAutofit/>
          </a:bodyPr>
          <a:lstStyle/>
          <a:p>
            <a:r>
              <a:rPr lang="es-CO" sz="3200" b="1" dirty="0">
                <a:solidFill>
                  <a:schemeClr val="bg1"/>
                </a:solidFill>
              </a:rPr>
              <a:t>Consulta por Ámbito </a:t>
            </a:r>
            <a:r>
              <a:rPr lang="es-CO" sz="3200" b="1" dirty="0" smtClean="0">
                <a:solidFill>
                  <a:schemeClr val="bg1"/>
                </a:solidFill>
              </a:rPr>
              <a:t>Oferta Redistribución </a:t>
            </a:r>
            <a:endParaRPr lang="es-CO" sz="3200" b="1" dirty="0">
              <a:solidFill>
                <a:schemeClr val="bg1"/>
              </a:solidFill>
            </a:endParaRPr>
          </a:p>
        </p:txBody>
      </p:sp>
      <p:pic>
        <p:nvPicPr>
          <p:cNvPr id="5" name="Picture 2"/>
          <p:cNvPicPr>
            <a:picLocks noChangeAspect="1" noChangeArrowheads="1"/>
          </p:cNvPicPr>
          <p:nvPr/>
        </p:nvPicPr>
        <p:blipFill>
          <a:blip r:embed="rId3" cstate="print"/>
          <a:srcRect/>
          <a:stretch>
            <a:fillRect/>
          </a:stretch>
        </p:blipFill>
        <p:spPr bwMode="auto">
          <a:xfrm>
            <a:off x="0" y="0"/>
            <a:ext cx="9144000" cy="1037230"/>
          </a:xfrm>
          <a:prstGeom prst="rect">
            <a:avLst/>
          </a:prstGeom>
          <a:noFill/>
          <a:ln w="9525">
            <a:noFill/>
            <a:miter lim="800000"/>
            <a:headEnd/>
            <a:tailEnd/>
          </a:ln>
        </p:spPr>
      </p:pic>
      <p:sp>
        <p:nvSpPr>
          <p:cNvPr id="29" name="28 Rectángulo"/>
          <p:cNvSpPr/>
          <p:nvPr/>
        </p:nvSpPr>
        <p:spPr>
          <a:xfrm>
            <a:off x="1047240" y="208929"/>
            <a:ext cx="7905691" cy="954107"/>
          </a:xfrm>
          <a:prstGeom prst="rect">
            <a:avLst/>
          </a:prstGeom>
          <a:solidFill>
            <a:schemeClr val="bg1"/>
          </a:solidFill>
        </p:spPr>
        <p:txBody>
          <a:bodyPr wrap="square">
            <a:spAutoFit/>
          </a:bodyPr>
          <a:lstStyle/>
          <a:p>
            <a:r>
              <a:rPr lang="es-ES" sz="2800" b="1" dirty="0" smtClean="0">
                <a:ln w="11430"/>
                <a:solidFill>
                  <a:schemeClr val="accent3">
                    <a:lumMod val="50000"/>
                  </a:schemeClr>
                </a:solidFill>
              </a:rPr>
              <a:t>¿Cuáles predios carecen del área mínima requerida de predio?</a:t>
            </a:r>
            <a:endParaRPr lang="es-ES" sz="2800" b="1" dirty="0">
              <a:ln w="11430"/>
              <a:solidFill>
                <a:schemeClr val="accent3">
                  <a:lumMod val="50000"/>
                </a:schemeClr>
              </a:solidFill>
            </a:endParaRPr>
          </a:p>
        </p:txBody>
      </p:sp>
      <p:pic>
        <p:nvPicPr>
          <p:cNvPr id="25601" name="Picture 1"/>
          <p:cNvPicPr>
            <a:picLocks noChangeAspect="1" noChangeArrowheads="1"/>
          </p:cNvPicPr>
          <p:nvPr/>
        </p:nvPicPr>
        <p:blipFill>
          <a:blip r:embed="rId4" cstate="print"/>
          <a:srcRect l="17127" t="8418" r="2948" b="10269"/>
          <a:stretch>
            <a:fillRect/>
          </a:stretch>
        </p:blipFill>
        <p:spPr bwMode="auto">
          <a:xfrm>
            <a:off x="423080" y="1227323"/>
            <a:ext cx="8434317" cy="5362997"/>
          </a:xfrm>
          <a:prstGeom prst="rect">
            <a:avLst/>
          </a:prstGeom>
          <a:ln>
            <a:noFill/>
          </a:ln>
          <a:effectLst>
            <a:outerShdw blurRad="292100" dist="139700" dir="2700000" algn="tl" rotWithShape="0">
              <a:srgbClr val="333333">
                <a:alpha val="65000"/>
              </a:srgbClr>
            </a:outerShdw>
          </a:effectLst>
        </p:spPr>
      </p:pic>
      <p:pic>
        <p:nvPicPr>
          <p:cNvPr id="25602" name="Picture 2"/>
          <p:cNvPicPr>
            <a:picLocks noChangeAspect="1" noChangeArrowheads="1"/>
          </p:cNvPicPr>
          <p:nvPr/>
        </p:nvPicPr>
        <p:blipFill>
          <a:blip r:embed="rId5" cstate="print"/>
          <a:srcRect l="33694" t="44940" r="5410" b="7418"/>
          <a:stretch>
            <a:fillRect/>
          </a:stretch>
        </p:blipFill>
        <p:spPr bwMode="auto">
          <a:xfrm>
            <a:off x="1419368" y="2866029"/>
            <a:ext cx="7424382" cy="3630304"/>
          </a:xfrm>
          <a:prstGeom prst="rect">
            <a:avLst/>
          </a:prstGeom>
          <a:noFill/>
          <a:ln w="9525">
            <a:noFill/>
            <a:miter lim="800000"/>
            <a:headEnd/>
            <a:tailEnd/>
          </a:ln>
        </p:spPr>
      </p:pic>
      <p:sp>
        <p:nvSpPr>
          <p:cNvPr id="10" name="9 Elipse"/>
          <p:cNvSpPr/>
          <p:nvPr/>
        </p:nvSpPr>
        <p:spPr>
          <a:xfrm>
            <a:off x="1187357" y="3357348"/>
            <a:ext cx="1528549" cy="255213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29250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ox(in)">
                                      <p:cBhvr>
                                        <p:cTn id="7" dur="5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38 Rectángulo"/>
          <p:cNvSpPr/>
          <p:nvPr/>
        </p:nvSpPr>
        <p:spPr>
          <a:xfrm>
            <a:off x="3807725" y="3425587"/>
            <a:ext cx="1678675" cy="709684"/>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19" name="18 CuadroTexto"/>
          <p:cNvSpPr txBox="1"/>
          <p:nvPr/>
        </p:nvSpPr>
        <p:spPr>
          <a:xfrm>
            <a:off x="132735" y="57700"/>
            <a:ext cx="6415549" cy="782958"/>
          </a:xfrm>
          <a:prstGeom prst="rect">
            <a:avLst/>
          </a:prstGeom>
          <a:noFill/>
        </p:spPr>
        <p:txBody>
          <a:bodyPr wrap="square" rtlCol="0" anchor="ctr" anchorCtr="0">
            <a:noAutofit/>
          </a:bodyPr>
          <a:lstStyle/>
          <a:p>
            <a:endParaRPr lang="es-CO" sz="3200" b="1" dirty="0">
              <a:solidFill>
                <a:schemeClr val="bg1"/>
              </a:solidFill>
            </a:endParaRPr>
          </a:p>
        </p:txBody>
      </p:sp>
      <p:sp>
        <p:nvSpPr>
          <p:cNvPr id="3" name="2 CuadroTexto"/>
          <p:cNvSpPr txBox="1"/>
          <p:nvPr/>
        </p:nvSpPr>
        <p:spPr>
          <a:xfrm>
            <a:off x="285135" y="210100"/>
            <a:ext cx="6415549" cy="782958"/>
          </a:xfrm>
          <a:prstGeom prst="rect">
            <a:avLst/>
          </a:prstGeom>
          <a:noFill/>
        </p:spPr>
        <p:txBody>
          <a:bodyPr wrap="square" rtlCol="0" anchor="ctr" anchorCtr="0">
            <a:noAutofit/>
          </a:bodyPr>
          <a:lstStyle/>
          <a:p>
            <a:r>
              <a:rPr lang="es-CO" sz="3200" b="1" dirty="0">
                <a:solidFill>
                  <a:schemeClr val="bg1"/>
                </a:solidFill>
              </a:rPr>
              <a:t>Consulta por Ámbito </a:t>
            </a:r>
            <a:r>
              <a:rPr lang="es-CO" sz="3200" b="1" dirty="0" smtClean="0">
                <a:solidFill>
                  <a:schemeClr val="bg1"/>
                </a:solidFill>
              </a:rPr>
              <a:t>Oferta Redistribución </a:t>
            </a:r>
            <a:endParaRPr lang="es-CO" sz="3200" b="1" dirty="0">
              <a:solidFill>
                <a:schemeClr val="bg1"/>
              </a:solidFill>
            </a:endParaRPr>
          </a:p>
        </p:txBody>
      </p:sp>
      <p:pic>
        <p:nvPicPr>
          <p:cNvPr id="5" name="Picture 2"/>
          <p:cNvPicPr>
            <a:picLocks noChangeAspect="1" noChangeArrowheads="1"/>
          </p:cNvPicPr>
          <p:nvPr/>
        </p:nvPicPr>
        <p:blipFill>
          <a:blip r:embed="rId3" cstate="print"/>
          <a:srcRect/>
          <a:stretch>
            <a:fillRect/>
          </a:stretch>
        </p:blipFill>
        <p:spPr bwMode="auto">
          <a:xfrm>
            <a:off x="0" y="0"/>
            <a:ext cx="9144000" cy="1037230"/>
          </a:xfrm>
          <a:prstGeom prst="rect">
            <a:avLst/>
          </a:prstGeom>
          <a:noFill/>
          <a:ln w="9525">
            <a:noFill/>
            <a:miter lim="800000"/>
            <a:headEnd/>
            <a:tailEnd/>
          </a:ln>
        </p:spPr>
      </p:pic>
      <p:sp>
        <p:nvSpPr>
          <p:cNvPr id="46" name="45 CuadroTexto"/>
          <p:cNvSpPr txBox="1"/>
          <p:nvPr/>
        </p:nvSpPr>
        <p:spPr>
          <a:xfrm>
            <a:off x="1132764" y="5389442"/>
            <a:ext cx="7601803" cy="923330"/>
          </a:xfrm>
          <a:prstGeom prst="rect">
            <a:avLst/>
          </a:prstGeom>
          <a:noFill/>
        </p:spPr>
        <p:txBody>
          <a:bodyPr wrap="square" rtlCol="0">
            <a:spAutoFit/>
          </a:bodyPr>
          <a:lstStyle/>
          <a:p>
            <a:pPr algn="just"/>
            <a:r>
              <a:rPr lang="es-CO" b="1" dirty="0" smtClean="0">
                <a:solidFill>
                  <a:srgbClr val="3E5238"/>
                </a:solidFill>
              </a:rPr>
              <a:t>El Colegio Don Bosco cumple con el área evaluada necesaria para el número de alumnos de su mayor jornada. A su vez indica que hay área que podría cubrir otras necesidades de otras unidades funcionales. </a:t>
            </a:r>
          </a:p>
        </p:txBody>
      </p:sp>
      <p:grpSp>
        <p:nvGrpSpPr>
          <p:cNvPr id="20" name="19 Grupo"/>
          <p:cNvGrpSpPr/>
          <p:nvPr/>
        </p:nvGrpSpPr>
        <p:grpSpPr>
          <a:xfrm>
            <a:off x="1692321" y="2765047"/>
            <a:ext cx="1586000" cy="1214652"/>
            <a:chOff x="3600151" y="2019869"/>
            <a:chExt cx="1586000" cy="1214652"/>
          </a:xfrm>
        </p:grpSpPr>
        <p:sp>
          <p:nvSpPr>
            <p:cNvPr id="23" name="22 Rectángulo redondeado"/>
            <p:cNvSpPr/>
            <p:nvPr/>
          </p:nvSpPr>
          <p:spPr>
            <a:xfrm>
              <a:off x="3823208" y="2685567"/>
              <a:ext cx="1171872" cy="548954"/>
            </a:xfrm>
            <a:prstGeom prst="roundRect">
              <a:avLst>
                <a:gd name="adj" fmla="val 10000"/>
              </a:avLst>
            </a:prstGeom>
          </p:spPr>
          <p:style>
            <a:lnRef idx="2">
              <a:schemeClr val="accent5"/>
            </a:lnRef>
            <a:fillRef idx="1">
              <a:schemeClr val="lt1"/>
            </a:fillRef>
            <a:effectRef idx="0">
              <a:schemeClr val="accent5"/>
            </a:effectRef>
            <a:fontRef idx="minor">
              <a:schemeClr val="dk1"/>
            </a:fontRef>
          </p:style>
          <p:txBody>
            <a:bodyPr/>
            <a:lstStyle/>
            <a:p>
              <a:pPr algn="ctr"/>
              <a:r>
                <a:rPr lang="es-ES" sz="2400" b="1" dirty="0" smtClean="0"/>
                <a:t>248%</a:t>
              </a:r>
              <a:endParaRPr lang="es-ES" sz="2400" b="1" dirty="0"/>
            </a:p>
          </p:txBody>
        </p:sp>
        <p:sp>
          <p:nvSpPr>
            <p:cNvPr id="21" name="20 Forma libre"/>
            <p:cNvSpPr/>
            <p:nvPr/>
          </p:nvSpPr>
          <p:spPr>
            <a:xfrm>
              <a:off x="3600151" y="2019869"/>
              <a:ext cx="1586000" cy="696036"/>
            </a:xfrm>
            <a:custGeom>
              <a:avLst/>
              <a:gdLst>
                <a:gd name="connsiteX0" fmla="*/ 0 w 1378565"/>
                <a:gd name="connsiteY0" fmla="*/ 82019 h 820190"/>
                <a:gd name="connsiteX1" fmla="*/ 24023 w 1378565"/>
                <a:gd name="connsiteY1" fmla="*/ 24023 h 820190"/>
                <a:gd name="connsiteX2" fmla="*/ 82019 w 1378565"/>
                <a:gd name="connsiteY2" fmla="*/ 0 h 820190"/>
                <a:gd name="connsiteX3" fmla="*/ 1296546 w 1378565"/>
                <a:gd name="connsiteY3" fmla="*/ 0 h 820190"/>
                <a:gd name="connsiteX4" fmla="*/ 1354542 w 1378565"/>
                <a:gd name="connsiteY4" fmla="*/ 24023 h 820190"/>
                <a:gd name="connsiteX5" fmla="*/ 1378565 w 1378565"/>
                <a:gd name="connsiteY5" fmla="*/ 82019 h 820190"/>
                <a:gd name="connsiteX6" fmla="*/ 1378565 w 1378565"/>
                <a:gd name="connsiteY6" fmla="*/ 738171 h 820190"/>
                <a:gd name="connsiteX7" fmla="*/ 1354542 w 1378565"/>
                <a:gd name="connsiteY7" fmla="*/ 796167 h 820190"/>
                <a:gd name="connsiteX8" fmla="*/ 1296546 w 1378565"/>
                <a:gd name="connsiteY8" fmla="*/ 820190 h 820190"/>
                <a:gd name="connsiteX9" fmla="*/ 82019 w 1378565"/>
                <a:gd name="connsiteY9" fmla="*/ 820190 h 820190"/>
                <a:gd name="connsiteX10" fmla="*/ 24023 w 1378565"/>
                <a:gd name="connsiteY10" fmla="*/ 796167 h 820190"/>
                <a:gd name="connsiteX11" fmla="*/ 0 w 1378565"/>
                <a:gd name="connsiteY11" fmla="*/ 738171 h 820190"/>
                <a:gd name="connsiteX12" fmla="*/ 0 w 1378565"/>
                <a:gd name="connsiteY12" fmla="*/ 82019 h 82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565" h="820190">
                  <a:moveTo>
                    <a:pt x="0" y="82019"/>
                  </a:moveTo>
                  <a:cubicBezTo>
                    <a:pt x="0" y="60266"/>
                    <a:pt x="8641" y="39404"/>
                    <a:pt x="24023" y="24023"/>
                  </a:cubicBezTo>
                  <a:cubicBezTo>
                    <a:pt x="39405" y="8641"/>
                    <a:pt x="60266" y="0"/>
                    <a:pt x="82019" y="0"/>
                  </a:cubicBezTo>
                  <a:lnTo>
                    <a:pt x="1296546" y="0"/>
                  </a:lnTo>
                  <a:cubicBezTo>
                    <a:pt x="1318299" y="0"/>
                    <a:pt x="1339161" y="8641"/>
                    <a:pt x="1354542" y="24023"/>
                  </a:cubicBezTo>
                  <a:cubicBezTo>
                    <a:pt x="1369924" y="39405"/>
                    <a:pt x="1378565" y="60266"/>
                    <a:pt x="1378565" y="82019"/>
                  </a:cubicBezTo>
                  <a:lnTo>
                    <a:pt x="1378565" y="738171"/>
                  </a:lnTo>
                  <a:cubicBezTo>
                    <a:pt x="1378565" y="759924"/>
                    <a:pt x="1369924" y="780786"/>
                    <a:pt x="1354542" y="796167"/>
                  </a:cubicBezTo>
                  <a:cubicBezTo>
                    <a:pt x="1339160" y="811549"/>
                    <a:pt x="1318299" y="820190"/>
                    <a:pt x="1296546" y="820190"/>
                  </a:cubicBezTo>
                  <a:lnTo>
                    <a:pt x="82019" y="820190"/>
                  </a:lnTo>
                  <a:cubicBezTo>
                    <a:pt x="60266" y="820190"/>
                    <a:pt x="39404" y="811549"/>
                    <a:pt x="24023" y="796167"/>
                  </a:cubicBezTo>
                  <a:cubicBezTo>
                    <a:pt x="8641" y="780785"/>
                    <a:pt x="0" y="759924"/>
                    <a:pt x="0" y="738171"/>
                  </a:cubicBezTo>
                  <a:lnTo>
                    <a:pt x="0" y="82019"/>
                  </a:lnTo>
                  <a:close/>
                </a:path>
              </a:pathLst>
            </a:custGeom>
          </p:spPr>
          <p:style>
            <a:lnRef idx="3">
              <a:schemeClr val="lt1"/>
            </a:lnRef>
            <a:fillRef idx="1">
              <a:schemeClr val="accent5"/>
            </a:fillRef>
            <a:effectRef idx="1">
              <a:schemeClr val="accent5"/>
            </a:effectRef>
            <a:fontRef idx="minor">
              <a:schemeClr val="lt1"/>
            </a:fontRef>
          </p:style>
          <p:txBody>
            <a:bodyPr spcFirstLastPara="0" vert="horz" wrap="square" lIns="99568" tIns="99568" rIns="99568" bIns="326737" numCol="1" spcCol="1270" anchor="t" anchorCtr="0">
              <a:noAutofit/>
            </a:bodyPr>
            <a:lstStyle/>
            <a:p>
              <a:pPr lvl="0" algn="ctr" defTabSz="622300">
                <a:lnSpc>
                  <a:spcPct val="90000"/>
                </a:lnSpc>
                <a:spcBef>
                  <a:spcPct val="0"/>
                </a:spcBef>
                <a:spcAft>
                  <a:spcPct val="35000"/>
                </a:spcAft>
              </a:pPr>
              <a:r>
                <a:rPr lang="es-CO" b="1" kern="1200" dirty="0" smtClean="0"/>
                <a:t>INDICE</a:t>
              </a:r>
            </a:p>
          </p:txBody>
        </p:sp>
      </p:grpSp>
      <p:sp>
        <p:nvSpPr>
          <p:cNvPr id="22" name="21 Rectángulo"/>
          <p:cNvSpPr/>
          <p:nvPr/>
        </p:nvSpPr>
        <p:spPr bwMode="auto">
          <a:xfrm rot="16200000">
            <a:off x="-2019464" y="3384666"/>
            <a:ext cx="5238771"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O" sz="2400" b="1" dirty="0" smtClean="0">
                <a:solidFill>
                  <a:schemeClr val="bg1">
                    <a:lumMod val="85000"/>
                  </a:schemeClr>
                </a:solidFill>
                <a:latin typeface="Arial" pitchFamily="34" charset="0"/>
                <a:cs typeface="Arial" pitchFamily="34" charset="0"/>
              </a:rPr>
              <a:t>Consulta por Ámbito de la Oferta Ampliación</a:t>
            </a:r>
            <a:endParaRPr lang="en-US" sz="2400" b="1" dirty="0">
              <a:solidFill>
                <a:schemeClr val="bg1">
                  <a:lumMod val="85000"/>
                </a:schemeClr>
              </a:solidFill>
              <a:latin typeface="Arial" pitchFamily="34" charset="0"/>
              <a:cs typeface="Arial" pitchFamily="34" charset="0"/>
            </a:endParaRPr>
          </a:p>
        </p:txBody>
      </p:sp>
      <p:sp>
        <p:nvSpPr>
          <p:cNvPr id="29" name="28 Rectángulo"/>
          <p:cNvSpPr/>
          <p:nvPr/>
        </p:nvSpPr>
        <p:spPr>
          <a:xfrm>
            <a:off x="1006297" y="290816"/>
            <a:ext cx="7509906" cy="830997"/>
          </a:xfrm>
          <a:prstGeom prst="rect">
            <a:avLst/>
          </a:prstGeom>
          <a:solidFill>
            <a:schemeClr val="bg1"/>
          </a:solidFill>
        </p:spPr>
        <p:txBody>
          <a:bodyPr wrap="square">
            <a:spAutoFit/>
          </a:bodyPr>
          <a:lstStyle/>
          <a:p>
            <a:r>
              <a:rPr lang="es-ES" sz="2400" b="1" dirty="0" smtClean="0">
                <a:ln w="11430"/>
                <a:solidFill>
                  <a:schemeClr val="accent3">
                    <a:lumMod val="50000"/>
                  </a:schemeClr>
                </a:solidFill>
              </a:rPr>
              <a:t>¿Cuántos metros cuadrados se requieren del Colegio Don Bosco para adecuarlo a las condiciones estándares?</a:t>
            </a:r>
            <a:endParaRPr lang="es-ES" sz="2400" b="1" dirty="0">
              <a:ln w="11430"/>
              <a:solidFill>
                <a:schemeClr val="accent3">
                  <a:lumMod val="50000"/>
                </a:schemeClr>
              </a:solidFill>
            </a:endParaRPr>
          </a:p>
        </p:txBody>
      </p:sp>
      <p:cxnSp>
        <p:nvCxnSpPr>
          <p:cNvPr id="36" name="35 Conector recto de flecha"/>
          <p:cNvCxnSpPr/>
          <p:nvPr/>
        </p:nvCxnSpPr>
        <p:spPr>
          <a:xfrm flipV="1">
            <a:off x="5581935" y="3686270"/>
            <a:ext cx="477672" cy="2"/>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42" name="41 Rectángulo redondeado"/>
          <p:cNvSpPr/>
          <p:nvPr/>
        </p:nvSpPr>
        <p:spPr>
          <a:xfrm>
            <a:off x="6192663" y="3401200"/>
            <a:ext cx="1330771" cy="607588"/>
          </a:xfrm>
          <a:prstGeom prst="roundRect">
            <a:avLst>
              <a:gd name="adj" fmla="val 10000"/>
            </a:avLst>
          </a:prstGeom>
        </p:spPr>
        <p:style>
          <a:lnRef idx="2">
            <a:schemeClr val="accent4"/>
          </a:lnRef>
          <a:fillRef idx="1">
            <a:schemeClr val="lt1"/>
          </a:fillRef>
          <a:effectRef idx="0">
            <a:schemeClr val="accent4"/>
          </a:effectRef>
          <a:fontRef idx="minor">
            <a:schemeClr val="dk1"/>
          </a:fontRef>
        </p:style>
        <p:txBody>
          <a:bodyPr anchor="ctr"/>
          <a:lstStyle/>
          <a:p>
            <a:pPr algn="ctr"/>
            <a:r>
              <a:rPr lang="es-CO" sz="2400" b="1" dirty="0" smtClean="0"/>
              <a:t>0</a:t>
            </a:r>
            <a:endParaRPr lang="es-ES" sz="700" b="1" dirty="0"/>
          </a:p>
        </p:txBody>
      </p:sp>
      <p:sp>
        <p:nvSpPr>
          <p:cNvPr id="28" name="27 Forma libre"/>
          <p:cNvSpPr/>
          <p:nvPr/>
        </p:nvSpPr>
        <p:spPr>
          <a:xfrm>
            <a:off x="5977716" y="2735958"/>
            <a:ext cx="1719621" cy="818866"/>
          </a:xfrm>
          <a:custGeom>
            <a:avLst/>
            <a:gdLst>
              <a:gd name="connsiteX0" fmla="*/ 0 w 1378565"/>
              <a:gd name="connsiteY0" fmla="*/ 82019 h 820190"/>
              <a:gd name="connsiteX1" fmla="*/ 24023 w 1378565"/>
              <a:gd name="connsiteY1" fmla="*/ 24023 h 820190"/>
              <a:gd name="connsiteX2" fmla="*/ 82019 w 1378565"/>
              <a:gd name="connsiteY2" fmla="*/ 0 h 820190"/>
              <a:gd name="connsiteX3" fmla="*/ 1296546 w 1378565"/>
              <a:gd name="connsiteY3" fmla="*/ 0 h 820190"/>
              <a:gd name="connsiteX4" fmla="*/ 1354542 w 1378565"/>
              <a:gd name="connsiteY4" fmla="*/ 24023 h 820190"/>
              <a:gd name="connsiteX5" fmla="*/ 1378565 w 1378565"/>
              <a:gd name="connsiteY5" fmla="*/ 82019 h 820190"/>
              <a:gd name="connsiteX6" fmla="*/ 1378565 w 1378565"/>
              <a:gd name="connsiteY6" fmla="*/ 738171 h 820190"/>
              <a:gd name="connsiteX7" fmla="*/ 1354542 w 1378565"/>
              <a:gd name="connsiteY7" fmla="*/ 796167 h 820190"/>
              <a:gd name="connsiteX8" fmla="*/ 1296546 w 1378565"/>
              <a:gd name="connsiteY8" fmla="*/ 820190 h 820190"/>
              <a:gd name="connsiteX9" fmla="*/ 82019 w 1378565"/>
              <a:gd name="connsiteY9" fmla="*/ 820190 h 820190"/>
              <a:gd name="connsiteX10" fmla="*/ 24023 w 1378565"/>
              <a:gd name="connsiteY10" fmla="*/ 796167 h 820190"/>
              <a:gd name="connsiteX11" fmla="*/ 0 w 1378565"/>
              <a:gd name="connsiteY11" fmla="*/ 738171 h 820190"/>
              <a:gd name="connsiteX12" fmla="*/ 0 w 1378565"/>
              <a:gd name="connsiteY12" fmla="*/ 82019 h 82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565" h="820190">
                <a:moveTo>
                  <a:pt x="0" y="82019"/>
                </a:moveTo>
                <a:cubicBezTo>
                  <a:pt x="0" y="60266"/>
                  <a:pt x="8641" y="39404"/>
                  <a:pt x="24023" y="24023"/>
                </a:cubicBezTo>
                <a:cubicBezTo>
                  <a:pt x="39405" y="8641"/>
                  <a:pt x="60266" y="0"/>
                  <a:pt x="82019" y="0"/>
                </a:cubicBezTo>
                <a:lnTo>
                  <a:pt x="1296546" y="0"/>
                </a:lnTo>
                <a:cubicBezTo>
                  <a:pt x="1318299" y="0"/>
                  <a:pt x="1339161" y="8641"/>
                  <a:pt x="1354542" y="24023"/>
                </a:cubicBezTo>
                <a:cubicBezTo>
                  <a:pt x="1369924" y="39405"/>
                  <a:pt x="1378565" y="60266"/>
                  <a:pt x="1378565" y="82019"/>
                </a:cubicBezTo>
                <a:lnTo>
                  <a:pt x="1378565" y="738171"/>
                </a:lnTo>
                <a:cubicBezTo>
                  <a:pt x="1378565" y="759924"/>
                  <a:pt x="1369924" y="780786"/>
                  <a:pt x="1354542" y="796167"/>
                </a:cubicBezTo>
                <a:cubicBezTo>
                  <a:pt x="1339160" y="811549"/>
                  <a:pt x="1318299" y="820190"/>
                  <a:pt x="1296546" y="820190"/>
                </a:cubicBezTo>
                <a:lnTo>
                  <a:pt x="82019" y="820190"/>
                </a:lnTo>
                <a:cubicBezTo>
                  <a:pt x="60266" y="820190"/>
                  <a:pt x="39404" y="811549"/>
                  <a:pt x="24023" y="796167"/>
                </a:cubicBezTo>
                <a:cubicBezTo>
                  <a:pt x="8641" y="780785"/>
                  <a:pt x="0" y="759924"/>
                  <a:pt x="0" y="738171"/>
                </a:cubicBezTo>
                <a:lnTo>
                  <a:pt x="0" y="82019"/>
                </a:lnTo>
                <a:close/>
              </a:path>
            </a:pathLst>
          </a:custGeom>
        </p:spPr>
        <p:style>
          <a:lnRef idx="3">
            <a:schemeClr val="lt1"/>
          </a:lnRef>
          <a:fillRef idx="1">
            <a:schemeClr val="accent4"/>
          </a:fillRef>
          <a:effectRef idx="1">
            <a:schemeClr val="accent4"/>
          </a:effectRef>
          <a:fontRef idx="minor">
            <a:schemeClr val="lt1"/>
          </a:fontRef>
        </p:style>
        <p:txBody>
          <a:bodyPr spcFirstLastPara="0" vert="horz" wrap="square" lIns="99568" tIns="99568" rIns="99568" bIns="326737" numCol="1" spcCol="1270" anchor="t" anchorCtr="0">
            <a:noAutofit/>
          </a:bodyPr>
          <a:lstStyle/>
          <a:p>
            <a:pPr lvl="0" algn="ctr" defTabSz="622300">
              <a:lnSpc>
                <a:spcPct val="90000"/>
              </a:lnSpc>
              <a:spcBef>
                <a:spcPct val="0"/>
              </a:spcBef>
              <a:spcAft>
                <a:spcPct val="35000"/>
              </a:spcAft>
            </a:pPr>
            <a:r>
              <a:rPr lang="es-CO" sz="2000" b="1" kern="1200" dirty="0" smtClean="0"/>
              <a:t>M</a:t>
            </a:r>
            <a:r>
              <a:rPr lang="es-CO" b="1" kern="1200" dirty="0" smtClean="0"/>
              <a:t>2 Requeridos de predio</a:t>
            </a:r>
            <a:endParaRPr lang="es-CO" sz="2000" b="1" kern="1200" dirty="0" smtClean="0"/>
          </a:p>
        </p:txBody>
      </p:sp>
      <p:cxnSp>
        <p:nvCxnSpPr>
          <p:cNvPr id="33" name="32 Conector recto de flecha"/>
          <p:cNvCxnSpPr/>
          <p:nvPr/>
        </p:nvCxnSpPr>
        <p:spPr>
          <a:xfrm>
            <a:off x="3168557" y="3686272"/>
            <a:ext cx="559558"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grpSp>
        <p:nvGrpSpPr>
          <p:cNvPr id="38" name="78 Grupo"/>
          <p:cNvGrpSpPr/>
          <p:nvPr/>
        </p:nvGrpSpPr>
        <p:grpSpPr>
          <a:xfrm>
            <a:off x="3234518" y="4067033"/>
            <a:ext cx="2852382" cy="1023580"/>
            <a:chOff x="4509508" y="3324807"/>
            <a:chExt cx="2267312" cy="1432771"/>
          </a:xfrm>
        </p:grpSpPr>
        <p:pic>
          <p:nvPicPr>
            <p:cNvPr id="44" name="Picture 26" descr="School blackboard isolated on white background"/>
            <p:cNvPicPr>
              <a:picLocks noChangeAspect="1" noChangeArrowheads="1"/>
            </p:cNvPicPr>
            <p:nvPr/>
          </p:nvPicPr>
          <p:blipFill>
            <a:blip r:embed="rId4" cstate="print"/>
            <a:srcRect l="9597" r="8821" b="15481"/>
            <a:stretch>
              <a:fillRect/>
            </a:stretch>
          </p:blipFill>
          <p:spPr bwMode="auto">
            <a:xfrm>
              <a:off x="4791567" y="3356954"/>
              <a:ext cx="1779135" cy="1400624"/>
            </a:xfrm>
            <a:prstGeom prst="rect">
              <a:avLst/>
            </a:prstGeom>
            <a:noFill/>
          </p:spPr>
        </p:pic>
        <p:sp>
          <p:nvSpPr>
            <p:cNvPr id="45" name="44 Forma libre"/>
            <p:cNvSpPr/>
            <p:nvPr/>
          </p:nvSpPr>
          <p:spPr>
            <a:xfrm>
              <a:off x="4509508" y="3324807"/>
              <a:ext cx="2267312" cy="1260841"/>
            </a:xfrm>
            <a:custGeom>
              <a:avLst/>
              <a:gdLst>
                <a:gd name="connsiteX0" fmla="*/ 0 w 2012569"/>
                <a:gd name="connsiteY0" fmla="*/ 201257 h 2067977"/>
                <a:gd name="connsiteX1" fmla="*/ 201257 w 2012569"/>
                <a:gd name="connsiteY1" fmla="*/ 0 h 2067977"/>
                <a:gd name="connsiteX2" fmla="*/ 1811312 w 2012569"/>
                <a:gd name="connsiteY2" fmla="*/ 0 h 2067977"/>
                <a:gd name="connsiteX3" fmla="*/ 2012569 w 2012569"/>
                <a:gd name="connsiteY3" fmla="*/ 201257 h 2067977"/>
                <a:gd name="connsiteX4" fmla="*/ 2012569 w 2012569"/>
                <a:gd name="connsiteY4" fmla="*/ 1866720 h 2067977"/>
                <a:gd name="connsiteX5" fmla="*/ 1811312 w 2012569"/>
                <a:gd name="connsiteY5" fmla="*/ 2067977 h 2067977"/>
                <a:gd name="connsiteX6" fmla="*/ 201257 w 2012569"/>
                <a:gd name="connsiteY6" fmla="*/ 2067977 h 2067977"/>
                <a:gd name="connsiteX7" fmla="*/ 0 w 2012569"/>
                <a:gd name="connsiteY7" fmla="*/ 1866720 h 2067977"/>
                <a:gd name="connsiteX8" fmla="*/ 0 w 2012569"/>
                <a:gd name="connsiteY8" fmla="*/ 201257 h 206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569" h="2067977">
                  <a:moveTo>
                    <a:pt x="0" y="201257"/>
                  </a:moveTo>
                  <a:cubicBezTo>
                    <a:pt x="0" y="90106"/>
                    <a:pt x="90106" y="0"/>
                    <a:pt x="201257" y="0"/>
                  </a:cubicBezTo>
                  <a:lnTo>
                    <a:pt x="1811312" y="0"/>
                  </a:lnTo>
                  <a:cubicBezTo>
                    <a:pt x="1922463" y="0"/>
                    <a:pt x="2012569" y="90106"/>
                    <a:pt x="2012569" y="201257"/>
                  </a:cubicBezTo>
                  <a:lnTo>
                    <a:pt x="2012569" y="1866720"/>
                  </a:lnTo>
                  <a:cubicBezTo>
                    <a:pt x="2012569" y="1977871"/>
                    <a:pt x="1922463" y="2067977"/>
                    <a:pt x="1811312" y="2067977"/>
                  </a:cubicBezTo>
                  <a:lnTo>
                    <a:pt x="201257" y="2067977"/>
                  </a:lnTo>
                  <a:cubicBezTo>
                    <a:pt x="90106" y="2067977"/>
                    <a:pt x="0" y="1977871"/>
                    <a:pt x="0" y="1866720"/>
                  </a:cubicBezTo>
                  <a:lnTo>
                    <a:pt x="0" y="201257"/>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171415" tIns="171415" rIns="171415" bIns="614553" numCol="1" spcCol="1270" anchor="t" anchorCtr="0">
              <a:noAutofit/>
            </a:bodyPr>
            <a:lstStyle/>
            <a:p>
              <a:pPr marL="171450" lvl="1" indent="-171450" algn="ctr" defTabSz="711200">
                <a:spcBef>
                  <a:spcPct val="0"/>
                </a:spcBef>
                <a:spcAft>
                  <a:spcPct val="15000"/>
                </a:spcAft>
              </a:pPr>
              <a:r>
                <a:rPr lang="es-ES" sz="2000" b="1" dirty="0" smtClean="0">
                  <a:solidFill>
                    <a:schemeClr val="bg1"/>
                  </a:solidFill>
                </a:rPr>
                <a:t>&gt;=100</a:t>
              </a:r>
              <a:r>
                <a:rPr lang="es-ES" sz="1200" b="1" dirty="0" smtClean="0">
                  <a:solidFill>
                    <a:schemeClr val="bg1"/>
                  </a:solidFill>
                </a:rPr>
                <a:t> </a:t>
              </a:r>
              <a:r>
                <a:rPr lang="es-ES" sz="1400" b="1" kern="1200" dirty="0" smtClean="0">
                  <a:solidFill>
                    <a:schemeClr val="bg1"/>
                  </a:solidFill>
                  <a:latin typeface="Helvetica" pitchFamily="34" charset="0"/>
                </a:rPr>
                <a:t>:</a:t>
              </a:r>
              <a:r>
                <a:rPr lang="es-ES" sz="2000" b="1" kern="1200" dirty="0" smtClean="0">
                  <a:solidFill>
                    <a:srgbClr val="FFFFCC"/>
                  </a:solidFill>
                  <a:latin typeface="Helvetica" pitchFamily="34" charset="0"/>
                </a:rPr>
                <a:t>Cumple </a:t>
              </a:r>
              <a:endParaRPr lang="es-CO" kern="1200" dirty="0">
                <a:solidFill>
                  <a:srgbClr val="FFFFCC"/>
                </a:solidFill>
              </a:endParaRPr>
            </a:p>
            <a:p>
              <a:pPr marL="171450" lvl="1" indent="-171450" algn="ctr" defTabSz="711200">
                <a:spcBef>
                  <a:spcPct val="0"/>
                </a:spcBef>
                <a:spcAft>
                  <a:spcPct val="15000"/>
                </a:spcAft>
              </a:pPr>
              <a:r>
                <a:rPr lang="es-ES" b="1" dirty="0" smtClean="0">
                  <a:solidFill>
                    <a:schemeClr val="bg1"/>
                  </a:solidFill>
                </a:rPr>
                <a:t>&lt; 100</a:t>
              </a:r>
              <a:r>
                <a:rPr lang="es-ES" sz="1200" b="1" kern="1200" dirty="0" smtClean="0">
                  <a:solidFill>
                    <a:schemeClr val="bg1"/>
                  </a:solidFill>
                  <a:latin typeface="Helvetica" pitchFamily="34" charset="0"/>
                </a:rPr>
                <a:t>:</a:t>
              </a:r>
              <a:r>
                <a:rPr lang="es-ES" sz="1200" b="1" kern="1200" dirty="0" smtClean="0">
                  <a:solidFill>
                    <a:schemeClr val="bg1"/>
                  </a:solidFill>
                </a:rPr>
                <a:t> No Cumple</a:t>
              </a:r>
              <a:endParaRPr lang="es-ES" sz="1400" b="1" kern="1200" dirty="0" smtClean="0">
                <a:solidFill>
                  <a:srgbClr val="00DE64"/>
                </a:solidFill>
                <a:latin typeface="Wingdings 2" pitchFamily="18" charset="2"/>
              </a:endParaRPr>
            </a:p>
          </p:txBody>
        </p:sp>
      </p:grpSp>
      <p:grpSp>
        <p:nvGrpSpPr>
          <p:cNvPr id="37" name="36 Grupo"/>
          <p:cNvGrpSpPr/>
          <p:nvPr/>
        </p:nvGrpSpPr>
        <p:grpSpPr>
          <a:xfrm>
            <a:off x="3671248" y="3234519"/>
            <a:ext cx="2019869" cy="1343565"/>
            <a:chOff x="3654383" y="2971882"/>
            <a:chExt cx="1913903" cy="1237708"/>
          </a:xfrm>
        </p:grpSpPr>
        <p:sp>
          <p:nvSpPr>
            <p:cNvPr id="53" name="52 Forma libre"/>
            <p:cNvSpPr/>
            <p:nvPr/>
          </p:nvSpPr>
          <p:spPr>
            <a:xfrm>
              <a:off x="3654383" y="2971882"/>
              <a:ext cx="1913903" cy="1237708"/>
            </a:xfrm>
            <a:custGeom>
              <a:avLst/>
              <a:gdLst>
                <a:gd name="connsiteX0" fmla="*/ 0 w 2012569"/>
                <a:gd name="connsiteY0" fmla="*/ 201257 h 2067977"/>
                <a:gd name="connsiteX1" fmla="*/ 201257 w 2012569"/>
                <a:gd name="connsiteY1" fmla="*/ 0 h 2067977"/>
                <a:gd name="connsiteX2" fmla="*/ 1811312 w 2012569"/>
                <a:gd name="connsiteY2" fmla="*/ 0 h 2067977"/>
                <a:gd name="connsiteX3" fmla="*/ 2012569 w 2012569"/>
                <a:gd name="connsiteY3" fmla="*/ 201257 h 2067977"/>
                <a:gd name="connsiteX4" fmla="*/ 2012569 w 2012569"/>
                <a:gd name="connsiteY4" fmla="*/ 1866720 h 2067977"/>
                <a:gd name="connsiteX5" fmla="*/ 1811312 w 2012569"/>
                <a:gd name="connsiteY5" fmla="*/ 2067977 h 2067977"/>
                <a:gd name="connsiteX6" fmla="*/ 201257 w 2012569"/>
                <a:gd name="connsiteY6" fmla="*/ 2067977 h 2067977"/>
                <a:gd name="connsiteX7" fmla="*/ 0 w 2012569"/>
                <a:gd name="connsiteY7" fmla="*/ 1866720 h 2067977"/>
                <a:gd name="connsiteX8" fmla="*/ 0 w 2012569"/>
                <a:gd name="connsiteY8" fmla="*/ 201257 h 206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569" h="2067977">
                  <a:moveTo>
                    <a:pt x="0" y="201257"/>
                  </a:moveTo>
                  <a:cubicBezTo>
                    <a:pt x="0" y="90106"/>
                    <a:pt x="90106" y="0"/>
                    <a:pt x="201257" y="0"/>
                  </a:cubicBezTo>
                  <a:lnTo>
                    <a:pt x="1811312" y="0"/>
                  </a:lnTo>
                  <a:cubicBezTo>
                    <a:pt x="1922463" y="0"/>
                    <a:pt x="2012569" y="90106"/>
                    <a:pt x="2012569" y="201257"/>
                  </a:cubicBezTo>
                  <a:lnTo>
                    <a:pt x="2012569" y="1866720"/>
                  </a:lnTo>
                  <a:cubicBezTo>
                    <a:pt x="2012569" y="1977871"/>
                    <a:pt x="1922463" y="2067977"/>
                    <a:pt x="1811312" y="2067977"/>
                  </a:cubicBezTo>
                  <a:lnTo>
                    <a:pt x="201257" y="2067977"/>
                  </a:lnTo>
                  <a:cubicBezTo>
                    <a:pt x="90106" y="2067977"/>
                    <a:pt x="0" y="1977871"/>
                    <a:pt x="0" y="1866720"/>
                  </a:cubicBezTo>
                  <a:lnTo>
                    <a:pt x="0" y="201257"/>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171415" tIns="171415" rIns="171415" bIns="614553" numCol="1" spcCol="1270" anchor="t" anchorCtr="0">
              <a:noAutofit/>
            </a:bodyPr>
            <a:lstStyle/>
            <a:p>
              <a:pPr marL="171450" lvl="1" indent="-171450" algn="ctr" defTabSz="711200">
                <a:spcBef>
                  <a:spcPct val="0"/>
                </a:spcBef>
                <a:spcAft>
                  <a:spcPct val="15000"/>
                </a:spcAft>
              </a:pPr>
              <a:r>
                <a:rPr lang="es-ES" sz="1400" b="1" dirty="0" smtClean="0">
                  <a:solidFill>
                    <a:schemeClr val="bg2">
                      <a:lumMod val="25000"/>
                    </a:schemeClr>
                  </a:solidFill>
                </a:rPr>
                <a:t>Mayor a </a:t>
              </a:r>
              <a:r>
                <a:rPr lang="es-ES" sz="1600" b="1" dirty="0" smtClean="0">
                  <a:solidFill>
                    <a:schemeClr val="bg2">
                      <a:lumMod val="25000"/>
                    </a:schemeClr>
                  </a:solidFill>
                </a:rPr>
                <a:t>100</a:t>
              </a:r>
              <a:r>
                <a:rPr lang="es-ES" sz="1050" b="1" dirty="0" smtClean="0">
                  <a:solidFill>
                    <a:schemeClr val="bg2">
                      <a:lumMod val="25000"/>
                    </a:schemeClr>
                  </a:solidFill>
                </a:rPr>
                <a:t> </a:t>
              </a:r>
              <a:r>
                <a:rPr lang="es-ES" sz="1400" b="1" kern="1200" dirty="0" smtClean="0">
                  <a:solidFill>
                    <a:schemeClr val="bg2">
                      <a:lumMod val="25000"/>
                    </a:schemeClr>
                  </a:solidFill>
                  <a:latin typeface="Helvetica" pitchFamily="34" charset="0"/>
                </a:rPr>
                <a:t>: </a:t>
              </a:r>
              <a:r>
                <a:rPr lang="es-ES" sz="2400" b="1" dirty="0" smtClean="0">
                  <a:solidFill>
                    <a:srgbClr val="00B050"/>
                  </a:solidFill>
                  <a:latin typeface="Wingdings 2" pitchFamily="18" charset="2"/>
                </a:rPr>
                <a:t>R</a:t>
              </a:r>
              <a:endParaRPr lang="es-CO" kern="1200" dirty="0">
                <a:solidFill>
                  <a:srgbClr val="00B050"/>
                </a:solidFill>
              </a:endParaRPr>
            </a:p>
          </p:txBody>
        </p:sp>
        <p:sp>
          <p:nvSpPr>
            <p:cNvPr id="51" name="50 Elipse"/>
            <p:cNvSpPr/>
            <p:nvPr/>
          </p:nvSpPr>
          <p:spPr>
            <a:xfrm>
              <a:off x="3753134" y="3002507"/>
              <a:ext cx="1665027" cy="72333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grpSp>
        <p:nvGrpSpPr>
          <p:cNvPr id="32" name="31 Grupo"/>
          <p:cNvGrpSpPr/>
          <p:nvPr/>
        </p:nvGrpSpPr>
        <p:grpSpPr>
          <a:xfrm>
            <a:off x="1009934" y="1211780"/>
            <a:ext cx="7724635" cy="1336476"/>
            <a:chOff x="1910684" y="2060814"/>
            <a:chExt cx="6605519" cy="1255418"/>
          </a:xfrm>
        </p:grpSpPr>
        <p:pic>
          <p:nvPicPr>
            <p:cNvPr id="34" name="Picture 2"/>
            <p:cNvPicPr>
              <a:picLocks noChangeAspect="1" noChangeArrowheads="1"/>
            </p:cNvPicPr>
            <p:nvPr/>
          </p:nvPicPr>
          <p:blipFill>
            <a:blip r:embed="rId5" cstate="print"/>
            <a:srcRect l="9532" b="3576"/>
            <a:stretch>
              <a:fillRect/>
            </a:stretch>
          </p:blipFill>
          <p:spPr bwMode="auto">
            <a:xfrm>
              <a:off x="1910686" y="2060814"/>
              <a:ext cx="6605517" cy="1105468"/>
            </a:xfrm>
            <a:prstGeom prst="rect">
              <a:avLst/>
            </a:prstGeom>
            <a:noFill/>
            <a:ln w="9525">
              <a:noFill/>
              <a:miter lim="800000"/>
              <a:headEnd/>
              <a:tailEnd/>
            </a:ln>
          </p:spPr>
        </p:pic>
        <p:sp>
          <p:nvSpPr>
            <p:cNvPr id="35" name="34 Rectángulo"/>
            <p:cNvSpPr/>
            <p:nvPr/>
          </p:nvSpPr>
          <p:spPr>
            <a:xfrm>
              <a:off x="1910684" y="2101971"/>
              <a:ext cx="6537279" cy="1214261"/>
            </a:xfrm>
            <a:prstGeom prst="rect">
              <a:avLst/>
            </a:prstGeom>
            <a:ln>
              <a:noFill/>
            </a:ln>
          </p:spPr>
          <p:txBody>
            <a:bodyPr wrap="square">
              <a:spAutoFit/>
            </a:bodyPr>
            <a:lstStyle/>
            <a:p>
              <a:pPr algn="r"/>
              <a:r>
                <a:rPr lang="es-CO" sz="2400" b="1" dirty="0" smtClean="0">
                  <a:solidFill>
                    <a:srgbClr val="00B0F0"/>
                  </a:solidFill>
                </a:rPr>
                <a:t>Cumplimiento Norma de Predio</a:t>
              </a:r>
            </a:p>
            <a:p>
              <a:pPr algn="just"/>
              <a:r>
                <a:rPr lang="es-ES" dirty="0" smtClean="0">
                  <a:solidFill>
                    <a:schemeClr val="bg1">
                      <a:lumMod val="50000"/>
                    </a:schemeClr>
                  </a:solidFill>
                </a:rPr>
                <a:t>Indicador que determina el cumplimiento del espacio mínimo requerido para cada estudiante en un predio e identifica el grado de proximidad al nivel esperado.</a:t>
              </a:r>
            </a:p>
          </p:txBody>
        </p:sp>
      </p:grpSp>
      <p:sp>
        <p:nvSpPr>
          <p:cNvPr id="52" name="Text Box 23"/>
          <p:cNvSpPr txBox="1">
            <a:spLocks noChangeArrowheads="1"/>
          </p:cNvSpPr>
          <p:nvPr/>
        </p:nvSpPr>
        <p:spPr bwMode="auto">
          <a:xfrm>
            <a:off x="5912850" y="4094101"/>
            <a:ext cx="2144093" cy="738664"/>
          </a:xfrm>
          <a:prstGeom prst="rect">
            <a:avLst/>
          </a:prstGeom>
          <a:noFill/>
          <a:ln w="9525">
            <a:solidFill>
              <a:srgbClr val="7030A0"/>
            </a:solidFill>
            <a:prstDash val="dash"/>
            <a:miter lim="800000"/>
            <a:headEnd/>
            <a:tailEnd/>
          </a:ln>
        </p:spPr>
        <p:txBody>
          <a:bodyPr wrap="square">
            <a:spAutoFit/>
          </a:bodyPr>
          <a:lstStyle/>
          <a:p>
            <a:pPr algn="r"/>
            <a:r>
              <a:rPr lang="es-ES" sz="1400" dirty="0" smtClean="0"/>
              <a:t>Cantidad de </a:t>
            </a:r>
            <a:r>
              <a:rPr lang="es-CO" sz="1400" dirty="0"/>
              <a:t>m</a:t>
            </a:r>
            <a:r>
              <a:rPr lang="es-CO" sz="1400" baseline="30000" dirty="0"/>
              <a:t>2</a:t>
            </a:r>
            <a:endParaRPr lang="es-CO" sz="1400" dirty="0"/>
          </a:p>
          <a:p>
            <a:pPr algn="r"/>
            <a:r>
              <a:rPr lang="es-ES" sz="1400" dirty="0" smtClean="0"/>
              <a:t> requeridos de predio para cumplir el estándar.</a:t>
            </a:r>
          </a:p>
        </p:txBody>
      </p:sp>
      <p:pic>
        <p:nvPicPr>
          <p:cNvPr id="1027" name="Picture 3">
            <a:hlinkClick r:id="rId6" action="ppaction://hlinkpres?slideindex=58&amp;slidetitle=Diapositiva 58"/>
          </p:cNvPr>
          <p:cNvPicPr>
            <a:picLocks noChangeAspect="1" noChangeArrowheads="1"/>
          </p:cNvPicPr>
          <p:nvPr/>
        </p:nvPicPr>
        <p:blipFill>
          <a:blip r:embed="rId7" cstate="print"/>
          <a:srcRect l="15265" r="21343" b="4229"/>
          <a:stretch>
            <a:fillRect/>
          </a:stretch>
        </p:blipFill>
        <p:spPr bwMode="auto">
          <a:xfrm>
            <a:off x="8407007" y="6250675"/>
            <a:ext cx="736993" cy="607325"/>
          </a:xfrm>
          <a:prstGeom prst="rect">
            <a:avLst/>
          </a:prstGeom>
          <a:noFill/>
          <a:ln w="9525">
            <a:noFill/>
            <a:miter lim="800000"/>
            <a:headEnd/>
            <a:tailEnd/>
          </a:ln>
        </p:spPr>
      </p:pic>
    </p:spTree>
    <p:extLst>
      <p:ext uri="{BB962C8B-B14F-4D97-AF65-F5344CB8AC3E}">
        <p14:creationId xmlns:p14="http://schemas.microsoft.com/office/powerpoint/2010/main" val="206942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ox(in)">
                                      <p:cBhvr>
                                        <p:cTn id="12" dur="10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checkerboard(across)">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ox(in)">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checkerboard(across)">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ox(in)">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box(in)">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box(in)">
                                      <p:cBhvr>
                                        <p:cTn id="42" dur="1000"/>
                                        <p:tgtEl>
                                          <p:spTgt spid="5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xit" presetSubtype="16" fill="hold" grpId="1" nodeType="clickEffect">
                                  <p:stCondLst>
                                    <p:cond delay="0"/>
                                  </p:stCondLst>
                                  <p:childTnLst>
                                    <p:animEffect transition="out" filter="box(in)">
                                      <p:cBhvr>
                                        <p:cTn id="46" dur="1000"/>
                                        <p:tgtEl>
                                          <p:spTgt spid="52"/>
                                        </p:tgtEl>
                                      </p:cBhvr>
                                    </p:animEffect>
                                    <p:set>
                                      <p:cBhvr>
                                        <p:cTn id="47" dur="1" fill="hold">
                                          <p:stCondLst>
                                            <p:cond delay="999"/>
                                          </p:stCondLst>
                                        </p:cTn>
                                        <p:tgtEl>
                                          <p:spTgt spid="5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box(in)">
                                      <p:cBhvr>
                                        <p:cTn id="5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2" grpId="0" animBg="1"/>
      <p:bldP spid="28" grpId="0" animBg="1"/>
      <p:bldP spid="52" grpId="0" animBg="1"/>
      <p:bldP spid="5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31155" y="1201032"/>
            <a:ext cx="3268348" cy="646331"/>
          </a:xfrm>
          <a:prstGeom prst="rect">
            <a:avLst/>
          </a:prstGeom>
        </p:spPr>
        <p:style>
          <a:lnRef idx="1">
            <a:schemeClr val="accent4"/>
          </a:lnRef>
          <a:fillRef idx="3">
            <a:schemeClr val="accent4"/>
          </a:fillRef>
          <a:effectRef idx="2">
            <a:schemeClr val="accent4"/>
          </a:effectRef>
          <a:fontRef idx="minor">
            <a:schemeClr val="lt1"/>
          </a:fontRef>
        </p:style>
        <p:txBody>
          <a:bodyPr wrap="square" anchor="ctr" anchorCtr="1">
            <a:noAutofit/>
          </a:bodyPr>
          <a:lstStyle>
            <a:defPPr>
              <a:defRPr lang="es-MX"/>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CO" dirty="0"/>
              <a:t>Infraestructura Física de los establecimientos Educativos</a:t>
            </a:r>
          </a:p>
        </p:txBody>
      </p:sp>
      <p:sp>
        <p:nvSpPr>
          <p:cNvPr id="16" name="15 CuadroTexto"/>
          <p:cNvSpPr txBox="1"/>
          <p:nvPr/>
        </p:nvSpPr>
        <p:spPr>
          <a:xfrm>
            <a:off x="132735" y="57700"/>
            <a:ext cx="6415549" cy="782958"/>
          </a:xfrm>
          <a:prstGeom prst="rect">
            <a:avLst/>
          </a:prstGeom>
          <a:noFill/>
        </p:spPr>
        <p:txBody>
          <a:bodyPr wrap="square" rtlCol="0" anchor="ctr" anchorCtr="0">
            <a:noAutofit/>
          </a:bodyPr>
          <a:lstStyle/>
          <a:p>
            <a:r>
              <a:rPr lang="es-CO" sz="2800" b="1" dirty="0">
                <a:solidFill>
                  <a:schemeClr val="bg1"/>
                </a:solidFill>
              </a:rPr>
              <a:t>METODOLOGIA: </a:t>
            </a:r>
            <a:r>
              <a:rPr lang="es-CO" sz="2800" b="1" dirty="0" smtClean="0">
                <a:solidFill>
                  <a:schemeClr val="bg1"/>
                </a:solidFill>
              </a:rPr>
              <a:t>FASE 4</a:t>
            </a:r>
          </a:p>
          <a:p>
            <a:r>
              <a:rPr lang="es-CO" sz="2800" b="1" dirty="0" smtClean="0">
                <a:solidFill>
                  <a:schemeClr val="bg1"/>
                </a:solidFill>
              </a:rPr>
              <a:t>PREMISAS</a:t>
            </a:r>
            <a:endParaRPr lang="es-CO" sz="2800" b="1" dirty="0">
              <a:solidFill>
                <a:schemeClr val="bg1"/>
              </a:solidFill>
            </a:endParaRPr>
          </a:p>
        </p:txBody>
      </p:sp>
      <p:sp>
        <p:nvSpPr>
          <p:cNvPr id="10" name="9 Forma libre"/>
          <p:cNvSpPr/>
          <p:nvPr/>
        </p:nvSpPr>
        <p:spPr>
          <a:xfrm>
            <a:off x="2825218" y="1389626"/>
            <a:ext cx="5468374" cy="5468374"/>
          </a:xfrm>
          <a:custGeom>
            <a:avLst/>
            <a:gdLst>
              <a:gd name="connsiteX0" fmla="*/ 0 w 5468374"/>
              <a:gd name="connsiteY0" fmla="*/ 2734187 h 5468374"/>
              <a:gd name="connsiteX1" fmla="*/ 2734187 w 5468374"/>
              <a:gd name="connsiteY1" fmla="*/ 0 h 5468374"/>
              <a:gd name="connsiteX2" fmla="*/ 5468374 w 5468374"/>
              <a:gd name="connsiteY2" fmla="*/ 2734187 h 5468374"/>
              <a:gd name="connsiteX3" fmla="*/ 2734187 w 5468374"/>
              <a:gd name="connsiteY3" fmla="*/ 5468374 h 5468374"/>
              <a:gd name="connsiteX4" fmla="*/ 0 w 5468374"/>
              <a:gd name="connsiteY4" fmla="*/ 2734187 h 5468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374" h="5468374">
                <a:moveTo>
                  <a:pt x="0" y="2734187"/>
                </a:moveTo>
                <a:cubicBezTo>
                  <a:pt x="0" y="1224137"/>
                  <a:pt x="1224137" y="0"/>
                  <a:pt x="2734187" y="0"/>
                </a:cubicBezTo>
                <a:cubicBezTo>
                  <a:pt x="4244237" y="0"/>
                  <a:pt x="5468374" y="1224137"/>
                  <a:pt x="5468374" y="2734187"/>
                </a:cubicBezTo>
                <a:cubicBezTo>
                  <a:pt x="5468374" y="4244237"/>
                  <a:pt x="4244237" y="5468374"/>
                  <a:pt x="2734187" y="5468374"/>
                </a:cubicBezTo>
                <a:cubicBezTo>
                  <a:pt x="1224137" y="5468374"/>
                  <a:pt x="0" y="4244237"/>
                  <a:pt x="0" y="2734187"/>
                </a:cubicBez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851106" tIns="415658" rIns="1851108" bIns="4790359" numCol="1" spcCol="1270" anchor="ctr" anchorCtr="0">
            <a:noAutofit/>
          </a:bodyPr>
          <a:lstStyle/>
          <a:p>
            <a:pPr lvl="0" algn="ctr" defTabSz="889000">
              <a:lnSpc>
                <a:spcPct val="90000"/>
              </a:lnSpc>
              <a:spcBef>
                <a:spcPct val="0"/>
              </a:spcBef>
              <a:spcAft>
                <a:spcPct val="35000"/>
              </a:spcAft>
            </a:pPr>
            <a:r>
              <a:rPr lang="es-CO" sz="2000" b="1" kern="1200" dirty="0" smtClean="0"/>
              <a:t>Establecimiento</a:t>
            </a:r>
          </a:p>
          <a:p>
            <a:pPr lvl="0" algn="ctr" defTabSz="889000">
              <a:lnSpc>
                <a:spcPct val="90000"/>
              </a:lnSpc>
              <a:spcBef>
                <a:spcPct val="0"/>
              </a:spcBef>
              <a:spcAft>
                <a:spcPct val="35000"/>
              </a:spcAft>
            </a:pPr>
            <a:r>
              <a:rPr lang="es-CO" sz="2000" b="1" dirty="0" smtClean="0"/>
              <a:t>Principal</a:t>
            </a:r>
            <a:endParaRPr lang="es-CO" sz="2000" b="1" kern="1200" dirty="0"/>
          </a:p>
        </p:txBody>
      </p:sp>
      <p:sp>
        <p:nvSpPr>
          <p:cNvPr id="17" name="16 Forma libre"/>
          <p:cNvSpPr/>
          <p:nvPr/>
        </p:nvSpPr>
        <p:spPr>
          <a:xfrm>
            <a:off x="3235346" y="2209882"/>
            <a:ext cx="4648117" cy="4648117"/>
          </a:xfrm>
          <a:custGeom>
            <a:avLst/>
            <a:gdLst>
              <a:gd name="connsiteX0" fmla="*/ 0 w 4648117"/>
              <a:gd name="connsiteY0" fmla="*/ 2324059 h 4648117"/>
              <a:gd name="connsiteX1" fmla="*/ 2324059 w 4648117"/>
              <a:gd name="connsiteY1" fmla="*/ 0 h 4648117"/>
              <a:gd name="connsiteX2" fmla="*/ 4648118 w 4648117"/>
              <a:gd name="connsiteY2" fmla="*/ 2324059 h 4648117"/>
              <a:gd name="connsiteX3" fmla="*/ 2324059 w 4648117"/>
              <a:gd name="connsiteY3" fmla="*/ 4648118 h 4648117"/>
              <a:gd name="connsiteX4" fmla="*/ 0 w 4648117"/>
              <a:gd name="connsiteY4" fmla="*/ 2324059 h 4648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8117" h="4648117">
                <a:moveTo>
                  <a:pt x="0" y="2324059"/>
                </a:moveTo>
                <a:cubicBezTo>
                  <a:pt x="0" y="1040517"/>
                  <a:pt x="1040517" y="0"/>
                  <a:pt x="2324059" y="0"/>
                </a:cubicBezTo>
                <a:cubicBezTo>
                  <a:pt x="3607601" y="0"/>
                  <a:pt x="4648118" y="1040517"/>
                  <a:pt x="4648118" y="2324059"/>
                </a:cubicBezTo>
                <a:cubicBezTo>
                  <a:pt x="4648118" y="3607601"/>
                  <a:pt x="3607601" y="4648118"/>
                  <a:pt x="2324059" y="4648118"/>
                </a:cubicBezTo>
                <a:cubicBezTo>
                  <a:pt x="1040517" y="4648118"/>
                  <a:pt x="0" y="3607601"/>
                  <a:pt x="0" y="2324059"/>
                </a:cubicBez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txBody>
          <a:bodyPr spcFirstLastPara="0" vert="horz" wrap="square" lIns="1464048" tIns="409506" rIns="1464049" bIns="3988558" numCol="1" spcCol="1270" anchor="ctr" anchorCtr="0">
            <a:noAutofit/>
          </a:bodyPr>
          <a:lstStyle/>
          <a:p>
            <a:pPr lvl="0" algn="ctr" defTabSz="889000">
              <a:lnSpc>
                <a:spcPct val="90000"/>
              </a:lnSpc>
              <a:spcBef>
                <a:spcPct val="0"/>
              </a:spcBef>
              <a:spcAft>
                <a:spcPct val="35000"/>
              </a:spcAft>
            </a:pPr>
            <a:r>
              <a:rPr lang="es-CO" sz="2000" b="1" kern="1200" dirty="0" err="1" smtClean="0"/>
              <a:t>EstablecimientoSecundario</a:t>
            </a:r>
            <a:r>
              <a:rPr lang="es-CO" sz="2000" b="1" kern="1200" dirty="0" smtClean="0"/>
              <a:t> o sede</a:t>
            </a:r>
            <a:endParaRPr lang="es-CO" sz="2000" b="1" kern="1200" dirty="0"/>
          </a:p>
        </p:txBody>
      </p:sp>
      <p:sp>
        <p:nvSpPr>
          <p:cNvPr id="18" name="17 Forma libre"/>
          <p:cNvSpPr/>
          <p:nvPr/>
        </p:nvSpPr>
        <p:spPr>
          <a:xfrm>
            <a:off x="3645474" y="3030138"/>
            <a:ext cx="3827861" cy="3827861"/>
          </a:xfrm>
          <a:custGeom>
            <a:avLst/>
            <a:gdLst>
              <a:gd name="connsiteX0" fmla="*/ 0 w 3827861"/>
              <a:gd name="connsiteY0" fmla="*/ 1913931 h 3827861"/>
              <a:gd name="connsiteX1" fmla="*/ 1913931 w 3827861"/>
              <a:gd name="connsiteY1" fmla="*/ 0 h 3827861"/>
              <a:gd name="connsiteX2" fmla="*/ 3827862 w 3827861"/>
              <a:gd name="connsiteY2" fmla="*/ 1913931 h 3827861"/>
              <a:gd name="connsiteX3" fmla="*/ 1913931 w 3827861"/>
              <a:gd name="connsiteY3" fmla="*/ 3827862 h 3827861"/>
              <a:gd name="connsiteX4" fmla="*/ 0 w 3827861"/>
              <a:gd name="connsiteY4" fmla="*/ 1913931 h 3827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7861" h="3827861">
                <a:moveTo>
                  <a:pt x="0" y="1913931"/>
                </a:moveTo>
                <a:cubicBezTo>
                  <a:pt x="0" y="856896"/>
                  <a:pt x="856896" y="0"/>
                  <a:pt x="1913931" y="0"/>
                </a:cubicBezTo>
                <a:cubicBezTo>
                  <a:pt x="2970966" y="0"/>
                  <a:pt x="3827862" y="856896"/>
                  <a:pt x="3827862" y="1913931"/>
                </a:cubicBezTo>
                <a:cubicBezTo>
                  <a:pt x="3827862" y="2970966"/>
                  <a:pt x="2970966" y="3827862"/>
                  <a:pt x="1913931" y="3827862"/>
                </a:cubicBezTo>
                <a:cubicBezTo>
                  <a:pt x="856896" y="3827862"/>
                  <a:pt x="0" y="2970966"/>
                  <a:pt x="0" y="1913931"/>
                </a:cubicBez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spcFirstLastPara="0" vert="horz" wrap="square" lIns="1065711" tIns="406362" rIns="1065712" bIns="3177735" numCol="1" spcCol="1270" anchor="ctr" anchorCtr="0">
            <a:noAutofit/>
          </a:bodyPr>
          <a:lstStyle/>
          <a:p>
            <a:pPr lvl="0" algn="ctr" defTabSz="889000">
              <a:lnSpc>
                <a:spcPct val="90000"/>
              </a:lnSpc>
              <a:spcBef>
                <a:spcPct val="0"/>
              </a:spcBef>
              <a:spcAft>
                <a:spcPct val="35000"/>
              </a:spcAft>
            </a:pPr>
            <a:r>
              <a:rPr lang="es-CO" sz="2000" b="1" kern="1200" dirty="0" smtClean="0"/>
              <a:t>Predio</a:t>
            </a:r>
            <a:endParaRPr lang="es-CO" sz="2000" b="1" kern="1200" dirty="0"/>
          </a:p>
        </p:txBody>
      </p:sp>
      <p:sp>
        <p:nvSpPr>
          <p:cNvPr id="19" name="18 Forma libre"/>
          <p:cNvSpPr/>
          <p:nvPr/>
        </p:nvSpPr>
        <p:spPr>
          <a:xfrm>
            <a:off x="4055602" y="3850394"/>
            <a:ext cx="3007605" cy="3007605"/>
          </a:xfrm>
          <a:custGeom>
            <a:avLst/>
            <a:gdLst>
              <a:gd name="connsiteX0" fmla="*/ 0 w 3007605"/>
              <a:gd name="connsiteY0" fmla="*/ 1503803 h 3007605"/>
              <a:gd name="connsiteX1" fmla="*/ 1503803 w 3007605"/>
              <a:gd name="connsiteY1" fmla="*/ 0 h 3007605"/>
              <a:gd name="connsiteX2" fmla="*/ 3007606 w 3007605"/>
              <a:gd name="connsiteY2" fmla="*/ 1503803 h 3007605"/>
              <a:gd name="connsiteX3" fmla="*/ 1503803 w 3007605"/>
              <a:gd name="connsiteY3" fmla="*/ 3007606 h 3007605"/>
              <a:gd name="connsiteX4" fmla="*/ 0 w 3007605"/>
              <a:gd name="connsiteY4" fmla="*/ 1503803 h 3007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7605" h="3007605">
                <a:moveTo>
                  <a:pt x="0" y="1503803"/>
                </a:moveTo>
                <a:cubicBezTo>
                  <a:pt x="0" y="673276"/>
                  <a:pt x="673276" y="0"/>
                  <a:pt x="1503803" y="0"/>
                </a:cubicBezTo>
                <a:cubicBezTo>
                  <a:pt x="2334330" y="0"/>
                  <a:pt x="3007606" y="673276"/>
                  <a:pt x="3007606" y="1503803"/>
                </a:cubicBezTo>
                <a:cubicBezTo>
                  <a:pt x="3007606" y="2334330"/>
                  <a:pt x="2334330" y="3007606"/>
                  <a:pt x="1503803" y="3007606"/>
                </a:cubicBezTo>
                <a:cubicBezTo>
                  <a:pt x="673276" y="3007606"/>
                  <a:pt x="0" y="2334330"/>
                  <a:pt x="0" y="1503803"/>
                </a:cubicBez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txBody>
          <a:bodyPr spcFirstLastPara="0" vert="horz" wrap="square" lIns="833989" tIns="412924" rIns="833989" bIns="2337792" numCol="1" spcCol="1270" anchor="ctr" anchorCtr="0">
            <a:noAutofit/>
          </a:bodyPr>
          <a:lstStyle/>
          <a:p>
            <a:pPr lvl="0" algn="ctr" defTabSz="889000">
              <a:lnSpc>
                <a:spcPct val="90000"/>
              </a:lnSpc>
              <a:spcBef>
                <a:spcPct val="0"/>
              </a:spcBef>
              <a:spcAft>
                <a:spcPct val="35000"/>
              </a:spcAft>
            </a:pPr>
            <a:r>
              <a:rPr lang="es-CO" sz="2000" b="1" kern="1200" dirty="0" smtClean="0"/>
              <a:t>Edificio</a:t>
            </a:r>
            <a:endParaRPr lang="es-CO" sz="2000" b="1" kern="1200" dirty="0"/>
          </a:p>
        </p:txBody>
      </p:sp>
      <p:sp>
        <p:nvSpPr>
          <p:cNvPr id="20" name="19 Forma libre"/>
          <p:cNvSpPr/>
          <p:nvPr/>
        </p:nvSpPr>
        <p:spPr>
          <a:xfrm>
            <a:off x="4465730" y="4670650"/>
            <a:ext cx="2187349" cy="2187349"/>
          </a:xfrm>
          <a:custGeom>
            <a:avLst/>
            <a:gdLst>
              <a:gd name="connsiteX0" fmla="*/ 0 w 2187349"/>
              <a:gd name="connsiteY0" fmla="*/ 1093675 h 2187349"/>
              <a:gd name="connsiteX1" fmla="*/ 1093675 w 2187349"/>
              <a:gd name="connsiteY1" fmla="*/ 0 h 2187349"/>
              <a:gd name="connsiteX2" fmla="*/ 2187350 w 2187349"/>
              <a:gd name="connsiteY2" fmla="*/ 1093675 h 2187349"/>
              <a:gd name="connsiteX3" fmla="*/ 1093675 w 2187349"/>
              <a:gd name="connsiteY3" fmla="*/ 2187350 h 2187349"/>
              <a:gd name="connsiteX4" fmla="*/ 0 w 2187349"/>
              <a:gd name="connsiteY4" fmla="*/ 1093675 h 2187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7349" h="2187349">
                <a:moveTo>
                  <a:pt x="0" y="1093675"/>
                </a:moveTo>
                <a:cubicBezTo>
                  <a:pt x="0" y="489655"/>
                  <a:pt x="489655" y="0"/>
                  <a:pt x="1093675" y="0"/>
                </a:cubicBezTo>
                <a:cubicBezTo>
                  <a:pt x="1697695" y="0"/>
                  <a:pt x="2187350" y="489655"/>
                  <a:pt x="2187350" y="1093675"/>
                </a:cubicBezTo>
                <a:cubicBezTo>
                  <a:pt x="2187350" y="1697695"/>
                  <a:pt x="1697695" y="2187350"/>
                  <a:pt x="1093675" y="2187350"/>
                </a:cubicBezTo>
                <a:cubicBezTo>
                  <a:pt x="489655" y="2187350"/>
                  <a:pt x="0" y="1697695"/>
                  <a:pt x="0" y="1093675"/>
                </a:cubicBez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462570" tIns="689077" rIns="462570" bIns="689078" numCol="1" spcCol="1270" anchor="ctr" anchorCtr="0">
            <a:noAutofit/>
          </a:bodyPr>
          <a:lstStyle/>
          <a:p>
            <a:pPr lvl="0" algn="ctr" defTabSz="889000">
              <a:lnSpc>
                <a:spcPct val="90000"/>
              </a:lnSpc>
              <a:spcBef>
                <a:spcPct val="0"/>
              </a:spcBef>
              <a:spcAft>
                <a:spcPct val="35000"/>
              </a:spcAft>
            </a:pPr>
            <a:endParaRPr lang="es-CO" sz="2000" b="1" kern="1200" dirty="0"/>
          </a:p>
        </p:txBody>
      </p:sp>
      <p:sp>
        <p:nvSpPr>
          <p:cNvPr id="21" name="20 Forma libre"/>
          <p:cNvSpPr/>
          <p:nvPr/>
        </p:nvSpPr>
        <p:spPr>
          <a:xfrm>
            <a:off x="4898349" y="4896792"/>
            <a:ext cx="588051" cy="588051"/>
          </a:xfrm>
          <a:custGeom>
            <a:avLst/>
            <a:gdLst>
              <a:gd name="connsiteX0" fmla="*/ 0 w 2187349"/>
              <a:gd name="connsiteY0" fmla="*/ 1093675 h 2187349"/>
              <a:gd name="connsiteX1" fmla="*/ 1093675 w 2187349"/>
              <a:gd name="connsiteY1" fmla="*/ 0 h 2187349"/>
              <a:gd name="connsiteX2" fmla="*/ 2187350 w 2187349"/>
              <a:gd name="connsiteY2" fmla="*/ 1093675 h 2187349"/>
              <a:gd name="connsiteX3" fmla="*/ 1093675 w 2187349"/>
              <a:gd name="connsiteY3" fmla="*/ 2187350 h 2187349"/>
              <a:gd name="connsiteX4" fmla="*/ 0 w 2187349"/>
              <a:gd name="connsiteY4" fmla="*/ 1093675 h 2187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7349" h="2187349">
                <a:moveTo>
                  <a:pt x="0" y="1093675"/>
                </a:moveTo>
                <a:cubicBezTo>
                  <a:pt x="0" y="489655"/>
                  <a:pt x="489655" y="0"/>
                  <a:pt x="1093675" y="0"/>
                </a:cubicBezTo>
                <a:cubicBezTo>
                  <a:pt x="1697695" y="0"/>
                  <a:pt x="2187350" y="489655"/>
                  <a:pt x="2187350" y="1093675"/>
                </a:cubicBezTo>
                <a:cubicBezTo>
                  <a:pt x="2187350" y="1697695"/>
                  <a:pt x="1697695" y="2187350"/>
                  <a:pt x="1093675" y="2187350"/>
                </a:cubicBezTo>
                <a:cubicBezTo>
                  <a:pt x="489655" y="2187350"/>
                  <a:pt x="0" y="1697695"/>
                  <a:pt x="0" y="1093675"/>
                </a:cubicBezTo>
                <a:close/>
              </a:path>
            </a:pathLst>
          </a:custGeom>
          <a:solidFill>
            <a:srgbClr val="00B0F0"/>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462570" tIns="689077" rIns="462570" bIns="689078" numCol="1" spcCol="1270" anchor="ctr" anchorCtr="0">
            <a:noAutofit/>
          </a:bodyPr>
          <a:lstStyle/>
          <a:p>
            <a:pPr lvl="0" algn="ctr" defTabSz="889000">
              <a:lnSpc>
                <a:spcPct val="90000"/>
              </a:lnSpc>
              <a:spcBef>
                <a:spcPct val="0"/>
              </a:spcBef>
              <a:spcAft>
                <a:spcPct val="35000"/>
              </a:spcAft>
            </a:pPr>
            <a:endParaRPr lang="es-CO" sz="2000" b="1" kern="1200" dirty="0"/>
          </a:p>
        </p:txBody>
      </p:sp>
      <p:sp>
        <p:nvSpPr>
          <p:cNvPr id="22" name="21 Forma libre"/>
          <p:cNvSpPr/>
          <p:nvPr/>
        </p:nvSpPr>
        <p:spPr>
          <a:xfrm>
            <a:off x="5665265" y="4911541"/>
            <a:ext cx="588051" cy="588051"/>
          </a:xfrm>
          <a:custGeom>
            <a:avLst/>
            <a:gdLst>
              <a:gd name="connsiteX0" fmla="*/ 0 w 2187349"/>
              <a:gd name="connsiteY0" fmla="*/ 1093675 h 2187349"/>
              <a:gd name="connsiteX1" fmla="*/ 1093675 w 2187349"/>
              <a:gd name="connsiteY1" fmla="*/ 0 h 2187349"/>
              <a:gd name="connsiteX2" fmla="*/ 2187350 w 2187349"/>
              <a:gd name="connsiteY2" fmla="*/ 1093675 h 2187349"/>
              <a:gd name="connsiteX3" fmla="*/ 1093675 w 2187349"/>
              <a:gd name="connsiteY3" fmla="*/ 2187350 h 2187349"/>
              <a:gd name="connsiteX4" fmla="*/ 0 w 2187349"/>
              <a:gd name="connsiteY4" fmla="*/ 1093675 h 2187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7349" h="2187349">
                <a:moveTo>
                  <a:pt x="0" y="1093675"/>
                </a:moveTo>
                <a:cubicBezTo>
                  <a:pt x="0" y="489655"/>
                  <a:pt x="489655" y="0"/>
                  <a:pt x="1093675" y="0"/>
                </a:cubicBezTo>
                <a:cubicBezTo>
                  <a:pt x="1697695" y="0"/>
                  <a:pt x="2187350" y="489655"/>
                  <a:pt x="2187350" y="1093675"/>
                </a:cubicBezTo>
                <a:cubicBezTo>
                  <a:pt x="2187350" y="1697695"/>
                  <a:pt x="1697695" y="2187350"/>
                  <a:pt x="1093675" y="2187350"/>
                </a:cubicBezTo>
                <a:cubicBezTo>
                  <a:pt x="489655" y="2187350"/>
                  <a:pt x="0" y="1697695"/>
                  <a:pt x="0" y="1093675"/>
                </a:cubicBezTo>
                <a:close/>
              </a:path>
            </a:pathLst>
          </a:custGeom>
          <a:solidFill>
            <a:schemeClr val="accent4">
              <a:lumMod val="50000"/>
            </a:schemeClr>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462570" tIns="689077" rIns="462570" bIns="689078" numCol="1" spcCol="1270" anchor="ctr" anchorCtr="0">
            <a:noAutofit/>
          </a:bodyPr>
          <a:lstStyle/>
          <a:p>
            <a:pPr lvl="0" algn="ctr" defTabSz="889000">
              <a:lnSpc>
                <a:spcPct val="90000"/>
              </a:lnSpc>
              <a:spcBef>
                <a:spcPct val="0"/>
              </a:spcBef>
              <a:spcAft>
                <a:spcPct val="35000"/>
              </a:spcAft>
            </a:pPr>
            <a:endParaRPr lang="es-CO" sz="2000" b="1" kern="1200" dirty="0"/>
          </a:p>
        </p:txBody>
      </p:sp>
      <p:sp>
        <p:nvSpPr>
          <p:cNvPr id="23" name="22 Forma libre"/>
          <p:cNvSpPr/>
          <p:nvPr/>
        </p:nvSpPr>
        <p:spPr>
          <a:xfrm>
            <a:off x="6004479" y="5619463"/>
            <a:ext cx="588051" cy="588051"/>
          </a:xfrm>
          <a:custGeom>
            <a:avLst/>
            <a:gdLst>
              <a:gd name="connsiteX0" fmla="*/ 0 w 2187349"/>
              <a:gd name="connsiteY0" fmla="*/ 1093675 h 2187349"/>
              <a:gd name="connsiteX1" fmla="*/ 1093675 w 2187349"/>
              <a:gd name="connsiteY1" fmla="*/ 0 h 2187349"/>
              <a:gd name="connsiteX2" fmla="*/ 2187350 w 2187349"/>
              <a:gd name="connsiteY2" fmla="*/ 1093675 h 2187349"/>
              <a:gd name="connsiteX3" fmla="*/ 1093675 w 2187349"/>
              <a:gd name="connsiteY3" fmla="*/ 2187350 h 2187349"/>
              <a:gd name="connsiteX4" fmla="*/ 0 w 2187349"/>
              <a:gd name="connsiteY4" fmla="*/ 1093675 h 2187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7349" h="2187349">
                <a:moveTo>
                  <a:pt x="0" y="1093675"/>
                </a:moveTo>
                <a:cubicBezTo>
                  <a:pt x="0" y="489655"/>
                  <a:pt x="489655" y="0"/>
                  <a:pt x="1093675" y="0"/>
                </a:cubicBezTo>
                <a:cubicBezTo>
                  <a:pt x="1697695" y="0"/>
                  <a:pt x="2187350" y="489655"/>
                  <a:pt x="2187350" y="1093675"/>
                </a:cubicBezTo>
                <a:cubicBezTo>
                  <a:pt x="2187350" y="1697695"/>
                  <a:pt x="1697695" y="2187350"/>
                  <a:pt x="1093675" y="2187350"/>
                </a:cubicBezTo>
                <a:cubicBezTo>
                  <a:pt x="489655" y="2187350"/>
                  <a:pt x="0" y="1697695"/>
                  <a:pt x="0" y="1093675"/>
                </a:cubicBezTo>
                <a:close/>
              </a:path>
            </a:pathLst>
          </a:custGeom>
          <a:solidFill>
            <a:srgbClr val="0070C0"/>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462570" tIns="689077" rIns="462570" bIns="689078" numCol="1" spcCol="1270" anchor="ctr" anchorCtr="0">
            <a:noAutofit/>
          </a:bodyPr>
          <a:lstStyle/>
          <a:p>
            <a:pPr lvl="0" algn="ctr" defTabSz="889000">
              <a:lnSpc>
                <a:spcPct val="90000"/>
              </a:lnSpc>
              <a:spcBef>
                <a:spcPct val="0"/>
              </a:spcBef>
              <a:spcAft>
                <a:spcPct val="35000"/>
              </a:spcAft>
            </a:pPr>
            <a:endParaRPr lang="es-CO" sz="2000" b="1" kern="1200" dirty="0"/>
          </a:p>
        </p:txBody>
      </p:sp>
      <p:sp>
        <p:nvSpPr>
          <p:cNvPr id="24" name="23 Forma libre"/>
          <p:cNvSpPr/>
          <p:nvPr/>
        </p:nvSpPr>
        <p:spPr>
          <a:xfrm>
            <a:off x="5562028" y="6091411"/>
            <a:ext cx="588051" cy="588051"/>
          </a:xfrm>
          <a:custGeom>
            <a:avLst/>
            <a:gdLst>
              <a:gd name="connsiteX0" fmla="*/ 0 w 2187349"/>
              <a:gd name="connsiteY0" fmla="*/ 1093675 h 2187349"/>
              <a:gd name="connsiteX1" fmla="*/ 1093675 w 2187349"/>
              <a:gd name="connsiteY1" fmla="*/ 0 h 2187349"/>
              <a:gd name="connsiteX2" fmla="*/ 2187350 w 2187349"/>
              <a:gd name="connsiteY2" fmla="*/ 1093675 h 2187349"/>
              <a:gd name="connsiteX3" fmla="*/ 1093675 w 2187349"/>
              <a:gd name="connsiteY3" fmla="*/ 2187350 h 2187349"/>
              <a:gd name="connsiteX4" fmla="*/ 0 w 2187349"/>
              <a:gd name="connsiteY4" fmla="*/ 1093675 h 2187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7349" h="2187349">
                <a:moveTo>
                  <a:pt x="0" y="1093675"/>
                </a:moveTo>
                <a:cubicBezTo>
                  <a:pt x="0" y="489655"/>
                  <a:pt x="489655" y="0"/>
                  <a:pt x="1093675" y="0"/>
                </a:cubicBezTo>
                <a:cubicBezTo>
                  <a:pt x="1697695" y="0"/>
                  <a:pt x="2187350" y="489655"/>
                  <a:pt x="2187350" y="1093675"/>
                </a:cubicBezTo>
                <a:cubicBezTo>
                  <a:pt x="2187350" y="1697695"/>
                  <a:pt x="1697695" y="2187350"/>
                  <a:pt x="1093675" y="2187350"/>
                </a:cubicBezTo>
                <a:cubicBezTo>
                  <a:pt x="489655" y="2187350"/>
                  <a:pt x="0" y="1697695"/>
                  <a:pt x="0" y="1093675"/>
                </a:cubicBezTo>
                <a:close/>
              </a:path>
            </a:pathLst>
          </a:custGeom>
          <a:solidFill>
            <a:schemeClr val="accent6">
              <a:lumMod val="75000"/>
            </a:schemeClr>
          </a:solidFill>
          <a:ln>
            <a:solidFill>
              <a:schemeClr val="accent6">
                <a:lumMod val="75000"/>
              </a:schemeClr>
            </a:solidFill>
          </a:ln>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462570" tIns="689077" rIns="462570" bIns="689078" numCol="1" spcCol="1270" anchor="ctr" anchorCtr="0">
            <a:noAutofit/>
          </a:bodyPr>
          <a:lstStyle/>
          <a:p>
            <a:pPr lvl="0" algn="ctr" defTabSz="889000">
              <a:lnSpc>
                <a:spcPct val="90000"/>
              </a:lnSpc>
              <a:spcBef>
                <a:spcPct val="0"/>
              </a:spcBef>
              <a:spcAft>
                <a:spcPct val="35000"/>
              </a:spcAft>
            </a:pPr>
            <a:endParaRPr lang="es-CO" sz="2000" b="1" kern="1200" dirty="0"/>
          </a:p>
        </p:txBody>
      </p:sp>
      <p:sp>
        <p:nvSpPr>
          <p:cNvPr id="25" name="24 Forma libre"/>
          <p:cNvSpPr/>
          <p:nvPr/>
        </p:nvSpPr>
        <p:spPr>
          <a:xfrm>
            <a:off x="4883602" y="6017669"/>
            <a:ext cx="588051" cy="588051"/>
          </a:xfrm>
          <a:custGeom>
            <a:avLst/>
            <a:gdLst>
              <a:gd name="connsiteX0" fmla="*/ 0 w 2187349"/>
              <a:gd name="connsiteY0" fmla="*/ 1093675 h 2187349"/>
              <a:gd name="connsiteX1" fmla="*/ 1093675 w 2187349"/>
              <a:gd name="connsiteY1" fmla="*/ 0 h 2187349"/>
              <a:gd name="connsiteX2" fmla="*/ 2187350 w 2187349"/>
              <a:gd name="connsiteY2" fmla="*/ 1093675 h 2187349"/>
              <a:gd name="connsiteX3" fmla="*/ 1093675 w 2187349"/>
              <a:gd name="connsiteY3" fmla="*/ 2187350 h 2187349"/>
              <a:gd name="connsiteX4" fmla="*/ 0 w 2187349"/>
              <a:gd name="connsiteY4" fmla="*/ 1093675 h 2187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7349" h="2187349">
                <a:moveTo>
                  <a:pt x="0" y="1093675"/>
                </a:moveTo>
                <a:cubicBezTo>
                  <a:pt x="0" y="489655"/>
                  <a:pt x="489655" y="0"/>
                  <a:pt x="1093675" y="0"/>
                </a:cubicBezTo>
                <a:cubicBezTo>
                  <a:pt x="1697695" y="0"/>
                  <a:pt x="2187350" y="489655"/>
                  <a:pt x="2187350" y="1093675"/>
                </a:cubicBezTo>
                <a:cubicBezTo>
                  <a:pt x="2187350" y="1697695"/>
                  <a:pt x="1697695" y="2187350"/>
                  <a:pt x="1093675" y="2187350"/>
                </a:cubicBezTo>
                <a:cubicBezTo>
                  <a:pt x="489655" y="2187350"/>
                  <a:pt x="0" y="1697695"/>
                  <a:pt x="0" y="1093675"/>
                </a:cubicBezTo>
                <a:close/>
              </a:path>
            </a:pathLst>
          </a:custGeom>
          <a:solidFill>
            <a:srgbClr val="7030A0"/>
          </a:solidFill>
          <a:ln>
            <a:solidFill>
              <a:schemeClr val="accent6">
                <a:lumMod val="75000"/>
              </a:schemeClr>
            </a:solidFill>
          </a:ln>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462570" tIns="689077" rIns="462570" bIns="689078" numCol="1" spcCol="1270" anchor="ctr" anchorCtr="0">
            <a:noAutofit/>
          </a:bodyPr>
          <a:lstStyle/>
          <a:p>
            <a:pPr lvl="0" algn="ctr" defTabSz="889000">
              <a:lnSpc>
                <a:spcPct val="90000"/>
              </a:lnSpc>
              <a:spcBef>
                <a:spcPct val="0"/>
              </a:spcBef>
              <a:spcAft>
                <a:spcPct val="35000"/>
              </a:spcAft>
            </a:pPr>
            <a:endParaRPr lang="es-CO" sz="2000" b="1" kern="1200" dirty="0"/>
          </a:p>
        </p:txBody>
      </p:sp>
      <p:sp>
        <p:nvSpPr>
          <p:cNvPr id="26" name="25 Forma libre"/>
          <p:cNvSpPr/>
          <p:nvPr/>
        </p:nvSpPr>
        <p:spPr>
          <a:xfrm>
            <a:off x="4529640" y="5471979"/>
            <a:ext cx="588051" cy="588051"/>
          </a:xfrm>
          <a:custGeom>
            <a:avLst/>
            <a:gdLst>
              <a:gd name="connsiteX0" fmla="*/ 0 w 2187349"/>
              <a:gd name="connsiteY0" fmla="*/ 1093675 h 2187349"/>
              <a:gd name="connsiteX1" fmla="*/ 1093675 w 2187349"/>
              <a:gd name="connsiteY1" fmla="*/ 0 h 2187349"/>
              <a:gd name="connsiteX2" fmla="*/ 2187350 w 2187349"/>
              <a:gd name="connsiteY2" fmla="*/ 1093675 h 2187349"/>
              <a:gd name="connsiteX3" fmla="*/ 1093675 w 2187349"/>
              <a:gd name="connsiteY3" fmla="*/ 2187350 h 2187349"/>
              <a:gd name="connsiteX4" fmla="*/ 0 w 2187349"/>
              <a:gd name="connsiteY4" fmla="*/ 1093675 h 2187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7349" h="2187349">
                <a:moveTo>
                  <a:pt x="0" y="1093675"/>
                </a:moveTo>
                <a:cubicBezTo>
                  <a:pt x="0" y="489655"/>
                  <a:pt x="489655" y="0"/>
                  <a:pt x="1093675" y="0"/>
                </a:cubicBezTo>
                <a:cubicBezTo>
                  <a:pt x="1697695" y="0"/>
                  <a:pt x="2187350" y="489655"/>
                  <a:pt x="2187350" y="1093675"/>
                </a:cubicBezTo>
                <a:cubicBezTo>
                  <a:pt x="2187350" y="1697695"/>
                  <a:pt x="1697695" y="2187350"/>
                  <a:pt x="1093675" y="2187350"/>
                </a:cubicBezTo>
                <a:cubicBezTo>
                  <a:pt x="489655" y="2187350"/>
                  <a:pt x="0" y="1697695"/>
                  <a:pt x="0" y="1093675"/>
                </a:cubicBezTo>
                <a:close/>
              </a:path>
            </a:pathLst>
          </a:custGeom>
          <a:solidFill>
            <a:srgbClr val="FF7C80"/>
          </a:solidFill>
          <a:ln>
            <a:solidFill>
              <a:schemeClr val="accent6">
                <a:lumMod val="75000"/>
              </a:schemeClr>
            </a:solidFill>
          </a:ln>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462570" tIns="689077" rIns="462570" bIns="689078" numCol="1" spcCol="1270" anchor="ctr" anchorCtr="0">
            <a:noAutofit/>
          </a:bodyPr>
          <a:lstStyle/>
          <a:p>
            <a:pPr lvl="0" algn="ctr" defTabSz="889000">
              <a:lnSpc>
                <a:spcPct val="90000"/>
              </a:lnSpc>
              <a:spcBef>
                <a:spcPct val="0"/>
              </a:spcBef>
              <a:spcAft>
                <a:spcPct val="35000"/>
              </a:spcAft>
            </a:pPr>
            <a:endParaRPr lang="es-CO" sz="2000" b="1" kern="1200" dirty="0"/>
          </a:p>
        </p:txBody>
      </p:sp>
      <p:grpSp>
        <p:nvGrpSpPr>
          <p:cNvPr id="27" name="26 Grupo"/>
          <p:cNvGrpSpPr/>
          <p:nvPr/>
        </p:nvGrpSpPr>
        <p:grpSpPr>
          <a:xfrm>
            <a:off x="1548580" y="5549269"/>
            <a:ext cx="1297857" cy="1058008"/>
            <a:chOff x="5718687" y="1365627"/>
            <a:chExt cx="1125493" cy="1125493"/>
          </a:xfrm>
        </p:grpSpPr>
        <p:sp>
          <p:nvSpPr>
            <p:cNvPr id="28" name="27 Forma libre"/>
            <p:cNvSpPr/>
            <p:nvPr/>
          </p:nvSpPr>
          <p:spPr>
            <a:xfrm>
              <a:off x="5724525" y="1495424"/>
              <a:ext cx="915035" cy="915035"/>
            </a:xfrm>
            <a:custGeom>
              <a:avLst/>
              <a:gdLst>
                <a:gd name="connsiteX0" fmla="*/ 649496 w 915035"/>
                <a:gd name="connsiteY0" fmla="*/ 145892 h 915035"/>
                <a:gd name="connsiteX1" fmla="*/ 720671 w 915035"/>
                <a:gd name="connsiteY1" fmla="*/ 86166 h 915035"/>
                <a:gd name="connsiteX2" fmla="*/ 777532 w 915035"/>
                <a:gd name="connsiteY2" fmla="*/ 133877 h 915035"/>
                <a:gd name="connsiteX3" fmla="*/ 731072 w 915035"/>
                <a:gd name="connsiteY3" fmla="*/ 214343 h 915035"/>
                <a:gd name="connsiteX4" fmla="*/ 804890 w 915035"/>
                <a:gd name="connsiteY4" fmla="*/ 342200 h 915035"/>
                <a:gd name="connsiteX5" fmla="*/ 897805 w 915035"/>
                <a:gd name="connsiteY5" fmla="*/ 342197 h 915035"/>
                <a:gd name="connsiteX6" fmla="*/ 910694 w 915035"/>
                <a:gd name="connsiteY6" fmla="*/ 415296 h 915035"/>
                <a:gd name="connsiteX7" fmla="*/ 823382 w 915035"/>
                <a:gd name="connsiteY7" fmla="*/ 447072 h 915035"/>
                <a:gd name="connsiteX8" fmla="*/ 797745 w 915035"/>
                <a:gd name="connsiteY8" fmla="*/ 592466 h 915035"/>
                <a:gd name="connsiteX9" fmla="*/ 868924 w 915035"/>
                <a:gd name="connsiteY9" fmla="*/ 652188 h 915035"/>
                <a:gd name="connsiteX10" fmla="*/ 831811 w 915035"/>
                <a:gd name="connsiteY10" fmla="*/ 716470 h 915035"/>
                <a:gd name="connsiteX11" fmla="*/ 744500 w 915035"/>
                <a:gd name="connsiteY11" fmla="*/ 684689 h 915035"/>
                <a:gd name="connsiteX12" fmla="*/ 631404 w 915035"/>
                <a:gd name="connsiteY12" fmla="*/ 779588 h 915035"/>
                <a:gd name="connsiteX13" fmla="*/ 647541 w 915035"/>
                <a:gd name="connsiteY13" fmla="*/ 871091 h 915035"/>
                <a:gd name="connsiteX14" fmla="*/ 577791 w 915035"/>
                <a:gd name="connsiteY14" fmla="*/ 896478 h 915035"/>
                <a:gd name="connsiteX15" fmla="*/ 531336 w 915035"/>
                <a:gd name="connsiteY15" fmla="*/ 816010 h 915035"/>
                <a:gd name="connsiteX16" fmla="*/ 383699 w 915035"/>
                <a:gd name="connsiteY16" fmla="*/ 816010 h 915035"/>
                <a:gd name="connsiteX17" fmla="*/ 337244 w 915035"/>
                <a:gd name="connsiteY17" fmla="*/ 896478 h 915035"/>
                <a:gd name="connsiteX18" fmla="*/ 267494 w 915035"/>
                <a:gd name="connsiteY18" fmla="*/ 871091 h 915035"/>
                <a:gd name="connsiteX19" fmla="*/ 283631 w 915035"/>
                <a:gd name="connsiteY19" fmla="*/ 779588 h 915035"/>
                <a:gd name="connsiteX20" fmla="*/ 170535 w 915035"/>
                <a:gd name="connsiteY20" fmla="*/ 684689 h 915035"/>
                <a:gd name="connsiteX21" fmla="*/ 83224 w 915035"/>
                <a:gd name="connsiteY21" fmla="*/ 716470 h 915035"/>
                <a:gd name="connsiteX22" fmla="*/ 46111 w 915035"/>
                <a:gd name="connsiteY22" fmla="*/ 652188 h 915035"/>
                <a:gd name="connsiteX23" fmla="*/ 117289 w 915035"/>
                <a:gd name="connsiteY23" fmla="*/ 592466 h 915035"/>
                <a:gd name="connsiteX24" fmla="*/ 91652 w 915035"/>
                <a:gd name="connsiteY24" fmla="*/ 447072 h 915035"/>
                <a:gd name="connsiteX25" fmla="*/ 4341 w 915035"/>
                <a:gd name="connsiteY25" fmla="*/ 415296 h 915035"/>
                <a:gd name="connsiteX26" fmla="*/ 17230 w 915035"/>
                <a:gd name="connsiteY26" fmla="*/ 342197 h 915035"/>
                <a:gd name="connsiteX27" fmla="*/ 110144 w 915035"/>
                <a:gd name="connsiteY27" fmla="*/ 342200 h 915035"/>
                <a:gd name="connsiteX28" fmla="*/ 183962 w 915035"/>
                <a:gd name="connsiteY28" fmla="*/ 214343 h 915035"/>
                <a:gd name="connsiteX29" fmla="*/ 137503 w 915035"/>
                <a:gd name="connsiteY29" fmla="*/ 133877 h 915035"/>
                <a:gd name="connsiteX30" fmla="*/ 194364 w 915035"/>
                <a:gd name="connsiteY30" fmla="*/ 86166 h 915035"/>
                <a:gd name="connsiteX31" fmla="*/ 265539 w 915035"/>
                <a:gd name="connsiteY31" fmla="*/ 145892 h 915035"/>
                <a:gd name="connsiteX32" fmla="*/ 404272 w 915035"/>
                <a:gd name="connsiteY32" fmla="*/ 95397 h 915035"/>
                <a:gd name="connsiteX33" fmla="*/ 420404 w 915035"/>
                <a:gd name="connsiteY33" fmla="*/ 3894 h 915035"/>
                <a:gd name="connsiteX34" fmla="*/ 494631 w 915035"/>
                <a:gd name="connsiteY34" fmla="*/ 3894 h 915035"/>
                <a:gd name="connsiteX35" fmla="*/ 510763 w 915035"/>
                <a:gd name="connsiteY35" fmla="*/ 95397 h 915035"/>
                <a:gd name="connsiteX36" fmla="*/ 649496 w 915035"/>
                <a:gd name="connsiteY36" fmla="*/ 145892 h 915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5035" h="915035">
                  <a:moveTo>
                    <a:pt x="649496" y="145892"/>
                  </a:moveTo>
                  <a:lnTo>
                    <a:pt x="720671" y="86166"/>
                  </a:lnTo>
                  <a:lnTo>
                    <a:pt x="777532" y="133877"/>
                  </a:lnTo>
                  <a:lnTo>
                    <a:pt x="731072" y="214343"/>
                  </a:lnTo>
                  <a:cubicBezTo>
                    <a:pt x="764107" y="251505"/>
                    <a:pt x="789224" y="295009"/>
                    <a:pt x="804890" y="342200"/>
                  </a:cubicBezTo>
                  <a:lnTo>
                    <a:pt x="897805" y="342197"/>
                  </a:lnTo>
                  <a:lnTo>
                    <a:pt x="910694" y="415296"/>
                  </a:lnTo>
                  <a:lnTo>
                    <a:pt x="823382" y="447072"/>
                  </a:lnTo>
                  <a:cubicBezTo>
                    <a:pt x="824801" y="496775"/>
                    <a:pt x="816078" y="546246"/>
                    <a:pt x="797745" y="592466"/>
                  </a:cubicBezTo>
                  <a:lnTo>
                    <a:pt x="868924" y="652188"/>
                  </a:lnTo>
                  <a:lnTo>
                    <a:pt x="831811" y="716470"/>
                  </a:lnTo>
                  <a:lnTo>
                    <a:pt x="744500" y="684689"/>
                  </a:lnTo>
                  <a:cubicBezTo>
                    <a:pt x="713639" y="723676"/>
                    <a:pt x="675157" y="755965"/>
                    <a:pt x="631404" y="779588"/>
                  </a:cubicBezTo>
                  <a:lnTo>
                    <a:pt x="647541" y="871091"/>
                  </a:lnTo>
                  <a:lnTo>
                    <a:pt x="577791" y="896478"/>
                  </a:lnTo>
                  <a:lnTo>
                    <a:pt x="531336" y="816010"/>
                  </a:lnTo>
                  <a:cubicBezTo>
                    <a:pt x="482635" y="826038"/>
                    <a:pt x="432401" y="826038"/>
                    <a:pt x="383699" y="816010"/>
                  </a:cubicBezTo>
                  <a:lnTo>
                    <a:pt x="337244" y="896478"/>
                  </a:lnTo>
                  <a:lnTo>
                    <a:pt x="267494" y="871091"/>
                  </a:lnTo>
                  <a:lnTo>
                    <a:pt x="283631" y="779588"/>
                  </a:lnTo>
                  <a:cubicBezTo>
                    <a:pt x="239878" y="755965"/>
                    <a:pt x="201396" y="723676"/>
                    <a:pt x="170535" y="684689"/>
                  </a:cubicBezTo>
                  <a:lnTo>
                    <a:pt x="83224" y="716470"/>
                  </a:lnTo>
                  <a:lnTo>
                    <a:pt x="46111" y="652188"/>
                  </a:lnTo>
                  <a:lnTo>
                    <a:pt x="117289" y="592466"/>
                  </a:lnTo>
                  <a:cubicBezTo>
                    <a:pt x="98956" y="546246"/>
                    <a:pt x="90233" y="496775"/>
                    <a:pt x="91652" y="447072"/>
                  </a:cubicBezTo>
                  <a:lnTo>
                    <a:pt x="4341" y="415296"/>
                  </a:lnTo>
                  <a:lnTo>
                    <a:pt x="17230" y="342197"/>
                  </a:lnTo>
                  <a:lnTo>
                    <a:pt x="110144" y="342200"/>
                  </a:lnTo>
                  <a:cubicBezTo>
                    <a:pt x="125810" y="295009"/>
                    <a:pt x="150927" y="251505"/>
                    <a:pt x="183962" y="214343"/>
                  </a:cubicBezTo>
                  <a:lnTo>
                    <a:pt x="137503" y="133877"/>
                  </a:lnTo>
                  <a:lnTo>
                    <a:pt x="194364" y="86166"/>
                  </a:lnTo>
                  <a:lnTo>
                    <a:pt x="265539" y="145892"/>
                  </a:lnTo>
                  <a:cubicBezTo>
                    <a:pt x="307873" y="119812"/>
                    <a:pt x="355078" y="102631"/>
                    <a:pt x="404272" y="95397"/>
                  </a:cubicBezTo>
                  <a:lnTo>
                    <a:pt x="420404" y="3894"/>
                  </a:lnTo>
                  <a:lnTo>
                    <a:pt x="494631" y="3894"/>
                  </a:lnTo>
                  <a:lnTo>
                    <a:pt x="510763" y="95397"/>
                  </a:lnTo>
                  <a:cubicBezTo>
                    <a:pt x="559957" y="102630"/>
                    <a:pt x="607162" y="119811"/>
                    <a:pt x="649496" y="145892"/>
                  </a:cubicBez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30853" rIns="0" bIns="246856" numCol="1" spcCol="1270" anchor="ctr" anchorCtr="0">
              <a:noAutofit/>
            </a:bodyPr>
            <a:lstStyle/>
            <a:p>
              <a:pPr lvl="0" algn="ctr" defTabSz="577850">
                <a:lnSpc>
                  <a:spcPct val="90000"/>
                </a:lnSpc>
                <a:spcBef>
                  <a:spcPct val="0"/>
                </a:spcBef>
                <a:spcAft>
                  <a:spcPct val="35000"/>
                </a:spcAft>
              </a:pPr>
              <a:r>
                <a:rPr lang="es-CO" sz="1200" kern="1200" dirty="0" smtClean="0"/>
                <a:t>Unidad Funcional</a:t>
              </a:r>
              <a:endParaRPr lang="es-CO" sz="1200" kern="1200" dirty="0"/>
            </a:p>
          </p:txBody>
        </p:sp>
        <p:sp>
          <p:nvSpPr>
            <p:cNvPr id="29" name="28 Flecha circular"/>
            <p:cNvSpPr/>
            <p:nvPr/>
          </p:nvSpPr>
          <p:spPr>
            <a:xfrm>
              <a:off x="5718687" y="1365627"/>
              <a:ext cx="1125493" cy="1125493"/>
            </a:xfrm>
            <a:prstGeom prst="circularArrow">
              <a:avLst>
                <a:gd name="adj1" fmla="val 4878"/>
                <a:gd name="adj2" fmla="val 312630"/>
                <a:gd name="adj3" fmla="val 2833228"/>
                <a:gd name="adj4" fmla="val 15708487"/>
                <a:gd name="adj5" fmla="val 569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cxnSp>
        <p:nvCxnSpPr>
          <p:cNvPr id="31" name="30 Conector recto"/>
          <p:cNvCxnSpPr/>
          <p:nvPr/>
        </p:nvCxnSpPr>
        <p:spPr>
          <a:xfrm flipH="1">
            <a:off x="2979174" y="5781368"/>
            <a:ext cx="1828800" cy="265471"/>
          </a:xfrm>
          <a:prstGeom prst="line">
            <a:avLst/>
          </a:prstGeom>
        </p:spPr>
        <p:style>
          <a:lnRef idx="2">
            <a:schemeClr val="accent1"/>
          </a:lnRef>
          <a:fillRef idx="0">
            <a:schemeClr val="accent1"/>
          </a:fillRef>
          <a:effectRef idx="1">
            <a:schemeClr val="accent1"/>
          </a:effectRef>
          <a:fontRef idx="minor">
            <a:schemeClr val="tx1"/>
          </a:fontRef>
        </p:style>
      </p:cxnSp>
      <p:grpSp>
        <p:nvGrpSpPr>
          <p:cNvPr id="30" name="29 Grupo"/>
          <p:cNvGrpSpPr/>
          <p:nvPr/>
        </p:nvGrpSpPr>
        <p:grpSpPr>
          <a:xfrm>
            <a:off x="0" y="0"/>
            <a:ext cx="9144000" cy="1037230"/>
            <a:chOff x="0" y="0"/>
            <a:chExt cx="9144000" cy="1037230"/>
          </a:xfrm>
        </p:grpSpPr>
        <p:grpSp>
          <p:nvGrpSpPr>
            <p:cNvPr id="32" name="3 Grupo"/>
            <p:cNvGrpSpPr/>
            <p:nvPr/>
          </p:nvGrpSpPr>
          <p:grpSpPr>
            <a:xfrm>
              <a:off x="0" y="0"/>
              <a:ext cx="9144000" cy="1037230"/>
              <a:chOff x="0" y="0"/>
              <a:chExt cx="9144000" cy="1037230"/>
            </a:xfrm>
          </p:grpSpPr>
          <p:pic>
            <p:nvPicPr>
              <p:cNvPr id="34" name="Picture 2"/>
              <p:cNvPicPr>
                <a:picLocks noChangeAspect="1" noChangeArrowheads="1"/>
              </p:cNvPicPr>
              <p:nvPr/>
            </p:nvPicPr>
            <p:blipFill>
              <a:blip r:embed="rId2" cstate="print"/>
              <a:srcRect/>
              <a:stretch>
                <a:fillRect/>
              </a:stretch>
            </p:blipFill>
            <p:spPr bwMode="auto">
              <a:xfrm>
                <a:off x="0" y="0"/>
                <a:ext cx="9144000" cy="1037230"/>
              </a:xfrm>
              <a:prstGeom prst="rect">
                <a:avLst/>
              </a:prstGeom>
              <a:noFill/>
              <a:ln w="9525">
                <a:noFill/>
                <a:miter lim="800000"/>
                <a:headEnd/>
                <a:tailEnd/>
              </a:ln>
            </p:spPr>
          </p:pic>
          <p:sp>
            <p:nvSpPr>
              <p:cNvPr id="35" name="34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33" name="32 Rectángulo"/>
            <p:cNvSpPr/>
            <p:nvPr/>
          </p:nvSpPr>
          <p:spPr bwMode="auto">
            <a:xfrm>
              <a:off x="1063366" y="298711"/>
              <a:ext cx="3579812"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CO" sz="2800" b="1" dirty="0" smtClean="0">
                  <a:solidFill>
                    <a:schemeClr val="accent4">
                      <a:lumMod val="75000"/>
                    </a:schemeClr>
                  </a:solidFill>
                  <a:latin typeface="Arial" pitchFamily="34" charset="0"/>
                  <a:cs typeface="Arial" pitchFamily="34" charset="0"/>
                </a:rPr>
                <a:t>Antecedentes</a:t>
              </a:r>
              <a:endParaRPr lang="en-US" sz="2800" b="1" dirty="0">
                <a:solidFill>
                  <a:schemeClr val="accent4">
                    <a:lumMod val="75000"/>
                  </a:schemeClr>
                </a:solidFill>
                <a:latin typeface="Arial" pitchFamily="34" charset="0"/>
                <a:cs typeface="Arial" pitchFamily="34" charset="0"/>
              </a:endParaRPr>
            </a:p>
          </p:txBody>
        </p:sp>
      </p:grpSp>
    </p:spTree>
    <p:extLst>
      <p:ext uri="{BB962C8B-B14F-4D97-AF65-F5344CB8AC3E}">
        <p14:creationId xmlns:p14="http://schemas.microsoft.com/office/powerpoint/2010/main" val="109084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cstate="print"/>
          <a:srcRect/>
          <a:stretch>
            <a:fillRect/>
          </a:stretch>
        </p:blipFill>
        <p:spPr bwMode="auto">
          <a:xfrm>
            <a:off x="8031068" y="3821443"/>
            <a:ext cx="942975" cy="962025"/>
          </a:xfrm>
          <a:prstGeom prst="rect">
            <a:avLst/>
          </a:prstGeom>
          <a:noFill/>
          <a:ln w="9525">
            <a:noFill/>
            <a:miter lim="800000"/>
            <a:headEnd/>
            <a:tailEnd/>
          </a:ln>
        </p:spPr>
      </p:pic>
      <p:sp>
        <p:nvSpPr>
          <p:cNvPr id="53" name="52 Rectángulo redondeado"/>
          <p:cNvSpPr/>
          <p:nvPr/>
        </p:nvSpPr>
        <p:spPr>
          <a:xfrm>
            <a:off x="6847754" y="3633212"/>
            <a:ext cx="1330771" cy="607588"/>
          </a:xfrm>
          <a:prstGeom prst="roundRect">
            <a:avLst>
              <a:gd name="adj" fmla="val 10000"/>
            </a:avLst>
          </a:prstGeom>
        </p:spPr>
        <p:style>
          <a:lnRef idx="2">
            <a:schemeClr val="accent5"/>
          </a:lnRef>
          <a:fillRef idx="1">
            <a:schemeClr val="lt1"/>
          </a:fillRef>
          <a:effectRef idx="0">
            <a:schemeClr val="accent5"/>
          </a:effectRef>
          <a:fontRef idx="minor">
            <a:schemeClr val="dk1"/>
          </a:fontRef>
        </p:style>
        <p:txBody>
          <a:bodyPr anchor="ctr"/>
          <a:lstStyle/>
          <a:p>
            <a:pPr algn="ctr"/>
            <a:r>
              <a:rPr lang="es-CO" sz="2400" b="1" dirty="0" smtClean="0"/>
              <a:t>100 </a:t>
            </a:r>
            <a:r>
              <a:rPr lang="es-CO" sz="2400" b="1" dirty="0" smtClean="0">
                <a:solidFill>
                  <a:schemeClr val="tx1"/>
                </a:solidFill>
              </a:rPr>
              <a:t>m</a:t>
            </a:r>
            <a:r>
              <a:rPr lang="es-CO" sz="2400" b="1" baseline="30000" dirty="0" smtClean="0">
                <a:solidFill>
                  <a:schemeClr val="tx1"/>
                </a:solidFill>
              </a:rPr>
              <a:t>2</a:t>
            </a:r>
            <a:r>
              <a:rPr lang="es-CO" sz="2400" b="1" dirty="0" smtClean="0">
                <a:solidFill>
                  <a:schemeClr val="tx1"/>
                </a:solidFill>
              </a:rPr>
              <a:t> </a:t>
            </a:r>
            <a:endParaRPr lang="es-ES" sz="700" b="1" dirty="0">
              <a:solidFill>
                <a:schemeClr val="tx1"/>
              </a:solidFill>
            </a:endParaRPr>
          </a:p>
        </p:txBody>
      </p:sp>
      <p:sp>
        <p:nvSpPr>
          <p:cNvPr id="19" name="18 CuadroTexto"/>
          <p:cNvSpPr txBox="1"/>
          <p:nvPr/>
        </p:nvSpPr>
        <p:spPr>
          <a:xfrm>
            <a:off x="132735" y="57700"/>
            <a:ext cx="6415549" cy="782958"/>
          </a:xfrm>
          <a:prstGeom prst="rect">
            <a:avLst/>
          </a:prstGeom>
          <a:noFill/>
        </p:spPr>
        <p:txBody>
          <a:bodyPr wrap="square" rtlCol="0" anchor="ctr" anchorCtr="0">
            <a:noAutofit/>
          </a:bodyPr>
          <a:lstStyle/>
          <a:p>
            <a:endParaRPr lang="es-CO" sz="3200" b="1" dirty="0">
              <a:solidFill>
                <a:schemeClr val="bg1"/>
              </a:solidFill>
            </a:endParaRPr>
          </a:p>
        </p:txBody>
      </p:sp>
      <p:sp>
        <p:nvSpPr>
          <p:cNvPr id="3" name="2 CuadroTexto"/>
          <p:cNvSpPr txBox="1"/>
          <p:nvPr/>
        </p:nvSpPr>
        <p:spPr>
          <a:xfrm>
            <a:off x="285135" y="210100"/>
            <a:ext cx="6415549" cy="782958"/>
          </a:xfrm>
          <a:prstGeom prst="rect">
            <a:avLst/>
          </a:prstGeom>
          <a:noFill/>
        </p:spPr>
        <p:txBody>
          <a:bodyPr wrap="square" rtlCol="0" anchor="ctr" anchorCtr="0">
            <a:noAutofit/>
          </a:bodyPr>
          <a:lstStyle/>
          <a:p>
            <a:r>
              <a:rPr lang="es-CO" sz="3200" b="1" dirty="0">
                <a:solidFill>
                  <a:schemeClr val="bg1"/>
                </a:solidFill>
              </a:rPr>
              <a:t>Consulta por Ámbito </a:t>
            </a:r>
            <a:r>
              <a:rPr lang="es-CO" sz="3200" b="1" dirty="0" smtClean="0">
                <a:solidFill>
                  <a:schemeClr val="bg1"/>
                </a:solidFill>
              </a:rPr>
              <a:t>Oferta Redistribución </a:t>
            </a:r>
            <a:endParaRPr lang="es-CO" sz="3200" b="1" dirty="0">
              <a:solidFill>
                <a:schemeClr val="bg1"/>
              </a:solidFill>
            </a:endParaRPr>
          </a:p>
        </p:txBody>
      </p:sp>
      <p:pic>
        <p:nvPicPr>
          <p:cNvPr id="5" name="Picture 2"/>
          <p:cNvPicPr>
            <a:picLocks noChangeAspect="1" noChangeArrowheads="1"/>
          </p:cNvPicPr>
          <p:nvPr/>
        </p:nvPicPr>
        <p:blipFill>
          <a:blip r:embed="rId3" cstate="print"/>
          <a:srcRect/>
          <a:stretch>
            <a:fillRect/>
          </a:stretch>
        </p:blipFill>
        <p:spPr bwMode="auto">
          <a:xfrm>
            <a:off x="0" y="0"/>
            <a:ext cx="9144000" cy="1037230"/>
          </a:xfrm>
          <a:prstGeom prst="rect">
            <a:avLst/>
          </a:prstGeom>
          <a:solidFill>
            <a:schemeClr val="bg1"/>
          </a:solidFill>
        </p:spPr>
      </p:pic>
      <p:sp>
        <p:nvSpPr>
          <p:cNvPr id="31" name="30 CuadroTexto"/>
          <p:cNvSpPr txBox="1"/>
          <p:nvPr/>
        </p:nvSpPr>
        <p:spPr>
          <a:xfrm>
            <a:off x="791567" y="2238233"/>
            <a:ext cx="2088108" cy="584775"/>
          </a:xfrm>
          <a:prstGeom prst="rect">
            <a:avLst/>
          </a:prstGeom>
          <a:noFill/>
        </p:spPr>
        <p:txBody>
          <a:bodyPr wrap="square" rtlCol="0">
            <a:spAutoFit/>
          </a:bodyPr>
          <a:lstStyle/>
          <a:p>
            <a:r>
              <a:rPr lang="es-CO" sz="1600" b="1" dirty="0" smtClean="0">
                <a:solidFill>
                  <a:schemeClr val="bg1"/>
                </a:solidFill>
              </a:rPr>
              <a:t>Área de </a:t>
            </a:r>
          </a:p>
          <a:p>
            <a:r>
              <a:rPr lang="es-CO" sz="1600" b="1" dirty="0" smtClean="0">
                <a:solidFill>
                  <a:schemeClr val="bg1"/>
                </a:solidFill>
              </a:rPr>
              <a:t>construcción:    878</a:t>
            </a:r>
            <a:endParaRPr lang="es-ES" sz="1600" b="1" dirty="0">
              <a:solidFill>
                <a:schemeClr val="bg1"/>
              </a:solidFill>
            </a:endParaRPr>
          </a:p>
        </p:txBody>
      </p:sp>
      <p:sp>
        <p:nvSpPr>
          <p:cNvPr id="37" name="36 CuadroTexto"/>
          <p:cNvSpPr txBox="1"/>
          <p:nvPr/>
        </p:nvSpPr>
        <p:spPr>
          <a:xfrm>
            <a:off x="1323832" y="5158855"/>
            <a:ext cx="7233314" cy="646331"/>
          </a:xfrm>
          <a:prstGeom prst="rect">
            <a:avLst/>
          </a:prstGeom>
          <a:noFill/>
        </p:spPr>
        <p:txBody>
          <a:bodyPr wrap="square" rtlCol="0">
            <a:spAutoFit/>
          </a:bodyPr>
          <a:lstStyle/>
          <a:p>
            <a:pPr algn="just"/>
            <a:r>
              <a:rPr lang="es-CO" b="1" dirty="0" smtClean="0">
                <a:solidFill>
                  <a:srgbClr val="3E5238"/>
                </a:solidFill>
              </a:rPr>
              <a:t>El Colegio Don Bosco requiere 100 </a:t>
            </a:r>
            <a:r>
              <a:rPr lang="es-CO" b="1" dirty="0" smtClean="0">
                <a:solidFill>
                  <a:schemeClr val="tx2">
                    <a:lumMod val="75000"/>
                  </a:schemeClr>
                </a:solidFill>
              </a:rPr>
              <a:t>m</a:t>
            </a:r>
            <a:r>
              <a:rPr lang="es-CO" b="1" baseline="30000" dirty="0" smtClean="0">
                <a:solidFill>
                  <a:schemeClr val="tx2">
                    <a:lumMod val="75000"/>
                  </a:schemeClr>
                </a:solidFill>
              </a:rPr>
              <a:t>2 </a:t>
            </a:r>
            <a:r>
              <a:rPr lang="es-CO" b="1" dirty="0" smtClean="0">
                <a:solidFill>
                  <a:srgbClr val="3E5238"/>
                </a:solidFill>
              </a:rPr>
              <a:t>para cumplir con el estándar y podría ampliar su infraestructura. </a:t>
            </a:r>
            <a:endParaRPr lang="es-ES" b="1" dirty="0">
              <a:solidFill>
                <a:srgbClr val="3E5238"/>
              </a:solidFill>
            </a:endParaRPr>
          </a:p>
        </p:txBody>
      </p:sp>
      <p:grpSp>
        <p:nvGrpSpPr>
          <p:cNvPr id="27" name="26 Grupo"/>
          <p:cNvGrpSpPr/>
          <p:nvPr/>
        </p:nvGrpSpPr>
        <p:grpSpPr>
          <a:xfrm>
            <a:off x="1801508" y="2893325"/>
            <a:ext cx="1586000" cy="1310174"/>
            <a:chOff x="3600151" y="2019869"/>
            <a:chExt cx="1586000" cy="1254298"/>
          </a:xfrm>
        </p:grpSpPr>
        <p:sp>
          <p:nvSpPr>
            <p:cNvPr id="30" name="29 Rectángulo redondeado"/>
            <p:cNvSpPr/>
            <p:nvPr/>
          </p:nvSpPr>
          <p:spPr>
            <a:xfrm>
              <a:off x="3795912" y="2685567"/>
              <a:ext cx="1237253" cy="588600"/>
            </a:xfrm>
            <a:prstGeom prst="roundRect">
              <a:avLst>
                <a:gd name="adj" fmla="val 10000"/>
              </a:avLst>
            </a:prstGeom>
            <a:ln>
              <a:solidFill>
                <a:srgbClr val="92D050"/>
              </a:solidFill>
            </a:ln>
          </p:spPr>
          <p:style>
            <a:lnRef idx="2">
              <a:schemeClr val="accent6"/>
            </a:lnRef>
            <a:fillRef idx="1">
              <a:schemeClr val="lt1"/>
            </a:fillRef>
            <a:effectRef idx="0">
              <a:schemeClr val="accent6"/>
            </a:effectRef>
            <a:fontRef idx="minor">
              <a:schemeClr val="dk1"/>
            </a:fontRef>
          </p:style>
          <p:txBody>
            <a:bodyPr/>
            <a:lstStyle/>
            <a:p>
              <a:pPr algn="ctr"/>
              <a:r>
                <a:rPr lang="es-ES" sz="2400" b="1" dirty="0" smtClean="0"/>
                <a:t>84%</a:t>
              </a:r>
              <a:endParaRPr lang="es-ES" sz="2400" b="1" dirty="0"/>
            </a:p>
          </p:txBody>
        </p:sp>
        <p:sp>
          <p:nvSpPr>
            <p:cNvPr id="29" name="28 Forma libre"/>
            <p:cNvSpPr/>
            <p:nvPr/>
          </p:nvSpPr>
          <p:spPr>
            <a:xfrm>
              <a:off x="3600151" y="2019869"/>
              <a:ext cx="1586000" cy="696036"/>
            </a:xfrm>
            <a:custGeom>
              <a:avLst/>
              <a:gdLst>
                <a:gd name="connsiteX0" fmla="*/ 0 w 1378565"/>
                <a:gd name="connsiteY0" fmla="*/ 82019 h 820190"/>
                <a:gd name="connsiteX1" fmla="*/ 24023 w 1378565"/>
                <a:gd name="connsiteY1" fmla="*/ 24023 h 820190"/>
                <a:gd name="connsiteX2" fmla="*/ 82019 w 1378565"/>
                <a:gd name="connsiteY2" fmla="*/ 0 h 820190"/>
                <a:gd name="connsiteX3" fmla="*/ 1296546 w 1378565"/>
                <a:gd name="connsiteY3" fmla="*/ 0 h 820190"/>
                <a:gd name="connsiteX4" fmla="*/ 1354542 w 1378565"/>
                <a:gd name="connsiteY4" fmla="*/ 24023 h 820190"/>
                <a:gd name="connsiteX5" fmla="*/ 1378565 w 1378565"/>
                <a:gd name="connsiteY5" fmla="*/ 82019 h 820190"/>
                <a:gd name="connsiteX6" fmla="*/ 1378565 w 1378565"/>
                <a:gd name="connsiteY6" fmla="*/ 738171 h 820190"/>
                <a:gd name="connsiteX7" fmla="*/ 1354542 w 1378565"/>
                <a:gd name="connsiteY7" fmla="*/ 796167 h 820190"/>
                <a:gd name="connsiteX8" fmla="*/ 1296546 w 1378565"/>
                <a:gd name="connsiteY8" fmla="*/ 820190 h 820190"/>
                <a:gd name="connsiteX9" fmla="*/ 82019 w 1378565"/>
                <a:gd name="connsiteY9" fmla="*/ 820190 h 820190"/>
                <a:gd name="connsiteX10" fmla="*/ 24023 w 1378565"/>
                <a:gd name="connsiteY10" fmla="*/ 796167 h 820190"/>
                <a:gd name="connsiteX11" fmla="*/ 0 w 1378565"/>
                <a:gd name="connsiteY11" fmla="*/ 738171 h 820190"/>
                <a:gd name="connsiteX12" fmla="*/ 0 w 1378565"/>
                <a:gd name="connsiteY12" fmla="*/ 82019 h 82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565" h="820190">
                  <a:moveTo>
                    <a:pt x="0" y="82019"/>
                  </a:moveTo>
                  <a:cubicBezTo>
                    <a:pt x="0" y="60266"/>
                    <a:pt x="8641" y="39404"/>
                    <a:pt x="24023" y="24023"/>
                  </a:cubicBezTo>
                  <a:cubicBezTo>
                    <a:pt x="39405" y="8641"/>
                    <a:pt x="60266" y="0"/>
                    <a:pt x="82019" y="0"/>
                  </a:cubicBezTo>
                  <a:lnTo>
                    <a:pt x="1296546" y="0"/>
                  </a:lnTo>
                  <a:cubicBezTo>
                    <a:pt x="1318299" y="0"/>
                    <a:pt x="1339161" y="8641"/>
                    <a:pt x="1354542" y="24023"/>
                  </a:cubicBezTo>
                  <a:cubicBezTo>
                    <a:pt x="1369924" y="39405"/>
                    <a:pt x="1378565" y="60266"/>
                    <a:pt x="1378565" y="82019"/>
                  </a:cubicBezTo>
                  <a:lnTo>
                    <a:pt x="1378565" y="738171"/>
                  </a:lnTo>
                  <a:cubicBezTo>
                    <a:pt x="1378565" y="759924"/>
                    <a:pt x="1369924" y="780786"/>
                    <a:pt x="1354542" y="796167"/>
                  </a:cubicBezTo>
                  <a:cubicBezTo>
                    <a:pt x="1339160" y="811549"/>
                    <a:pt x="1318299" y="820190"/>
                    <a:pt x="1296546" y="820190"/>
                  </a:cubicBezTo>
                  <a:lnTo>
                    <a:pt x="82019" y="820190"/>
                  </a:lnTo>
                  <a:cubicBezTo>
                    <a:pt x="60266" y="820190"/>
                    <a:pt x="39404" y="811549"/>
                    <a:pt x="24023" y="796167"/>
                  </a:cubicBezTo>
                  <a:cubicBezTo>
                    <a:pt x="8641" y="780785"/>
                    <a:pt x="0" y="759924"/>
                    <a:pt x="0" y="738171"/>
                  </a:cubicBezTo>
                  <a:lnTo>
                    <a:pt x="0" y="82019"/>
                  </a:lnTo>
                  <a:close/>
                </a:path>
              </a:pathLst>
            </a:custGeom>
            <a:solidFill>
              <a:srgbClr val="92D050"/>
            </a:solidFill>
          </p:spPr>
          <p:style>
            <a:lnRef idx="3">
              <a:schemeClr val="lt1"/>
            </a:lnRef>
            <a:fillRef idx="1">
              <a:schemeClr val="accent6"/>
            </a:fillRef>
            <a:effectRef idx="1">
              <a:schemeClr val="accent6"/>
            </a:effectRef>
            <a:fontRef idx="minor">
              <a:schemeClr val="lt1"/>
            </a:fontRef>
          </p:style>
          <p:txBody>
            <a:bodyPr spcFirstLastPara="0" vert="horz" wrap="square" lIns="99568" tIns="99568" rIns="99568" bIns="326737" numCol="1" spcCol="1270" anchor="ctr" anchorCtr="0">
              <a:noAutofit/>
            </a:bodyPr>
            <a:lstStyle/>
            <a:p>
              <a:pPr lvl="0" algn="ctr" defTabSz="622300">
                <a:lnSpc>
                  <a:spcPct val="90000"/>
                </a:lnSpc>
                <a:spcBef>
                  <a:spcPct val="0"/>
                </a:spcBef>
                <a:spcAft>
                  <a:spcPct val="35000"/>
                </a:spcAft>
              </a:pPr>
              <a:endParaRPr lang="es-CO" b="1" dirty="0" smtClean="0"/>
            </a:p>
            <a:p>
              <a:pPr lvl="0" algn="ctr" defTabSz="622300">
                <a:lnSpc>
                  <a:spcPct val="90000"/>
                </a:lnSpc>
                <a:spcBef>
                  <a:spcPct val="0"/>
                </a:spcBef>
                <a:spcAft>
                  <a:spcPct val="35000"/>
                </a:spcAft>
              </a:pPr>
              <a:r>
                <a:rPr lang="es-CO" b="1" dirty="0" smtClean="0"/>
                <a:t>INDICE</a:t>
              </a:r>
              <a:endParaRPr lang="es-CO" b="1" kern="1200" dirty="0" smtClean="0"/>
            </a:p>
          </p:txBody>
        </p:sp>
      </p:grpSp>
      <p:sp>
        <p:nvSpPr>
          <p:cNvPr id="33" name="32 Rectángulo"/>
          <p:cNvSpPr/>
          <p:nvPr/>
        </p:nvSpPr>
        <p:spPr bwMode="auto">
          <a:xfrm rot="16200000">
            <a:off x="-2019464" y="3384666"/>
            <a:ext cx="5238771"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O" sz="2400" b="1" dirty="0" smtClean="0">
                <a:solidFill>
                  <a:schemeClr val="bg1">
                    <a:lumMod val="75000"/>
                  </a:schemeClr>
                </a:solidFill>
                <a:latin typeface="Arial" pitchFamily="34" charset="0"/>
                <a:cs typeface="Arial" pitchFamily="34" charset="0"/>
              </a:rPr>
              <a:t>Consulta por Ámbito de la Oferta Ampliación</a:t>
            </a:r>
            <a:endParaRPr lang="en-US" sz="2400" b="1" dirty="0">
              <a:solidFill>
                <a:schemeClr val="bg1">
                  <a:lumMod val="75000"/>
                </a:schemeClr>
              </a:solidFill>
              <a:latin typeface="Arial" pitchFamily="34" charset="0"/>
              <a:cs typeface="Arial" pitchFamily="34" charset="0"/>
            </a:endParaRPr>
          </a:p>
        </p:txBody>
      </p:sp>
      <p:sp>
        <p:nvSpPr>
          <p:cNvPr id="44" name="43 Rectángulo"/>
          <p:cNvSpPr/>
          <p:nvPr/>
        </p:nvSpPr>
        <p:spPr>
          <a:xfrm>
            <a:off x="1003107" y="358592"/>
            <a:ext cx="8140893" cy="707886"/>
          </a:xfrm>
          <a:prstGeom prst="rect">
            <a:avLst/>
          </a:prstGeom>
          <a:solidFill>
            <a:schemeClr val="bg1"/>
          </a:solidFill>
        </p:spPr>
        <p:txBody>
          <a:bodyPr wrap="square">
            <a:spAutoFit/>
          </a:bodyPr>
          <a:lstStyle/>
          <a:p>
            <a:r>
              <a:rPr lang="es-ES" sz="2000" b="1" dirty="0" smtClean="0">
                <a:ln w="11430"/>
                <a:solidFill>
                  <a:schemeClr val="accent3">
                    <a:lumMod val="50000"/>
                  </a:schemeClr>
                </a:solidFill>
              </a:rPr>
              <a:t>¿Cuántos  metros cuadrados se  requieren de área de Construcción para adecuar los establecimientos educativos a las condiciones  estándares? </a:t>
            </a:r>
          </a:p>
        </p:txBody>
      </p:sp>
      <p:sp>
        <p:nvSpPr>
          <p:cNvPr id="52" name="51 CuadroTexto"/>
          <p:cNvSpPr txBox="1"/>
          <p:nvPr/>
        </p:nvSpPr>
        <p:spPr>
          <a:xfrm>
            <a:off x="5720686" y="1628631"/>
            <a:ext cx="2565779" cy="400110"/>
          </a:xfrm>
          <a:prstGeom prst="rect">
            <a:avLst/>
          </a:prstGeom>
          <a:noFill/>
        </p:spPr>
        <p:txBody>
          <a:bodyPr wrap="square" rtlCol="0">
            <a:spAutoFit/>
          </a:bodyPr>
          <a:lstStyle/>
          <a:p>
            <a:pPr algn="r"/>
            <a:r>
              <a:rPr lang="es-CO" sz="2000" b="1" dirty="0" smtClean="0">
                <a:solidFill>
                  <a:schemeClr val="accent4">
                    <a:lumMod val="50000"/>
                  </a:schemeClr>
                </a:solidFill>
              </a:rPr>
              <a:t>Metros Construcción</a:t>
            </a:r>
            <a:endParaRPr lang="es-ES" sz="2000" b="1" dirty="0">
              <a:solidFill>
                <a:schemeClr val="accent4">
                  <a:lumMod val="50000"/>
                </a:schemeClr>
              </a:solidFill>
            </a:endParaRPr>
          </a:p>
        </p:txBody>
      </p:sp>
      <p:grpSp>
        <p:nvGrpSpPr>
          <p:cNvPr id="26" name="25 Grupo"/>
          <p:cNvGrpSpPr/>
          <p:nvPr/>
        </p:nvGrpSpPr>
        <p:grpSpPr>
          <a:xfrm>
            <a:off x="1037230" y="1280019"/>
            <a:ext cx="7724635" cy="999157"/>
            <a:chOff x="1910684" y="2060814"/>
            <a:chExt cx="6605519" cy="1105468"/>
          </a:xfrm>
        </p:grpSpPr>
        <p:pic>
          <p:nvPicPr>
            <p:cNvPr id="28" name="Picture 2"/>
            <p:cNvPicPr>
              <a:picLocks noChangeAspect="1" noChangeArrowheads="1"/>
            </p:cNvPicPr>
            <p:nvPr/>
          </p:nvPicPr>
          <p:blipFill>
            <a:blip r:embed="rId4" cstate="print"/>
            <a:srcRect l="9532" b="3576"/>
            <a:stretch>
              <a:fillRect/>
            </a:stretch>
          </p:blipFill>
          <p:spPr bwMode="auto">
            <a:xfrm>
              <a:off x="1910686" y="2060814"/>
              <a:ext cx="6605517" cy="1105468"/>
            </a:xfrm>
            <a:prstGeom prst="rect">
              <a:avLst/>
            </a:prstGeom>
            <a:noFill/>
            <a:ln w="9525">
              <a:noFill/>
              <a:miter lim="800000"/>
              <a:headEnd/>
              <a:tailEnd/>
            </a:ln>
          </p:spPr>
        </p:pic>
        <p:sp>
          <p:nvSpPr>
            <p:cNvPr id="35" name="34 Rectángulo"/>
            <p:cNvSpPr/>
            <p:nvPr/>
          </p:nvSpPr>
          <p:spPr>
            <a:xfrm>
              <a:off x="1910684" y="2101971"/>
              <a:ext cx="6537279" cy="817258"/>
            </a:xfrm>
            <a:prstGeom prst="rect">
              <a:avLst/>
            </a:prstGeom>
            <a:ln>
              <a:noFill/>
            </a:ln>
          </p:spPr>
          <p:txBody>
            <a:bodyPr wrap="square">
              <a:spAutoFit/>
            </a:bodyPr>
            <a:lstStyle/>
            <a:p>
              <a:pPr algn="r"/>
              <a:r>
                <a:rPr lang="es-CO" sz="2400" b="1" dirty="0" smtClean="0">
                  <a:solidFill>
                    <a:srgbClr val="00B0F0"/>
                  </a:solidFill>
                </a:rPr>
                <a:t>Cumplimiento Norma de Construcción</a:t>
              </a:r>
            </a:p>
            <a:p>
              <a:pPr algn="r"/>
              <a:r>
                <a:rPr lang="es-ES" dirty="0" smtClean="0">
                  <a:solidFill>
                    <a:schemeClr val="bg1">
                      <a:lumMod val="50000"/>
                    </a:schemeClr>
                  </a:solidFill>
                </a:rPr>
                <a:t>Espacio requerido mínimo  para cada estudiante en construcción.</a:t>
              </a:r>
            </a:p>
          </p:txBody>
        </p:sp>
      </p:grpSp>
      <p:grpSp>
        <p:nvGrpSpPr>
          <p:cNvPr id="41" name="78 Grupo"/>
          <p:cNvGrpSpPr/>
          <p:nvPr/>
        </p:nvGrpSpPr>
        <p:grpSpPr>
          <a:xfrm>
            <a:off x="3548416" y="3068597"/>
            <a:ext cx="2893322" cy="1517049"/>
            <a:chOff x="4707072" y="3387783"/>
            <a:chExt cx="2098995" cy="1400624"/>
          </a:xfrm>
        </p:grpSpPr>
        <p:pic>
          <p:nvPicPr>
            <p:cNvPr id="42" name="Picture 26" descr="School blackboard isolated on white background"/>
            <p:cNvPicPr>
              <a:picLocks noChangeAspect="1" noChangeArrowheads="1"/>
            </p:cNvPicPr>
            <p:nvPr/>
          </p:nvPicPr>
          <p:blipFill>
            <a:blip r:embed="rId5" cstate="print"/>
            <a:srcRect l="9597" r="8821" b="15481"/>
            <a:stretch>
              <a:fillRect/>
            </a:stretch>
          </p:blipFill>
          <p:spPr bwMode="auto">
            <a:xfrm>
              <a:off x="4851424" y="3387783"/>
              <a:ext cx="1779135" cy="1400624"/>
            </a:xfrm>
            <a:prstGeom prst="rect">
              <a:avLst/>
            </a:prstGeom>
            <a:noFill/>
          </p:spPr>
        </p:pic>
        <p:sp>
          <p:nvSpPr>
            <p:cNvPr id="43" name="42 Forma libre"/>
            <p:cNvSpPr/>
            <p:nvPr/>
          </p:nvSpPr>
          <p:spPr>
            <a:xfrm>
              <a:off x="4707072" y="3767778"/>
              <a:ext cx="2098995" cy="646358"/>
            </a:xfrm>
            <a:custGeom>
              <a:avLst/>
              <a:gdLst>
                <a:gd name="connsiteX0" fmla="*/ 0 w 2012569"/>
                <a:gd name="connsiteY0" fmla="*/ 201257 h 2067977"/>
                <a:gd name="connsiteX1" fmla="*/ 201257 w 2012569"/>
                <a:gd name="connsiteY1" fmla="*/ 0 h 2067977"/>
                <a:gd name="connsiteX2" fmla="*/ 1811312 w 2012569"/>
                <a:gd name="connsiteY2" fmla="*/ 0 h 2067977"/>
                <a:gd name="connsiteX3" fmla="*/ 2012569 w 2012569"/>
                <a:gd name="connsiteY3" fmla="*/ 201257 h 2067977"/>
                <a:gd name="connsiteX4" fmla="*/ 2012569 w 2012569"/>
                <a:gd name="connsiteY4" fmla="*/ 1866720 h 2067977"/>
                <a:gd name="connsiteX5" fmla="*/ 1811312 w 2012569"/>
                <a:gd name="connsiteY5" fmla="*/ 2067977 h 2067977"/>
                <a:gd name="connsiteX6" fmla="*/ 201257 w 2012569"/>
                <a:gd name="connsiteY6" fmla="*/ 2067977 h 2067977"/>
                <a:gd name="connsiteX7" fmla="*/ 0 w 2012569"/>
                <a:gd name="connsiteY7" fmla="*/ 1866720 h 2067977"/>
                <a:gd name="connsiteX8" fmla="*/ 0 w 2012569"/>
                <a:gd name="connsiteY8" fmla="*/ 201257 h 206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569" h="2067977">
                  <a:moveTo>
                    <a:pt x="0" y="201257"/>
                  </a:moveTo>
                  <a:cubicBezTo>
                    <a:pt x="0" y="90106"/>
                    <a:pt x="90106" y="0"/>
                    <a:pt x="201257" y="0"/>
                  </a:cubicBezTo>
                  <a:lnTo>
                    <a:pt x="1811312" y="0"/>
                  </a:lnTo>
                  <a:cubicBezTo>
                    <a:pt x="1922463" y="0"/>
                    <a:pt x="2012569" y="90106"/>
                    <a:pt x="2012569" y="201257"/>
                  </a:cubicBezTo>
                  <a:lnTo>
                    <a:pt x="2012569" y="1866720"/>
                  </a:lnTo>
                  <a:cubicBezTo>
                    <a:pt x="2012569" y="1977871"/>
                    <a:pt x="1922463" y="2067977"/>
                    <a:pt x="1811312" y="2067977"/>
                  </a:cubicBezTo>
                  <a:lnTo>
                    <a:pt x="201257" y="2067977"/>
                  </a:lnTo>
                  <a:cubicBezTo>
                    <a:pt x="90106" y="2067977"/>
                    <a:pt x="0" y="1977871"/>
                    <a:pt x="0" y="1866720"/>
                  </a:cubicBezTo>
                  <a:lnTo>
                    <a:pt x="0" y="201257"/>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171415" tIns="171415" rIns="171415" bIns="614553" numCol="1" spcCol="1270" anchor="t" anchorCtr="0">
              <a:noAutofit/>
            </a:bodyPr>
            <a:lstStyle/>
            <a:p>
              <a:pPr marL="171450" lvl="1" indent="-171450" algn="ctr" defTabSz="711200">
                <a:spcBef>
                  <a:spcPct val="0"/>
                </a:spcBef>
                <a:spcAft>
                  <a:spcPct val="15000"/>
                </a:spcAft>
              </a:pPr>
              <a:r>
                <a:rPr lang="es-ES" sz="2400" b="1" dirty="0" smtClean="0">
                  <a:solidFill>
                    <a:schemeClr val="bg1"/>
                  </a:solidFill>
                </a:rPr>
                <a:t>&lt; 100</a:t>
              </a:r>
              <a:r>
                <a:rPr lang="es-ES" b="1" kern="1200" dirty="0" smtClean="0">
                  <a:solidFill>
                    <a:schemeClr val="bg1"/>
                  </a:solidFill>
                  <a:latin typeface="Helvetica" pitchFamily="34" charset="0"/>
                </a:rPr>
                <a:t>:</a:t>
              </a:r>
              <a:r>
                <a:rPr lang="es-ES" b="1" kern="1200" dirty="0" smtClean="0">
                  <a:solidFill>
                    <a:schemeClr val="bg1"/>
                  </a:solidFill>
                </a:rPr>
                <a:t> </a:t>
              </a:r>
              <a:r>
                <a:rPr lang="es-ES" sz="2400" b="1" kern="1200" dirty="0" smtClean="0">
                  <a:solidFill>
                    <a:srgbClr val="FFFF00"/>
                  </a:solidFill>
                </a:rPr>
                <a:t>No Cumple</a:t>
              </a:r>
              <a:endParaRPr lang="es-ES" sz="2400" b="1" kern="1200" dirty="0" smtClean="0">
                <a:solidFill>
                  <a:srgbClr val="FFFF00"/>
                </a:solidFill>
                <a:latin typeface="Wingdings 2" pitchFamily="18" charset="2"/>
              </a:endParaRPr>
            </a:p>
          </p:txBody>
        </p:sp>
      </p:grpSp>
      <p:cxnSp>
        <p:nvCxnSpPr>
          <p:cNvPr id="47" name="46 Conector recto de flecha"/>
          <p:cNvCxnSpPr/>
          <p:nvPr/>
        </p:nvCxnSpPr>
        <p:spPr>
          <a:xfrm>
            <a:off x="3273127" y="3863632"/>
            <a:ext cx="532263"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48" name="47 Conector recto de flecha"/>
          <p:cNvCxnSpPr/>
          <p:nvPr/>
        </p:nvCxnSpPr>
        <p:spPr>
          <a:xfrm>
            <a:off x="6234691" y="3877280"/>
            <a:ext cx="532263"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51" name="50 Forma libre"/>
          <p:cNvSpPr/>
          <p:nvPr/>
        </p:nvSpPr>
        <p:spPr>
          <a:xfrm>
            <a:off x="6701048" y="2940676"/>
            <a:ext cx="1719621" cy="818866"/>
          </a:xfrm>
          <a:custGeom>
            <a:avLst/>
            <a:gdLst>
              <a:gd name="connsiteX0" fmla="*/ 0 w 1378565"/>
              <a:gd name="connsiteY0" fmla="*/ 82019 h 820190"/>
              <a:gd name="connsiteX1" fmla="*/ 24023 w 1378565"/>
              <a:gd name="connsiteY1" fmla="*/ 24023 h 820190"/>
              <a:gd name="connsiteX2" fmla="*/ 82019 w 1378565"/>
              <a:gd name="connsiteY2" fmla="*/ 0 h 820190"/>
              <a:gd name="connsiteX3" fmla="*/ 1296546 w 1378565"/>
              <a:gd name="connsiteY3" fmla="*/ 0 h 820190"/>
              <a:gd name="connsiteX4" fmla="*/ 1354542 w 1378565"/>
              <a:gd name="connsiteY4" fmla="*/ 24023 h 820190"/>
              <a:gd name="connsiteX5" fmla="*/ 1378565 w 1378565"/>
              <a:gd name="connsiteY5" fmla="*/ 82019 h 820190"/>
              <a:gd name="connsiteX6" fmla="*/ 1378565 w 1378565"/>
              <a:gd name="connsiteY6" fmla="*/ 738171 h 820190"/>
              <a:gd name="connsiteX7" fmla="*/ 1354542 w 1378565"/>
              <a:gd name="connsiteY7" fmla="*/ 796167 h 820190"/>
              <a:gd name="connsiteX8" fmla="*/ 1296546 w 1378565"/>
              <a:gd name="connsiteY8" fmla="*/ 820190 h 820190"/>
              <a:gd name="connsiteX9" fmla="*/ 82019 w 1378565"/>
              <a:gd name="connsiteY9" fmla="*/ 820190 h 820190"/>
              <a:gd name="connsiteX10" fmla="*/ 24023 w 1378565"/>
              <a:gd name="connsiteY10" fmla="*/ 796167 h 820190"/>
              <a:gd name="connsiteX11" fmla="*/ 0 w 1378565"/>
              <a:gd name="connsiteY11" fmla="*/ 738171 h 820190"/>
              <a:gd name="connsiteX12" fmla="*/ 0 w 1378565"/>
              <a:gd name="connsiteY12" fmla="*/ 82019 h 82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565" h="820190">
                <a:moveTo>
                  <a:pt x="0" y="82019"/>
                </a:moveTo>
                <a:cubicBezTo>
                  <a:pt x="0" y="60266"/>
                  <a:pt x="8641" y="39404"/>
                  <a:pt x="24023" y="24023"/>
                </a:cubicBezTo>
                <a:cubicBezTo>
                  <a:pt x="39405" y="8641"/>
                  <a:pt x="60266" y="0"/>
                  <a:pt x="82019" y="0"/>
                </a:cubicBezTo>
                <a:lnTo>
                  <a:pt x="1296546" y="0"/>
                </a:lnTo>
                <a:cubicBezTo>
                  <a:pt x="1318299" y="0"/>
                  <a:pt x="1339161" y="8641"/>
                  <a:pt x="1354542" y="24023"/>
                </a:cubicBezTo>
                <a:cubicBezTo>
                  <a:pt x="1369924" y="39405"/>
                  <a:pt x="1378565" y="60266"/>
                  <a:pt x="1378565" y="82019"/>
                </a:cubicBezTo>
                <a:lnTo>
                  <a:pt x="1378565" y="738171"/>
                </a:lnTo>
                <a:cubicBezTo>
                  <a:pt x="1378565" y="759924"/>
                  <a:pt x="1369924" y="780786"/>
                  <a:pt x="1354542" y="796167"/>
                </a:cubicBezTo>
                <a:cubicBezTo>
                  <a:pt x="1339160" y="811549"/>
                  <a:pt x="1318299" y="820190"/>
                  <a:pt x="1296546" y="820190"/>
                </a:cubicBezTo>
                <a:lnTo>
                  <a:pt x="82019" y="820190"/>
                </a:lnTo>
                <a:cubicBezTo>
                  <a:pt x="60266" y="820190"/>
                  <a:pt x="39404" y="811549"/>
                  <a:pt x="24023" y="796167"/>
                </a:cubicBezTo>
                <a:cubicBezTo>
                  <a:pt x="8641" y="780785"/>
                  <a:pt x="0" y="759924"/>
                  <a:pt x="0" y="738171"/>
                </a:cubicBezTo>
                <a:lnTo>
                  <a:pt x="0" y="82019"/>
                </a:lnTo>
                <a:close/>
              </a:path>
            </a:pathLst>
          </a:custGeom>
        </p:spPr>
        <p:style>
          <a:lnRef idx="3">
            <a:schemeClr val="lt1"/>
          </a:lnRef>
          <a:fillRef idx="1">
            <a:schemeClr val="accent5"/>
          </a:fillRef>
          <a:effectRef idx="1">
            <a:schemeClr val="accent5"/>
          </a:effectRef>
          <a:fontRef idx="minor">
            <a:schemeClr val="lt1"/>
          </a:fontRef>
        </p:style>
        <p:txBody>
          <a:bodyPr spcFirstLastPara="0" vert="horz" wrap="square" lIns="99568" tIns="99568" rIns="99568" bIns="326737" numCol="1" spcCol="1270" anchor="t" anchorCtr="0">
            <a:noAutofit/>
          </a:bodyPr>
          <a:lstStyle/>
          <a:p>
            <a:pPr lvl="0" algn="ctr" defTabSz="622300">
              <a:lnSpc>
                <a:spcPct val="90000"/>
              </a:lnSpc>
              <a:spcBef>
                <a:spcPct val="0"/>
              </a:spcBef>
              <a:spcAft>
                <a:spcPct val="35000"/>
              </a:spcAft>
            </a:pPr>
            <a:r>
              <a:rPr lang="es-CO" sz="2000" b="1" kern="1200" dirty="0" smtClean="0"/>
              <a:t>M</a:t>
            </a:r>
            <a:r>
              <a:rPr lang="es-CO" sz="2000" b="1" kern="1200" dirty="0" smtClean="0">
                <a:latin typeface="Calibri"/>
              </a:rPr>
              <a:t>²</a:t>
            </a:r>
            <a:r>
              <a:rPr lang="es-CO" b="1" kern="1200" dirty="0" smtClean="0"/>
              <a:t> Requeridos de construcción</a:t>
            </a:r>
            <a:endParaRPr lang="es-CO" sz="2000" b="1" kern="1200" dirty="0" smtClean="0"/>
          </a:p>
        </p:txBody>
      </p:sp>
      <p:pic>
        <p:nvPicPr>
          <p:cNvPr id="6149" name="Picture 5"/>
          <p:cNvPicPr>
            <a:picLocks noChangeAspect="1" noChangeArrowheads="1"/>
          </p:cNvPicPr>
          <p:nvPr/>
        </p:nvPicPr>
        <p:blipFill>
          <a:blip r:embed="rId6" cstate="print"/>
          <a:srcRect l="60560"/>
          <a:stretch>
            <a:fillRect/>
          </a:stretch>
        </p:blipFill>
        <p:spPr bwMode="auto">
          <a:xfrm>
            <a:off x="7192370" y="4250284"/>
            <a:ext cx="764275" cy="708806"/>
          </a:xfrm>
          <a:prstGeom prst="rect">
            <a:avLst/>
          </a:prstGeom>
          <a:noFill/>
          <a:ln w="9525">
            <a:noFill/>
            <a:miter lim="800000"/>
            <a:headEnd/>
            <a:tailEnd/>
          </a:ln>
        </p:spPr>
      </p:pic>
      <p:pic>
        <p:nvPicPr>
          <p:cNvPr id="32" name="Picture 3">
            <a:hlinkClick r:id="rId7" action="ppaction://hlinkpres?slideindex=58&amp;slidetitle=Diapositiva 58"/>
          </p:cNvPr>
          <p:cNvPicPr>
            <a:picLocks noChangeAspect="1" noChangeArrowheads="1"/>
          </p:cNvPicPr>
          <p:nvPr/>
        </p:nvPicPr>
        <p:blipFill>
          <a:blip r:embed="rId8" cstate="print"/>
          <a:srcRect l="15265" r="21343" b="4229"/>
          <a:stretch>
            <a:fillRect/>
          </a:stretch>
        </p:blipFill>
        <p:spPr bwMode="auto">
          <a:xfrm>
            <a:off x="8407007" y="6250675"/>
            <a:ext cx="736993" cy="607325"/>
          </a:xfrm>
          <a:prstGeom prst="rect">
            <a:avLst/>
          </a:prstGeom>
          <a:noFill/>
          <a:ln w="9525">
            <a:noFill/>
            <a:miter lim="800000"/>
            <a:headEnd/>
            <a:tailEnd/>
          </a:ln>
        </p:spPr>
      </p:pic>
    </p:spTree>
    <p:extLst>
      <p:ext uri="{BB962C8B-B14F-4D97-AF65-F5344CB8AC3E}">
        <p14:creationId xmlns:p14="http://schemas.microsoft.com/office/powerpoint/2010/main" val="206942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ox(in)">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box(in)">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box(in)">
                                      <p:cBhvr>
                                        <p:cTn id="17" dur="10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checkerboard(across)">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box(in)">
                                      <p:cBhvr>
                                        <p:cTn id="27" dur="10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box(in)">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box(in)">
                                      <p:cBhvr>
                                        <p:cTn id="37" dur="500"/>
                                        <p:tgtEl>
                                          <p:spTgt spid="53"/>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6151"/>
                                        </p:tgtEl>
                                        <p:attrNameLst>
                                          <p:attrName>style.visibility</p:attrName>
                                        </p:attrNameLst>
                                      </p:cBhvr>
                                      <p:to>
                                        <p:strVal val="visible"/>
                                      </p:to>
                                    </p:set>
                                    <p:animEffect transition="in" filter="checkerboard(across)">
                                      <p:cBhvr>
                                        <p:cTn id="42" dur="500"/>
                                        <p:tgtEl>
                                          <p:spTgt spid="6151"/>
                                        </p:tgtEl>
                                      </p:cBhvr>
                                    </p:animEffect>
                                  </p:childTnLst>
                                </p:cTn>
                              </p:par>
                              <p:par>
                                <p:cTn id="43" presetID="5" presetClass="entr" presetSubtype="10" fill="hold" nodeType="withEffect">
                                  <p:stCondLst>
                                    <p:cond delay="0"/>
                                  </p:stCondLst>
                                  <p:childTnLst>
                                    <p:set>
                                      <p:cBhvr>
                                        <p:cTn id="44" dur="1" fill="hold">
                                          <p:stCondLst>
                                            <p:cond delay="0"/>
                                          </p:stCondLst>
                                        </p:cTn>
                                        <p:tgtEl>
                                          <p:spTgt spid="6149"/>
                                        </p:tgtEl>
                                        <p:attrNameLst>
                                          <p:attrName>style.visibility</p:attrName>
                                        </p:attrNameLst>
                                      </p:cBhvr>
                                      <p:to>
                                        <p:strVal val="visible"/>
                                      </p:to>
                                    </p:set>
                                    <p:animEffect transition="in" filter="checkerboard(across)">
                                      <p:cBhvr>
                                        <p:cTn id="45" dur="500"/>
                                        <p:tgtEl>
                                          <p:spTgt spid="6149"/>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box(in)">
                                      <p:cBhvr>
                                        <p:cTn id="5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37" grpId="0"/>
      <p:bldP spid="52" grpId="0"/>
      <p:bldP spid="5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78 Grupo"/>
          <p:cNvGrpSpPr/>
          <p:nvPr/>
        </p:nvGrpSpPr>
        <p:grpSpPr>
          <a:xfrm>
            <a:off x="3111689" y="3166281"/>
            <a:ext cx="3370997" cy="1433011"/>
            <a:chOff x="4509508" y="3324807"/>
            <a:chExt cx="2267312" cy="1519604"/>
          </a:xfrm>
        </p:grpSpPr>
        <p:pic>
          <p:nvPicPr>
            <p:cNvPr id="74" name="Picture 26" descr="School blackboard isolated on white background"/>
            <p:cNvPicPr>
              <a:picLocks noChangeAspect="1" noChangeArrowheads="1"/>
            </p:cNvPicPr>
            <p:nvPr/>
          </p:nvPicPr>
          <p:blipFill>
            <a:blip r:embed="rId2" cstate="print"/>
            <a:srcRect l="9597" r="8821" b="15481"/>
            <a:stretch>
              <a:fillRect/>
            </a:stretch>
          </p:blipFill>
          <p:spPr bwMode="auto">
            <a:xfrm>
              <a:off x="4800747" y="3443787"/>
              <a:ext cx="1779135" cy="1400624"/>
            </a:xfrm>
            <a:prstGeom prst="rect">
              <a:avLst/>
            </a:prstGeom>
            <a:noFill/>
          </p:spPr>
        </p:pic>
        <p:sp>
          <p:nvSpPr>
            <p:cNvPr id="75" name="74 Forma libre"/>
            <p:cNvSpPr/>
            <p:nvPr/>
          </p:nvSpPr>
          <p:spPr>
            <a:xfrm>
              <a:off x="4509508" y="3324807"/>
              <a:ext cx="2267312" cy="1260841"/>
            </a:xfrm>
            <a:custGeom>
              <a:avLst/>
              <a:gdLst>
                <a:gd name="connsiteX0" fmla="*/ 0 w 2012569"/>
                <a:gd name="connsiteY0" fmla="*/ 201257 h 2067977"/>
                <a:gd name="connsiteX1" fmla="*/ 201257 w 2012569"/>
                <a:gd name="connsiteY1" fmla="*/ 0 h 2067977"/>
                <a:gd name="connsiteX2" fmla="*/ 1811312 w 2012569"/>
                <a:gd name="connsiteY2" fmla="*/ 0 h 2067977"/>
                <a:gd name="connsiteX3" fmla="*/ 2012569 w 2012569"/>
                <a:gd name="connsiteY3" fmla="*/ 201257 h 2067977"/>
                <a:gd name="connsiteX4" fmla="*/ 2012569 w 2012569"/>
                <a:gd name="connsiteY4" fmla="*/ 1866720 h 2067977"/>
                <a:gd name="connsiteX5" fmla="*/ 1811312 w 2012569"/>
                <a:gd name="connsiteY5" fmla="*/ 2067977 h 2067977"/>
                <a:gd name="connsiteX6" fmla="*/ 201257 w 2012569"/>
                <a:gd name="connsiteY6" fmla="*/ 2067977 h 2067977"/>
                <a:gd name="connsiteX7" fmla="*/ 0 w 2012569"/>
                <a:gd name="connsiteY7" fmla="*/ 1866720 h 2067977"/>
                <a:gd name="connsiteX8" fmla="*/ 0 w 2012569"/>
                <a:gd name="connsiteY8" fmla="*/ 201257 h 206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569" h="2067977">
                  <a:moveTo>
                    <a:pt x="0" y="201257"/>
                  </a:moveTo>
                  <a:cubicBezTo>
                    <a:pt x="0" y="90106"/>
                    <a:pt x="90106" y="0"/>
                    <a:pt x="201257" y="0"/>
                  </a:cubicBezTo>
                  <a:lnTo>
                    <a:pt x="1811312" y="0"/>
                  </a:lnTo>
                  <a:cubicBezTo>
                    <a:pt x="1922463" y="0"/>
                    <a:pt x="2012569" y="90106"/>
                    <a:pt x="2012569" y="201257"/>
                  </a:cubicBezTo>
                  <a:lnTo>
                    <a:pt x="2012569" y="1866720"/>
                  </a:lnTo>
                  <a:cubicBezTo>
                    <a:pt x="2012569" y="1977871"/>
                    <a:pt x="1922463" y="2067977"/>
                    <a:pt x="1811312" y="2067977"/>
                  </a:cubicBezTo>
                  <a:lnTo>
                    <a:pt x="201257" y="2067977"/>
                  </a:lnTo>
                  <a:cubicBezTo>
                    <a:pt x="90106" y="2067977"/>
                    <a:pt x="0" y="1977871"/>
                    <a:pt x="0" y="1866720"/>
                  </a:cubicBezTo>
                  <a:lnTo>
                    <a:pt x="0" y="201257"/>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171415" tIns="171415" rIns="171415" bIns="614553" numCol="1" spcCol="1270" anchor="t" anchorCtr="0">
              <a:noAutofit/>
            </a:bodyPr>
            <a:lstStyle/>
            <a:p>
              <a:pPr marL="171450" lvl="1" indent="-171450" algn="ctr" defTabSz="711200">
                <a:spcBef>
                  <a:spcPct val="0"/>
                </a:spcBef>
                <a:spcAft>
                  <a:spcPct val="15000"/>
                </a:spcAft>
              </a:pPr>
              <a:r>
                <a:rPr lang="es-ES" sz="2400" b="1" dirty="0" smtClean="0">
                  <a:solidFill>
                    <a:schemeClr val="bg1"/>
                  </a:solidFill>
                </a:rPr>
                <a:t/>
              </a:r>
              <a:br>
                <a:rPr lang="es-ES" sz="2400" b="1" dirty="0" smtClean="0">
                  <a:solidFill>
                    <a:schemeClr val="bg1"/>
                  </a:solidFill>
                </a:rPr>
              </a:br>
              <a:r>
                <a:rPr lang="es-ES" sz="2400" b="1" dirty="0" smtClean="0">
                  <a:solidFill>
                    <a:schemeClr val="bg1"/>
                  </a:solidFill>
                </a:rPr>
                <a:t>&lt; 100</a:t>
              </a:r>
              <a:r>
                <a:rPr lang="es-ES" sz="2400" b="1" kern="1200" dirty="0" smtClean="0">
                  <a:solidFill>
                    <a:schemeClr val="bg1"/>
                  </a:solidFill>
                  <a:latin typeface="Helvetica" pitchFamily="34" charset="0"/>
                </a:rPr>
                <a:t>:</a:t>
              </a:r>
              <a:r>
                <a:rPr lang="es-ES" sz="2400" b="1" kern="1200" dirty="0" smtClean="0">
                  <a:solidFill>
                    <a:schemeClr val="bg1"/>
                  </a:solidFill>
                </a:rPr>
                <a:t> </a:t>
              </a:r>
              <a:r>
                <a:rPr lang="es-ES" sz="2400" b="1" kern="1200" dirty="0" smtClean="0">
                  <a:solidFill>
                    <a:srgbClr val="FFFF00"/>
                  </a:solidFill>
                </a:rPr>
                <a:t>No Cumple</a:t>
              </a:r>
              <a:endParaRPr lang="es-ES" sz="2400" b="1" kern="1200" dirty="0" smtClean="0">
                <a:solidFill>
                  <a:srgbClr val="FFFF00"/>
                </a:solidFill>
                <a:latin typeface="Wingdings 2" pitchFamily="18" charset="2"/>
              </a:endParaRPr>
            </a:p>
          </p:txBody>
        </p:sp>
      </p:grpSp>
      <p:sp>
        <p:nvSpPr>
          <p:cNvPr id="19" name="18 CuadroTexto"/>
          <p:cNvSpPr txBox="1"/>
          <p:nvPr/>
        </p:nvSpPr>
        <p:spPr>
          <a:xfrm>
            <a:off x="132735" y="57700"/>
            <a:ext cx="6415549" cy="782958"/>
          </a:xfrm>
          <a:prstGeom prst="rect">
            <a:avLst/>
          </a:prstGeom>
          <a:noFill/>
        </p:spPr>
        <p:txBody>
          <a:bodyPr wrap="square" rtlCol="0" anchor="ctr" anchorCtr="0">
            <a:noAutofit/>
          </a:bodyPr>
          <a:lstStyle/>
          <a:p>
            <a:endParaRPr lang="es-CO" sz="3200" b="1" dirty="0">
              <a:solidFill>
                <a:schemeClr val="bg1"/>
              </a:solidFill>
            </a:endParaRPr>
          </a:p>
        </p:txBody>
      </p:sp>
      <p:sp>
        <p:nvSpPr>
          <p:cNvPr id="3" name="2 CuadroTexto"/>
          <p:cNvSpPr txBox="1"/>
          <p:nvPr/>
        </p:nvSpPr>
        <p:spPr>
          <a:xfrm>
            <a:off x="285135" y="210100"/>
            <a:ext cx="6415549" cy="782958"/>
          </a:xfrm>
          <a:prstGeom prst="rect">
            <a:avLst/>
          </a:prstGeom>
          <a:noFill/>
        </p:spPr>
        <p:txBody>
          <a:bodyPr wrap="square" rtlCol="0" anchor="ctr" anchorCtr="0">
            <a:noAutofit/>
          </a:bodyPr>
          <a:lstStyle/>
          <a:p>
            <a:r>
              <a:rPr lang="es-CO" sz="3200" b="1" dirty="0">
                <a:solidFill>
                  <a:schemeClr val="bg1"/>
                </a:solidFill>
              </a:rPr>
              <a:t>Consulta por Ámbito </a:t>
            </a:r>
            <a:r>
              <a:rPr lang="es-CO" sz="3200" b="1" dirty="0" smtClean="0">
                <a:solidFill>
                  <a:schemeClr val="bg1"/>
                </a:solidFill>
              </a:rPr>
              <a:t>Oferta Redistribución </a:t>
            </a:r>
            <a:endParaRPr lang="es-CO" sz="3200" b="1" dirty="0">
              <a:solidFill>
                <a:schemeClr val="bg1"/>
              </a:solidFill>
            </a:endParaRPr>
          </a:p>
        </p:txBody>
      </p:sp>
      <p:pic>
        <p:nvPicPr>
          <p:cNvPr id="5" name="Picture 2"/>
          <p:cNvPicPr>
            <a:picLocks noChangeAspect="1" noChangeArrowheads="1"/>
          </p:cNvPicPr>
          <p:nvPr/>
        </p:nvPicPr>
        <p:blipFill>
          <a:blip r:embed="rId3" cstate="print"/>
          <a:srcRect/>
          <a:stretch>
            <a:fillRect/>
          </a:stretch>
        </p:blipFill>
        <p:spPr bwMode="auto">
          <a:xfrm>
            <a:off x="0" y="0"/>
            <a:ext cx="9144000" cy="1037230"/>
          </a:xfrm>
          <a:prstGeom prst="rect">
            <a:avLst/>
          </a:prstGeom>
          <a:noFill/>
          <a:ln w="9525">
            <a:noFill/>
            <a:miter lim="800000"/>
            <a:headEnd/>
            <a:tailEnd/>
          </a:ln>
        </p:spPr>
      </p:pic>
      <p:sp>
        <p:nvSpPr>
          <p:cNvPr id="6" name="5 Rectángulo"/>
          <p:cNvSpPr/>
          <p:nvPr/>
        </p:nvSpPr>
        <p:spPr>
          <a:xfrm>
            <a:off x="1139588" y="267101"/>
            <a:ext cx="5697939" cy="830997"/>
          </a:xfrm>
          <a:prstGeom prst="rect">
            <a:avLst/>
          </a:prstGeom>
          <a:solidFill>
            <a:schemeClr val="bg1"/>
          </a:solidFill>
        </p:spPr>
        <p:txBody>
          <a:bodyPr wrap="square">
            <a:spAutoFit/>
          </a:bodyPr>
          <a:lstStyle/>
          <a:p>
            <a:r>
              <a:rPr lang="es-ES" sz="2400" b="1" dirty="0" smtClean="0">
                <a:solidFill>
                  <a:schemeClr val="bg2">
                    <a:lumMod val="25000"/>
                  </a:schemeClr>
                </a:solidFill>
              </a:rPr>
              <a:t>¿Cuáles predios carecen de cada espacio por tipo de ambiente?</a:t>
            </a:r>
          </a:p>
        </p:txBody>
      </p:sp>
      <p:sp>
        <p:nvSpPr>
          <p:cNvPr id="8" name="7 Rectángulo"/>
          <p:cNvSpPr/>
          <p:nvPr/>
        </p:nvSpPr>
        <p:spPr bwMode="auto">
          <a:xfrm rot="16200000">
            <a:off x="-2019464" y="3384666"/>
            <a:ext cx="5238771"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O" sz="2400" b="1" dirty="0" smtClean="0">
                <a:solidFill>
                  <a:schemeClr val="bg1">
                    <a:lumMod val="75000"/>
                  </a:schemeClr>
                </a:solidFill>
                <a:latin typeface="Arial" pitchFamily="34" charset="0"/>
                <a:cs typeface="Arial" pitchFamily="34" charset="0"/>
              </a:rPr>
              <a:t>Consulta por Ámbito  de la Oferta Ampliación</a:t>
            </a:r>
            <a:endParaRPr lang="en-US" sz="2400" b="1" dirty="0">
              <a:solidFill>
                <a:schemeClr val="bg1">
                  <a:lumMod val="75000"/>
                </a:schemeClr>
              </a:solidFill>
              <a:latin typeface="Arial" pitchFamily="34" charset="0"/>
              <a:cs typeface="Arial" pitchFamily="34" charset="0"/>
            </a:endParaRPr>
          </a:p>
        </p:txBody>
      </p:sp>
      <p:sp>
        <p:nvSpPr>
          <p:cNvPr id="40" name="39 Rectángulo"/>
          <p:cNvSpPr/>
          <p:nvPr/>
        </p:nvSpPr>
        <p:spPr>
          <a:xfrm>
            <a:off x="1009934" y="267100"/>
            <a:ext cx="7629099" cy="1138773"/>
          </a:xfrm>
          <a:prstGeom prst="rect">
            <a:avLst/>
          </a:prstGeom>
          <a:solidFill>
            <a:schemeClr val="bg1"/>
          </a:solidFill>
        </p:spPr>
        <p:txBody>
          <a:bodyPr wrap="square">
            <a:spAutoFit/>
          </a:bodyPr>
          <a:lstStyle/>
          <a:p>
            <a:r>
              <a:rPr lang="es-ES" sz="2400" b="1" dirty="0" smtClean="0">
                <a:ln w="11430"/>
                <a:solidFill>
                  <a:schemeClr val="accent3">
                    <a:lumMod val="50000"/>
                  </a:schemeClr>
                </a:solidFill>
              </a:rPr>
              <a:t>¿Cuántos metros cuadrados se requieren para cumplir  el estándar de área mínima por tipo de espacio?</a:t>
            </a:r>
          </a:p>
          <a:p>
            <a:endParaRPr lang="es-ES" sz="2000" b="1" dirty="0" smtClean="0">
              <a:solidFill>
                <a:schemeClr val="bg2">
                  <a:lumMod val="25000"/>
                </a:schemeClr>
              </a:solidFill>
            </a:endParaRPr>
          </a:p>
        </p:txBody>
      </p:sp>
      <p:grpSp>
        <p:nvGrpSpPr>
          <p:cNvPr id="29" name="28 Grupo"/>
          <p:cNvGrpSpPr/>
          <p:nvPr/>
        </p:nvGrpSpPr>
        <p:grpSpPr>
          <a:xfrm>
            <a:off x="914401" y="1334611"/>
            <a:ext cx="7929350" cy="1052862"/>
            <a:chOff x="1910684" y="2060814"/>
            <a:chExt cx="6605519" cy="1164887"/>
          </a:xfrm>
        </p:grpSpPr>
        <p:pic>
          <p:nvPicPr>
            <p:cNvPr id="30" name="Picture 2"/>
            <p:cNvPicPr>
              <a:picLocks noChangeAspect="1" noChangeArrowheads="1"/>
            </p:cNvPicPr>
            <p:nvPr/>
          </p:nvPicPr>
          <p:blipFill>
            <a:blip r:embed="rId4" cstate="print"/>
            <a:srcRect l="9532" b="3576"/>
            <a:stretch>
              <a:fillRect/>
            </a:stretch>
          </p:blipFill>
          <p:spPr bwMode="auto">
            <a:xfrm>
              <a:off x="1910686" y="2060814"/>
              <a:ext cx="6605517" cy="1105468"/>
            </a:xfrm>
            <a:prstGeom prst="rect">
              <a:avLst/>
            </a:prstGeom>
            <a:noFill/>
            <a:ln w="9525">
              <a:noFill/>
              <a:miter lim="800000"/>
              <a:headEnd/>
              <a:tailEnd/>
            </a:ln>
          </p:spPr>
        </p:pic>
        <p:sp>
          <p:nvSpPr>
            <p:cNvPr id="34" name="33 Rectángulo"/>
            <p:cNvSpPr/>
            <p:nvPr/>
          </p:nvSpPr>
          <p:spPr>
            <a:xfrm>
              <a:off x="1910684" y="2101971"/>
              <a:ext cx="6537279" cy="1123730"/>
            </a:xfrm>
            <a:prstGeom prst="rect">
              <a:avLst/>
            </a:prstGeom>
            <a:ln>
              <a:noFill/>
            </a:ln>
          </p:spPr>
          <p:txBody>
            <a:bodyPr wrap="square">
              <a:spAutoFit/>
            </a:bodyPr>
            <a:lstStyle/>
            <a:p>
              <a:pPr algn="r"/>
              <a:r>
                <a:rPr lang="es-CO" sz="2400" b="1" dirty="0" smtClean="0">
                  <a:solidFill>
                    <a:srgbClr val="00B0F0"/>
                  </a:solidFill>
                </a:rPr>
                <a:t>Cumplimiento Norma de Aula</a:t>
              </a:r>
            </a:p>
            <a:p>
              <a:pPr algn="r"/>
              <a:r>
                <a:rPr lang="es-ES" dirty="0" smtClean="0">
                  <a:solidFill>
                    <a:schemeClr val="bg1">
                      <a:lumMod val="50000"/>
                    </a:schemeClr>
                  </a:solidFill>
                </a:rPr>
                <a:t>Indicador que permite verificar que exista el espacio mínimo requerido para cada estudiante en aula.</a:t>
              </a:r>
            </a:p>
          </p:txBody>
        </p:sp>
      </p:grpSp>
      <p:grpSp>
        <p:nvGrpSpPr>
          <p:cNvPr id="59" name="58 Grupo"/>
          <p:cNvGrpSpPr/>
          <p:nvPr/>
        </p:nvGrpSpPr>
        <p:grpSpPr>
          <a:xfrm>
            <a:off x="1333677" y="3061633"/>
            <a:ext cx="1841886" cy="1184136"/>
            <a:chOff x="2960101" y="1982144"/>
            <a:chExt cx="1841886" cy="1184136"/>
          </a:xfrm>
        </p:grpSpPr>
        <p:grpSp>
          <p:nvGrpSpPr>
            <p:cNvPr id="60" name="27 Grupo"/>
            <p:cNvGrpSpPr/>
            <p:nvPr/>
          </p:nvGrpSpPr>
          <p:grpSpPr>
            <a:xfrm>
              <a:off x="2960101" y="1982144"/>
              <a:ext cx="1841886" cy="1184136"/>
              <a:chOff x="4197219" y="835731"/>
              <a:chExt cx="2321582" cy="1388037"/>
            </a:xfrm>
          </p:grpSpPr>
          <p:sp>
            <p:nvSpPr>
              <p:cNvPr id="62" name="61 Forma libre"/>
              <p:cNvSpPr/>
              <p:nvPr/>
            </p:nvSpPr>
            <p:spPr>
              <a:xfrm>
                <a:off x="4697925" y="1376399"/>
                <a:ext cx="1376172" cy="847369"/>
              </a:xfrm>
              <a:custGeom>
                <a:avLst/>
                <a:gdLst>
                  <a:gd name="connsiteX0" fmla="*/ 0 w 3468763"/>
                  <a:gd name="connsiteY0" fmla="*/ 346876 h 3502988"/>
                  <a:gd name="connsiteX1" fmla="*/ 346876 w 3468763"/>
                  <a:gd name="connsiteY1" fmla="*/ 0 h 3502988"/>
                  <a:gd name="connsiteX2" fmla="*/ 3121887 w 3468763"/>
                  <a:gd name="connsiteY2" fmla="*/ 0 h 3502988"/>
                  <a:gd name="connsiteX3" fmla="*/ 3468763 w 3468763"/>
                  <a:gd name="connsiteY3" fmla="*/ 346876 h 3502988"/>
                  <a:gd name="connsiteX4" fmla="*/ 3468763 w 3468763"/>
                  <a:gd name="connsiteY4" fmla="*/ 3156112 h 3502988"/>
                  <a:gd name="connsiteX5" fmla="*/ 3121887 w 3468763"/>
                  <a:gd name="connsiteY5" fmla="*/ 3502988 h 3502988"/>
                  <a:gd name="connsiteX6" fmla="*/ 346876 w 3468763"/>
                  <a:gd name="connsiteY6" fmla="*/ 3502988 h 3502988"/>
                  <a:gd name="connsiteX7" fmla="*/ 0 w 3468763"/>
                  <a:gd name="connsiteY7" fmla="*/ 3156112 h 3502988"/>
                  <a:gd name="connsiteX8" fmla="*/ 0 w 3468763"/>
                  <a:gd name="connsiteY8" fmla="*/ 346876 h 350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8763" h="3502988">
                    <a:moveTo>
                      <a:pt x="0" y="346876"/>
                    </a:moveTo>
                    <a:cubicBezTo>
                      <a:pt x="0" y="155302"/>
                      <a:pt x="155302" y="0"/>
                      <a:pt x="346876" y="0"/>
                    </a:cubicBezTo>
                    <a:lnTo>
                      <a:pt x="3121887" y="0"/>
                    </a:lnTo>
                    <a:cubicBezTo>
                      <a:pt x="3313461" y="0"/>
                      <a:pt x="3468763" y="155302"/>
                      <a:pt x="3468763" y="346876"/>
                    </a:cubicBezTo>
                    <a:lnTo>
                      <a:pt x="3468763" y="3156112"/>
                    </a:lnTo>
                    <a:cubicBezTo>
                      <a:pt x="3468763" y="3347686"/>
                      <a:pt x="3313461" y="3502988"/>
                      <a:pt x="3121887" y="3502988"/>
                    </a:cubicBezTo>
                    <a:lnTo>
                      <a:pt x="346876" y="3502988"/>
                    </a:lnTo>
                    <a:cubicBezTo>
                      <a:pt x="155302" y="3502988"/>
                      <a:pt x="0" y="3347686"/>
                      <a:pt x="0" y="3156112"/>
                    </a:cubicBezTo>
                    <a:lnTo>
                      <a:pt x="0" y="346876"/>
                    </a:lnTo>
                    <a:close/>
                  </a:path>
                </a:pathLst>
              </a:custGeom>
              <a:noFill/>
              <a:ln>
                <a:solidFill>
                  <a:srgbClr val="FFC000"/>
                </a:solidFill>
              </a:ln>
            </p:spPr>
            <p:style>
              <a:lnRef idx="2">
                <a:schemeClr val="accent6"/>
              </a:lnRef>
              <a:fillRef idx="1">
                <a:schemeClr val="lt1"/>
              </a:fillRef>
              <a:effectRef idx="0">
                <a:schemeClr val="accent6"/>
              </a:effectRef>
              <a:fontRef idx="minor">
                <a:schemeClr val="dk1"/>
              </a:fontRef>
            </p:style>
            <p:txBody>
              <a:bodyPr spcFirstLastPara="0" vert="horz" wrap="square" lIns="204438" tIns="204438" rIns="204438" bIns="955079" numCol="1" spcCol="1270" anchor="t" anchorCtr="0">
                <a:noAutofit/>
              </a:bodyPr>
              <a:lstStyle/>
              <a:p>
                <a:pPr marL="171450" lvl="1" indent="-171450" algn="l" defTabSz="800100">
                  <a:lnSpc>
                    <a:spcPct val="90000"/>
                  </a:lnSpc>
                  <a:spcBef>
                    <a:spcPct val="0"/>
                  </a:spcBef>
                  <a:spcAft>
                    <a:spcPct val="15000"/>
                  </a:spcAft>
                </a:pPr>
                <a:endParaRPr lang="es-CO" sz="1800" kern="1200" dirty="0" smtClean="0">
                  <a:latin typeface="Calibri" pitchFamily="34" charset="0"/>
                </a:endParaRPr>
              </a:p>
            </p:txBody>
          </p:sp>
          <p:sp>
            <p:nvSpPr>
              <p:cNvPr id="63" name="62 Forma libre"/>
              <p:cNvSpPr/>
              <p:nvPr/>
            </p:nvSpPr>
            <p:spPr>
              <a:xfrm>
                <a:off x="4197219" y="835731"/>
                <a:ext cx="2321582" cy="656255"/>
              </a:xfrm>
              <a:custGeom>
                <a:avLst/>
                <a:gdLst>
                  <a:gd name="connsiteX0" fmla="*/ 0 w 2230857"/>
                  <a:gd name="connsiteY0" fmla="*/ 115473 h 1154730"/>
                  <a:gd name="connsiteX1" fmla="*/ 115473 w 2230857"/>
                  <a:gd name="connsiteY1" fmla="*/ 0 h 1154730"/>
                  <a:gd name="connsiteX2" fmla="*/ 2115384 w 2230857"/>
                  <a:gd name="connsiteY2" fmla="*/ 0 h 1154730"/>
                  <a:gd name="connsiteX3" fmla="*/ 2230857 w 2230857"/>
                  <a:gd name="connsiteY3" fmla="*/ 115473 h 1154730"/>
                  <a:gd name="connsiteX4" fmla="*/ 2230857 w 2230857"/>
                  <a:gd name="connsiteY4" fmla="*/ 1039257 h 1154730"/>
                  <a:gd name="connsiteX5" fmla="*/ 2115384 w 2230857"/>
                  <a:gd name="connsiteY5" fmla="*/ 1154730 h 1154730"/>
                  <a:gd name="connsiteX6" fmla="*/ 115473 w 2230857"/>
                  <a:gd name="connsiteY6" fmla="*/ 1154730 h 1154730"/>
                  <a:gd name="connsiteX7" fmla="*/ 0 w 2230857"/>
                  <a:gd name="connsiteY7" fmla="*/ 1039257 h 1154730"/>
                  <a:gd name="connsiteX8" fmla="*/ 0 w 2230857"/>
                  <a:gd name="connsiteY8" fmla="*/ 115473 h 115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0857" h="1154730">
                    <a:moveTo>
                      <a:pt x="0" y="115473"/>
                    </a:moveTo>
                    <a:cubicBezTo>
                      <a:pt x="0" y="51699"/>
                      <a:pt x="51699" y="0"/>
                      <a:pt x="115473" y="0"/>
                    </a:cubicBezTo>
                    <a:lnTo>
                      <a:pt x="2115384" y="0"/>
                    </a:lnTo>
                    <a:cubicBezTo>
                      <a:pt x="2179158" y="0"/>
                      <a:pt x="2230857" y="51699"/>
                      <a:pt x="2230857" y="115473"/>
                    </a:cubicBezTo>
                    <a:lnTo>
                      <a:pt x="2230857" y="1039257"/>
                    </a:lnTo>
                    <a:cubicBezTo>
                      <a:pt x="2230857" y="1103031"/>
                      <a:pt x="2179158" y="1154730"/>
                      <a:pt x="2115384" y="1154730"/>
                    </a:cubicBezTo>
                    <a:lnTo>
                      <a:pt x="115473" y="1154730"/>
                    </a:lnTo>
                    <a:cubicBezTo>
                      <a:pt x="51699" y="1154730"/>
                      <a:pt x="0" y="1103031"/>
                      <a:pt x="0" y="1039257"/>
                    </a:cubicBezTo>
                    <a:lnTo>
                      <a:pt x="0" y="115473"/>
                    </a:lnTo>
                    <a:close/>
                  </a:path>
                </a:pathLst>
              </a:custGeom>
              <a:solidFill>
                <a:srgbClr val="FFC000"/>
              </a:solidFill>
            </p:spPr>
            <p:style>
              <a:lnRef idx="3">
                <a:schemeClr val="lt1"/>
              </a:lnRef>
              <a:fillRef idx="1">
                <a:schemeClr val="accent6"/>
              </a:fillRef>
              <a:effectRef idx="1">
                <a:schemeClr val="accent6"/>
              </a:effectRef>
              <a:fontRef idx="minor">
                <a:schemeClr val="lt1"/>
              </a:fontRef>
            </p:style>
            <p:txBody>
              <a:bodyPr spcFirstLastPara="0" vert="horz" wrap="square" lIns="64301" tIns="54141" rIns="64301" bIns="54141" numCol="1" spcCol="1270" anchor="ctr" anchorCtr="0">
                <a:noAutofit/>
              </a:bodyPr>
              <a:lstStyle/>
              <a:p>
                <a:pPr lvl="0" algn="ctr" defTabSz="711200">
                  <a:lnSpc>
                    <a:spcPct val="90000"/>
                  </a:lnSpc>
                  <a:spcBef>
                    <a:spcPct val="0"/>
                  </a:spcBef>
                  <a:spcAft>
                    <a:spcPct val="35000"/>
                  </a:spcAft>
                </a:pPr>
                <a:r>
                  <a:rPr lang="es-CO" b="1" kern="1200" dirty="0" smtClean="0"/>
                  <a:t>Cumplimiento Aula</a:t>
                </a:r>
              </a:p>
            </p:txBody>
          </p:sp>
        </p:grpSp>
        <p:sp>
          <p:nvSpPr>
            <p:cNvPr id="61" name="60 CuadroTexto"/>
            <p:cNvSpPr txBox="1"/>
            <p:nvPr/>
          </p:nvSpPr>
          <p:spPr>
            <a:xfrm>
              <a:off x="3507473" y="2565778"/>
              <a:ext cx="930907" cy="523220"/>
            </a:xfrm>
            <a:prstGeom prst="rect">
              <a:avLst/>
            </a:prstGeom>
            <a:noFill/>
          </p:spPr>
          <p:txBody>
            <a:bodyPr wrap="square" rtlCol="0">
              <a:spAutoFit/>
            </a:bodyPr>
            <a:lstStyle/>
            <a:p>
              <a:pPr algn="ctr"/>
              <a:r>
                <a:rPr lang="es-CO" sz="2800" dirty="0" smtClean="0"/>
                <a:t>73%</a:t>
              </a:r>
              <a:endParaRPr lang="es-ES" sz="2800" dirty="0"/>
            </a:p>
          </p:txBody>
        </p:sp>
      </p:grpSp>
      <p:cxnSp>
        <p:nvCxnSpPr>
          <p:cNvPr id="64" name="63 Conector recto de flecha"/>
          <p:cNvCxnSpPr/>
          <p:nvPr/>
        </p:nvCxnSpPr>
        <p:spPr>
          <a:xfrm>
            <a:off x="2972876" y="3877279"/>
            <a:ext cx="532263" cy="0"/>
          </a:xfrm>
          <a:prstGeom prst="straightConnector1">
            <a:avLst/>
          </a:prstGeom>
          <a:ln>
            <a:solidFill>
              <a:schemeClr val="tx2"/>
            </a:solidFill>
            <a:tailEnd type="arrow"/>
          </a:ln>
        </p:spPr>
        <p:style>
          <a:lnRef idx="3">
            <a:schemeClr val="accent6"/>
          </a:lnRef>
          <a:fillRef idx="0">
            <a:schemeClr val="accent6"/>
          </a:fillRef>
          <a:effectRef idx="2">
            <a:schemeClr val="accent6"/>
          </a:effectRef>
          <a:fontRef idx="minor">
            <a:schemeClr val="tx1"/>
          </a:fontRef>
        </p:style>
      </p:cxnSp>
      <p:grpSp>
        <p:nvGrpSpPr>
          <p:cNvPr id="66" name="65 Grupo"/>
          <p:cNvGrpSpPr/>
          <p:nvPr/>
        </p:nvGrpSpPr>
        <p:grpSpPr>
          <a:xfrm>
            <a:off x="6446848" y="3088929"/>
            <a:ext cx="1841886" cy="1546449"/>
            <a:chOff x="2960102" y="1982144"/>
            <a:chExt cx="1841886" cy="1546449"/>
          </a:xfrm>
        </p:grpSpPr>
        <p:grpSp>
          <p:nvGrpSpPr>
            <p:cNvPr id="67" name="27 Grupo"/>
            <p:cNvGrpSpPr/>
            <p:nvPr/>
          </p:nvGrpSpPr>
          <p:grpSpPr>
            <a:xfrm>
              <a:off x="2960102" y="1982144"/>
              <a:ext cx="1841886" cy="1184136"/>
              <a:chOff x="4197218" y="835731"/>
              <a:chExt cx="2321581" cy="1388037"/>
            </a:xfrm>
          </p:grpSpPr>
          <p:sp>
            <p:nvSpPr>
              <p:cNvPr id="69" name="68 Forma libre"/>
              <p:cNvSpPr/>
              <p:nvPr/>
            </p:nvSpPr>
            <p:spPr>
              <a:xfrm>
                <a:off x="4697925" y="1376399"/>
                <a:ext cx="1376172" cy="847369"/>
              </a:xfrm>
              <a:custGeom>
                <a:avLst/>
                <a:gdLst>
                  <a:gd name="connsiteX0" fmla="*/ 0 w 3468763"/>
                  <a:gd name="connsiteY0" fmla="*/ 346876 h 3502988"/>
                  <a:gd name="connsiteX1" fmla="*/ 346876 w 3468763"/>
                  <a:gd name="connsiteY1" fmla="*/ 0 h 3502988"/>
                  <a:gd name="connsiteX2" fmla="*/ 3121887 w 3468763"/>
                  <a:gd name="connsiteY2" fmla="*/ 0 h 3502988"/>
                  <a:gd name="connsiteX3" fmla="*/ 3468763 w 3468763"/>
                  <a:gd name="connsiteY3" fmla="*/ 346876 h 3502988"/>
                  <a:gd name="connsiteX4" fmla="*/ 3468763 w 3468763"/>
                  <a:gd name="connsiteY4" fmla="*/ 3156112 h 3502988"/>
                  <a:gd name="connsiteX5" fmla="*/ 3121887 w 3468763"/>
                  <a:gd name="connsiteY5" fmla="*/ 3502988 h 3502988"/>
                  <a:gd name="connsiteX6" fmla="*/ 346876 w 3468763"/>
                  <a:gd name="connsiteY6" fmla="*/ 3502988 h 3502988"/>
                  <a:gd name="connsiteX7" fmla="*/ 0 w 3468763"/>
                  <a:gd name="connsiteY7" fmla="*/ 3156112 h 3502988"/>
                  <a:gd name="connsiteX8" fmla="*/ 0 w 3468763"/>
                  <a:gd name="connsiteY8" fmla="*/ 346876 h 350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8763" h="3502988">
                    <a:moveTo>
                      <a:pt x="0" y="346876"/>
                    </a:moveTo>
                    <a:cubicBezTo>
                      <a:pt x="0" y="155302"/>
                      <a:pt x="155302" y="0"/>
                      <a:pt x="346876" y="0"/>
                    </a:cubicBezTo>
                    <a:lnTo>
                      <a:pt x="3121887" y="0"/>
                    </a:lnTo>
                    <a:cubicBezTo>
                      <a:pt x="3313461" y="0"/>
                      <a:pt x="3468763" y="155302"/>
                      <a:pt x="3468763" y="346876"/>
                    </a:cubicBezTo>
                    <a:lnTo>
                      <a:pt x="3468763" y="3156112"/>
                    </a:lnTo>
                    <a:cubicBezTo>
                      <a:pt x="3468763" y="3347686"/>
                      <a:pt x="3313461" y="3502988"/>
                      <a:pt x="3121887" y="3502988"/>
                    </a:cubicBezTo>
                    <a:lnTo>
                      <a:pt x="346876" y="3502988"/>
                    </a:lnTo>
                    <a:cubicBezTo>
                      <a:pt x="155302" y="3502988"/>
                      <a:pt x="0" y="3347686"/>
                      <a:pt x="0" y="3156112"/>
                    </a:cubicBezTo>
                    <a:lnTo>
                      <a:pt x="0" y="346876"/>
                    </a:lnTo>
                    <a:close/>
                  </a:path>
                </a:pathLst>
              </a:custGeom>
              <a:noFill/>
              <a:ln>
                <a:solidFill>
                  <a:schemeClr val="tx2"/>
                </a:solidFill>
              </a:ln>
            </p:spPr>
            <p:style>
              <a:lnRef idx="2">
                <a:schemeClr val="accent6"/>
              </a:lnRef>
              <a:fillRef idx="1">
                <a:schemeClr val="lt1"/>
              </a:fillRef>
              <a:effectRef idx="0">
                <a:schemeClr val="accent6"/>
              </a:effectRef>
              <a:fontRef idx="minor">
                <a:schemeClr val="dk1"/>
              </a:fontRef>
            </p:style>
            <p:txBody>
              <a:bodyPr spcFirstLastPara="0" vert="horz" wrap="square" lIns="204438" tIns="204438" rIns="204438" bIns="955079" numCol="1" spcCol="1270" anchor="t" anchorCtr="0">
                <a:noAutofit/>
              </a:bodyPr>
              <a:lstStyle/>
              <a:p>
                <a:pPr marL="171450" lvl="1" indent="-171450" algn="l" defTabSz="800100">
                  <a:lnSpc>
                    <a:spcPct val="90000"/>
                  </a:lnSpc>
                  <a:spcBef>
                    <a:spcPct val="0"/>
                  </a:spcBef>
                  <a:spcAft>
                    <a:spcPct val="15000"/>
                  </a:spcAft>
                </a:pPr>
                <a:endParaRPr lang="es-CO" sz="1800" kern="1200" dirty="0" smtClean="0">
                  <a:latin typeface="Calibri" pitchFamily="34" charset="0"/>
                </a:endParaRPr>
              </a:p>
            </p:txBody>
          </p:sp>
          <p:sp>
            <p:nvSpPr>
              <p:cNvPr id="70" name="69 Forma libre"/>
              <p:cNvSpPr/>
              <p:nvPr/>
            </p:nvSpPr>
            <p:spPr>
              <a:xfrm>
                <a:off x="4197218" y="835731"/>
                <a:ext cx="2321581" cy="656255"/>
              </a:xfrm>
              <a:custGeom>
                <a:avLst/>
                <a:gdLst>
                  <a:gd name="connsiteX0" fmla="*/ 0 w 2230857"/>
                  <a:gd name="connsiteY0" fmla="*/ 115473 h 1154730"/>
                  <a:gd name="connsiteX1" fmla="*/ 115473 w 2230857"/>
                  <a:gd name="connsiteY1" fmla="*/ 0 h 1154730"/>
                  <a:gd name="connsiteX2" fmla="*/ 2115384 w 2230857"/>
                  <a:gd name="connsiteY2" fmla="*/ 0 h 1154730"/>
                  <a:gd name="connsiteX3" fmla="*/ 2230857 w 2230857"/>
                  <a:gd name="connsiteY3" fmla="*/ 115473 h 1154730"/>
                  <a:gd name="connsiteX4" fmla="*/ 2230857 w 2230857"/>
                  <a:gd name="connsiteY4" fmla="*/ 1039257 h 1154730"/>
                  <a:gd name="connsiteX5" fmla="*/ 2115384 w 2230857"/>
                  <a:gd name="connsiteY5" fmla="*/ 1154730 h 1154730"/>
                  <a:gd name="connsiteX6" fmla="*/ 115473 w 2230857"/>
                  <a:gd name="connsiteY6" fmla="*/ 1154730 h 1154730"/>
                  <a:gd name="connsiteX7" fmla="*/ 0 w 2230857"/>
                  <a:gd name="connsiteY7" fmla="*/ 1039257 h 1154730"/>
                  <a:gd name="connsiteX8" fmla="*/ 0 w 2230857"/>
                  <a:gd name="connsiteY8" fmla="*/ 115473 h 115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0857" h="1154730">
                    <a:moveTo>
                      <a:pt x="0" y="115473"/>
                    </a:moveTo>
                    <a:cubicBezTo>
                      <a:pt x="0" y="51699"/>
                      <a:pt x="51699" y="0"/>
                      <a:pt x="115473" y="0"/>
                    </a:cubicBezTo>
                    <a:lnTo>
                      <a:pt x="2115384" y="0"/>
                    </a:lnTo>
                    <a:cubicBezTo>
                      <a:pt x="2179158" y="0"/>
                      <a:pt x="2230857" y="51699"/>
                      <a:pt x="2230857" y="115473"/>
                    </a:cubicBezTo>
                    <a:lnTo>
                      <a:pt x="2230857" y="1039257"/>
                    </a:lnTo>
                    <a:cubicBezTo>
                      <a:pt x="2230857" y="1103031"/>
                      <a:pt x="2179158" y="1154730"/>
                      <a:pt x="2115384" y="1154730"/>
                    </a:cubicBezTo>
                    <a:lnTo>
                      <a:pt x="115473" y="1154730"/>
                    </a:lnTo>
                    <a:cubicBezTo>
                      <a:pt x="51699" y="1154730"/>
                      <a:pt x="0" y="1103031"/>
                      <a:pt x="0" y="1039257"/>
                    </a:cubicBezTo>
                    <a:lnTo>
                      <a:pt x="0" y="115473"/>
                    </a:lnTo>
                    <a:close/>
                  </a:path>
                </a:pathLst>
              </a:custGeom>
            </p:spPr>
            <p:style>
              <a:lnRef idx="3">
                <a:schemeClr val="lt1"/>
              </a:lnRef>
              <a:fillRef idx="1">
                <a:schemeClr val="accent1"/>
              </a:fillRef>
              <a:effectRef idx="1">
                <a:schemeClr val="accent1"/>
              </a:effectRef>
              <a:fontRef idx="minor">
                <a:schemeClr val="lt1"/>
              </a:fontRef>
            </p:style>
            <p:txBody>
              <a:bodyPr spcFirstLastPara="0" vert="horz" wrap="square" lIns="64301" tIns="54141" rIns="64301" bIns="54141" numCol="1" spcCol="1270" anchor="ctr" anchorCtr="0">
                <a:noAutofit/>
              </a:bodyPr>
              <a:lstStyle/>
              <a:p>
                <a:pPr lvl="0" algn="ctr" defTabSz="711200">
                  <a:lnSpc>
                    <a:spcPct val="90000"/>
                  </a:lnSpc>
                  <a:spcBef>
                    <a:spcPct val="0"/>
                  </a:spcBef>
                  <a:spcAft>
                    <a:spcPct val="35000"/>
                  </a:spcAft>
                </a:pPr>
                <a:r>
                  <a:rPr lang="es-CO" b="1" kern="1200" dirty="0" smtClean="0"/>
                  <a:t>M2 de Aula requeridos</a:t>
                </a:r>
              </a:p>
            </p:txBody>
          </p:sp>
        </p:grpSp>
        <p:sp>
          <p:nvSpPr>
            <p:cNvPr id="68" name="67 CuadroTexto"/>
            <p:cNvSpPr txBox="1"/>
            <p:nvPr/>
          </p:nvSpPr>
          <p:spPr>
            <a:xfrm>
              <a:off x="3350782" y="2574486"/>
              <a:ext cx="1078173" cy="954107"/>
            </a:xfrm>
            <a:prstGeom prst="rect">
              <a:avLst/>
            </a:prstGeom>
            <a:noFill/>
          </p:spPr>
          <p:txBody>
            <a:bodyPr wrap="square" rtlCol="0">
              <a:spAutoFit/>
            </a:bodyPr>
            <a:lstStyle/>
            <a:p>
              <a:pPr algn="ctr"/>
              <a:r>
                <a:rPr lang="es-CO" sz="2800" dirty="0" smtClean="0"/>
                <a:t>53</a:t>
              </a:r>
              <a:r>
                <a:rPr lang="es-CO" sz="2400" dirty="0" smtClean="0"/>
                <a:t>m</a:t>
              </a:r>
              <a:r>
                <a:rPr lang="es-CO" sz="2400" baseline="30000" dirty="0" smtClean="0"/>
                <a:t>2</a:t>
              </a:r>
              <a:endParaRPr lang="es-CO" sz="2800" dirty="0" smtClean="0"/>
            </a:p>
            <a:p>
              <a:pPr algn="ctr"/>
              <a:endParaRPr lang="es-ES" sz="2800" dirty="0"/>
            </a:p>
          </p:txBody>
        </p:sp>
      </p:grpSp>
      <p:cxnSp>
        <p:nvCxnSpPr>
          <p:cNvPr id="71" name="70 Conector recto de flecha"/>
          <p:cNvCxnSpPr/>
          <p:nvPr/>
        </p:nvCxnSpPr>
        <p:spPr>
          <a:xfrm>
            <a:off x="6198751" y="3954812"/>
            <a:ext cx="532263" cy="0"/>
          </a:xfrm>
          <a:prstGeom prst="straightConnector1">
            <a:avLst/>
          </a:prstGeom>
          <a:ln>
            <a:solidFill>
              <a:schemeClr val="tx2"/>
            </a:solidFill>
            <a:tailEnd type="arrow"/>
          </a:ln>
        </p:spPr>
        <p:style>
          <a:lnRef idx="3">
            <a:schemeClr val="accent6"/>
          </a:lnRef>
          <a:fillRef idx="0">
            <a:schemeClr val="accent6"/>
          </a:fillRef>
          <a:effectRef idx="2">
            <a:schemeClr val="accent6"/>
          </a:effectRef>
          <a:fontRef idx="minor">
            <a:schemeClr val="tx1"/>
          </a:fontRef>
        </p:style>
      </p:cxnSp>
      <p:cxnSp>
        <p:nvCxnSpPr>
          <p:cNvPr id="72" name="71 Conector recto de flecha"/>
          <p:cNvCxnSpPr/>
          <p:nvPr/>
        </p:nvCxnSpPr>
        <p:spPr>
          <a:xfrm>
            <a:off x="7441023" y="4360931"/>
            <a:ext cx="4548" cy="571493"/>
          </a:xfrm>
          <a:prstGeom prst="straightConnector1">
            <a:avLst/>
          </a:prstGeom>
          <a:ln>
            <a:solidFill>
              <a:schemeClr val="tx2"/>
            </a:solidFill>
            <a:tailEnd type="arrow"/>
          </a:ln>
        </p:spPr>
        <p:style>
          <a:lnRef idx="3">
            <a:schemeClr val="accent6"/>
          </a:lnRef>
          <a:fillRef idx="0">
            <a:schemeClr val="accent6"/>
          </a:fillRef>
          <a:effectRef idx="2">
            <a:schemeClr val="accent6"/>
          </a:effectRef>
          <a:fontRef idx="minor">
            <a:schemeClr val="tx1"/>
          </a:fontRef>
        </p:style>
      </p:cxnSp>
      <p:sp>
        <p:nvSpPr>
          <p:cNvPr id="76" name="75 Rectángulo"/>
          <p:cNvSpPr/>
          <p:nvPr/>
        </p:nvSpPr>
        <p:spPr>
          <a:xfrm>
            <a:off x="6741994" y="4950304"/>
            <a:ext cx="1744003" cy="1077218"/>
          </a:xfrm>
          <a:prstGeom prst="rect">
            <a:avLst/>
          </a:prstGeom>
          <a:ln>
            <a:solidFill>
              <a:schemeClr val="accent4">
                <a:lumMod val="75000"/>
              </a:schemeClr>
            </a:solidFill>
            <a:prstDash val="dash"/>
          </a:ln>
        </p:spPr>
        <p:txBody>
          <a:bodyPr wrap="square">
            <a:spAutoFit/>
          </a:bodyPr>
          <a:lstStyle/>
          <a:p>
            <a:pPr algn="ctr"/>
            <a:endParaRPr lang="es-CO" sz="2400" b="1" dirty="0" smtClean="0">
              <a:solidFill>
                <a:srgbClr val="002060"/>
              </a:solidFill>
              <a:latin typeface="Helvetica" pitchFamily="34" charset="0"/>
            </a:endParaRPr>
          </a:p>
          <a:p>
            <a:pPr algn="ctr"/>
            <a:r>
              <a:rPr lang="es-CO" sz="2400" b="1" dirty="0" smtClean="0">
                <a:solidFill>
                  <a:srgbClr val="002060"/>
                </a:solidFill>
                <a:latin typeface="Helvetica" pitchFamily="34" charset="0"/>
              </a:rPr>
              <a:t>33</a:t>
            </a:r>
            <a:r>
              <a:rPr lang="es-CO" sz="2000" b="1" dirty="0" smtClean="0">
                <a:solidFill>
                  <a:srgbClr val="002060"/>
                </a:solidFill>
                <a:latin typeface="Helvetica" pitchFamily="34" charset="0"/>
              </a:rPr>
              <a:t> </a:t>
            </a:r>
            <a:r>
              <a:rPr lang="es-CO" sz="1600" b="1" dirty="0" smtClean="0">
                <a:solidFill>
                  <a:srgbClr val="002060"/>
                </a:solidFill>
                <a:latin typeface="Helvetica" pitchFamily="34" charset="0"/>
              </a:rPr>
              <a:t>estudiantes </a:t>
            </a:r>
          </a:p>
          <a:p>
            <a:pPr algn="ctr"/>
            <a:r>
              <a:rPr lang="es-CO" sz="1600" b="1" dirty="0" smtClean="0">
                <a:solidFill>
                  <a:srgbClr val="002060"/>
                </a:solidFill>
                <a:latin typeface="Helvetica" pitchFamily="34" charset="0"/>
              </a:rPr>
              <a:t>en sobrecupo</a:t>
            </a:r>
            <a:endParaRPr lang="es-ES" sz="1600" b="1" dirty="0">
              <a:solidFill>
                <a:srgbClr val="002060"/>
              </a:solidFill>
              <a:latin typeface="Helvetica" pitchFamily="34" charset="0"/>
            </a:endParaRPr>
          </a:p>
        </p:txBody>
      </p:sp>
      <p:pic>
        <p:nvPicPr>
          <p:cNvPr id="77" name="Picture 34"/>
          <p:cNvPicPr>
            <a:picLocks noChangeAspect="1" noChangeArrowheads="1"/>
          </p:cNvPicPr>
          <p:nvPr/>
        </p:nvPicPr>
        <p:blipFill>
          <a:blip r:embed="rId5" cstate="print"/>
          <a:srcRect b="14520"/>
          <a:stretch>
            <a:fillRect/>
          </a:stretch>
        </p:blipFill>
        <p:spPr bwMode="auto">
          <a:xfrm>
            <a:off x="7000566" y="5036022"/>
            <a:ext cx="901488" cy="395783"/>
          </a:xfrm>
          <a:prstGeom prst="rect">
            <a:avLst/>
          </a:prstGeom>
          <a:noFill/>
          <a:ln w="9525">
            <a:noFill/>
            <a:miter lim="800000"/>
            <a:headEnd/>
            <a:tailEnd/>
          </a:ln>
        </p:spPr>
      </p:pic>
      <p:sp>
        <p:nvSpPr>
          <p:cNvPr id="78" name="77 CuadroTexto"/>
          <p:cNvSpPr txBox="1"/>
          <p:nvPr/>
        </p:nvSpPr>
        <p:spPr>
          <a:xfrm>
            <a:off x="818214" y="5462880"/>
            <a:ext cx="5910133" cy="646331"/>
          </a:xfrm>
          <a:prstGeom prst="rect">
            <a:avLst/>
          </a:prstGeom>
          <a:noFill/>
        </p:spPr>
        <p:txBody>
          <a:bodyPr wrap="square" rtlCol="0">
            <a:spAutoFit/>
          </a:bodyPr>
          <a:lstStyle/>
          <a:p>
            <a:pPr algn="just"/>
            <a:r>
              <a:rPr lang="es-CO" b="1" dirty="0" smtClean="0">
                <a:solidFill>
                  <a:srgbClr val="3E5238"/>
                </a:solidFill>
              </a:rPr>
              <a:t>El Colegio Don Bosco requiere 53 metros cuadrados de aulas.   Se debe evaluar la posibilidad de construir un aula.</a:t>
            </a:r>
            <a:endParaRPr lang="es-ES" b="1" dirty="0">
              <a:solidFill>
                <a:srgbClr val="3E5238"/>
              </a:solidFill>
            </a:endParaRPr>
          </a:p>
        </p:txBody>
      </p:sp>
      <p:pic>
        <p:nvPicPr>
          <p:cNvPr id="31" name="Picture 3">
            <a:hlinkClick r:id="rId6" action="ppaction://hlinkpres?slideindex=58&amp;slidetitle=Diapositiva 58"/>
          </p:cNvPr>
          <p:cNvPicPr>
            <a:picLocks noChangeAspect="1" noChangeArrowheads="1"/>
          </p:cNvPicPr>
          <p:nvPr/>
        </p:nvPicPr>
        <p:blipFill>
          <a:blip r:embed="rId7" cstate="print"/>
          <a:srcRect l="15265" r="21343" b="4229"/>
          <a:stretch>
            <a:fillRect/>
          </a:stretch>
        </p:blipFill>
        <p:spPr bwMode="auto">
          <a:xfrm>
            <a:off x="8407007" y="6250675"/>
            <a:ext cx="736993" cy="607325"/>
          </a:xfrm>
          <a:prstGeom prst="rect">
            <a:avLst/>
          </a:prstGeom>
          <a:noFill/>
          <a:ln w="9525">
            <a:noFill/>
            <a:miter lim="800000"/>
            <a:headEnd/>
            <a:tailEnd/>
          </a:ln>
        </p:spPr>
      </p:pic>
    </p:spTree>
    <p:extLst>
      <p:ext uri="{BB962C8B-B14F-4D97-AF65-F5344CB8AC3E}">
        <p14:creationId xmlns:p14="http://schemas.microsoft.com/office/powerpoint/2010/main" val="206942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checkerboard(across)">
                                      <p:cBhvr>
                                        <p:cTn id="7" dur="10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box(in)">
                                      <p:cBhvr>
                                        <p:cTn id="12" dur="10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box(in)">
                                      <p:cBhvr>
                                        <p:cTn id="17" dur="500"/>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box(in)">
                                      <p:cBhvr>
                                        <p:cTn id="22" dur="1000"/>
                                        <p:tgtEl>
                                          <p:spTgt spid="7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box(in)">
                                      <p:cBhvr>
                                        <p:cTn id="27" dur="500"/>
                                        <p:tgtEl>
                                          <p:spTgt spid="6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box(in)">
                                      <p:cBhvr>
                                        <p:cTn id="32" dur="1000"/>
                                        <p:tgtEl>
                                          <p:spTgt spid="7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box(in)">
                                      <p:cBhvr>
                                        <p:cTn id="37" dur="500"/>
                                        <p:tgtEl>
                                          <p:spTgt spid="77"/>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76"/>
                                        </p:tgtEl>
                                        <p:attrNameLst>
                                          <p:attrName>style.visibility</p:attrName>
                                        </p:attrNameLst>
                                      </p:cBhvr>
                                      <p:to>
                                        <p:strVal val="visible"/>
                                      </p:to>
                                    </p:set>
                                    <p:animEffect transition="in" filter="box(in)">
                                      <p:cBhvr>
                                        <p:cTn id="40" dur="500"/>
                                        <p:tgtEl>
                                          <p:spTgt spid="76"/>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box(in)">
                                      <p:cBhvr>
                                        <p:cTn id="45"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31726" y="2323821"/>
            <a:ext cx="5361814" cy="400110"/>
          </a:xfrm>
          <a:prstGeom prst="rect">
            <a:avLst/>
          </a:prstGeom>
          <a:noFill/>
        </p:spPr>
        <p:txBody>
          <a:bodyPr wrap="square" rtlCol="0">
            <a:spAutoFit/>
          </a:bodyPr>
          <a:lstStyle/>
          <a:p>
            <a:r>
              <a:rPr lang="es-CO" sz="2000" b="1" dirty="0" smtClean="0">
                <a:solidFill>
                  <a:schemeClr val="accent4">
                    <a:lumMod val="50000"/>
                  </a:schemeClr>
                </a:solidFill>
              </a:rPr>
              <a:t>Metros Requeridos de Predio</a:t>
            </a:r>
          </a:p>
        </p:txBody>
      </p:sp>
      <p:sp>
        <p:nvSpPr>
          <p:cNvPr id="6" name="Rectangle 106"/>
          <p:cNvSpPr>
            <a:spLocks noChangeArrowheads="1"/>
          </p:cNvSpPr>
          <p:nvPr/>
        </p:nvSpPr>
        <p:spPr bwMode="auto">
          <a:xfrm>
            <a:off x="531482" y="1414665"/>
            <a:ext cx="8244028" cy="891806"/>
          </a:xfrm>
          <a:prstGeom prst="rect">
            <a:avLst/>
          </a:prstGeom>
          <a:solidFill>
            <a:schemeClr val="bg1"/>
          </a:solidFill>
          <a:ln w="9525">
            <a:noFill/>
            <a:miter lim="800000"/>
            <a:headEnd/>
            <a:tailEnd/>
          </a:ln>
        </p:spPr>
        <p:txBody>
          <a:bodyPr wrap="none" anchor="ctr"/>
          <a:lstStyle/>
          <a:p>
            <a:pPr algn="ctr"/>
            <a:r>
              <a:rPr lang="es-CO" dirty="0" smtClean="0"/>
              <a:t/>
            </a:r>
            <a:br>
              <a:rPr lang="es-CO" dirty="0" smtClean="0"/>
            </a:br>
            <a:r>
              <a:rPr lang="es-CO" dirty="0" smtClean="0"/>
              <a:t>(Estudiantes mayor jornada*</a:t>
            </a:r>
            <a:r>
              <a:rPr lang="es-CO" dirty="0" smtClean="0">
                <a:latin typeface="Cambria Math"/>
              </a:rPr>
              <a:t>estándar predio )*100</a:t>
            </a:r>
            <a:endParaRPr lang="es-CO" dirty="0"/>
          </a:p>
        </p:txBody>
      </p:sp>
      <p:sp>
        <p:nvSpPr>
          <p:cNvPr id="10" name="9 Rectángulo"/>
          <p:cNvSpPr/>
          <p:nvPr/>
        </p:nvSpPr>
        <p:spPr>
          <a:xfrm>
            <a:off x="354061" y="1160661"/>
            <a:ext cx="6619164" cy="400110"/>
          </a:xfrm>
          <a:prstGeom prst="rect">
            <a:avLst/>
          </a:prstGeom>
        </p:spPr>
        <p:txBody>
          <a:bodyPr wrap="square">
            <a:spAutoFit/>
          </a:bodyPr>
          <a:lstStyle/>
          <a:p>
            <a:r>
              <a:rPr lang="es-CO" sz="2000" b="1" dirty="0" smtClean="0">
                <a:solidFill>
                  <a:schemeClr val="accent4">
                    <a:lumMod val="50000"/>
                  </a:schemeClr>
                </a:solidFill>
              </a:rPr>
              <a:t>Cumplimiento Norma de Predio</a:t>
            </a:r>
          </a:p>
        </p:txBody>
      </p:sp>
      <p:pic>
        <p:nvPicPr>
          <p:cNvPr id="11" name="Picture 2"/>
          <p:cNvPicPr>
            <a:picLocks noChangeAspect="1" noChangeArrowheads="1"/>
          </p:cNvPicPr>
          <p:nvPr/>
        </p:nvPicPr>
        <p:blipFill>
          <a:blip r:embed="rId2" cstate="print"/>
          <a:srcRect/>
          <a:stretch>
            <a:fillRect/>
          </a:stretch>
        </p:blipFill>
        <p:spPr bwMode="auto">
          <a:xfrm>
            <a:off x="0" y="0"/>
            <a:ext cx="9144000" cy="1037230"/>
          </a:xfrm>
          <a:prstGeom prst="rect">
            <a:avLst/>
          </a:prstGeom>
          <a:noFill/>
          <a:ln w="9525">
            <a:noFill/>
            <a:miter lim="800000"/>
            <a:headEnd/>
            <a:tailEnd/>
          </a:ln>
        </p:spPr>
      </p:pic>
      <p:sp>
        <p:nvSpPr>
          <p:cNvPr id="12" name="11 Rectángulo"/>
          <p:cNvSpPr/>
          <p:nvPr/>
        </p:nvSpPr>
        <p:spPr bwMode="auto">
          <a:xfrm>
            <a:off x="940535" y="257766"/>
            <a:ext cx="7794031"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O" sz="2400" b="1" dirty="0" smtClean="0">
                <a:solidFill>
                  <a:schemeClr val="accent3">
                    <a:lumMod val="50000"/>
                  </a:schemeClr>
                </a:solidFill>
                <a:latin typeface="Arial" pitchFamily="34" charset="0"/>
                <a:cs typeface="Arial" pitchFamily="34" charset="0"/>
              </a:rPr>
              <a:t>Indicadores Ámbito de la Oferta Ampliación</a:t>
            </a:r>
            <a:endParaRPr lang="en-US" sz="2400" b="1" dirty="0">
              <a:solidFill>
                <a:schemeClr val="accent3">
                  <a:lumMod val="50000"/>
                </a:schemeClr>
              </a:solidFill>
              <a:latin typeface="Arial" pitchFamily="34" charset="0"/>
              <a:cs typeface="Arial" pitchFamily="34" charset="0"/>
            </a:endParaRPr>
          </a:p>
        </p:txBody>
      </p:sp>
      <p:sp>
        <p:nvSpPr>
          <p:cNvPr id="13" name="Rectangle 106"/>
          <p:cNvSpPr>
            <a:spLocks noChangeArrowheads="1"/>
          </p:cNvSpPr>
          <p:nvPr/>
        </p:nvSpPr>
        <p:spPr bwMode="auto">
          <a:xfrm>
            <a:off x="504967" y="2736525"/>
            <a:ext cx="8639033" cy="320573"/>
          </a:xfrm>
          <a:prstGeom prst="rect">
            <a:avLst/>
          </a:prstGeom>
          <a:solidFill>
            <a:schemeClr val="bg1"/>
          </a:solidFill>
          <a:ln w="9525">
            <a:noFill/>
            <a:miter lim="800000"/>
            <a:headEnd/>
            <a:tailEnd/>
          </a:ln>
        </p:spPr>
        <p:txBody>
          <a:bodyPr wrap="none" anchor="ctr"/>
          <a:lstStyle/>
          <a:p>
            <a:pPr algn="ctr"/>
            <a:r>
              <a:rPr lang="es-CO" dirty="0" smtClean="0">
                <a:latin typeface="Cambria Math"/>
              </a:rPr>
              <a:t>(#estudiantes mayor jornada *estándar predio)-área predio)</a:t>
            </a:r>
            <a:endParaRPr lang="es-CO" dirty="0"/>
          </a:p>
        </p:txBody>
      </p:sp>
      <p:sp>
        <p:nvSpPr>
          <p:cNvPr id="19" name="18 CuadroTexto"/>
          <p:cNvSpPr txBox="1"/>
          <p:nvPr/>
        </p:nvSpPr>
        <p:spPr>
          <a:xfrm>
            <a:off x="493075" y="3745530"/>
            <a:ext cx="7977052" cy="369332"/>
          </a:xfrm>
          <a:prstGeom prst="rect">
            <a:avLst/>
          </a:prstGeom>
          <a:noFill/>
        </p:spPr>
        <p:txBody>
          <a:bodyPr wrap="square" rtlCol="0">
            <a:spAutoFit/>
          </a:bodyPr>
          <a:lstStyle/>
          <a:p>
            <a:pPr algn="ctr"/>
            <a:r>
              <a:rPr lang="es-CO" dirty="0" smtClean="0"/>
              <a:t>(Estudiantes mayor jornada*</a:t>
            </a:r>
            <a:r>
              <a:rPr lang="es-CO" dirty="0" smtClean="0">
                <a:latin typeface="Cambria Math"/>
              </a:rPr>
              <a:t>estándar de construcción)*100</a:t>
            </a:r>
            <a:endParaRPr lang="es-CO" dirty="0"/>
          </a:p>
        </p:txBody>
      </p:sp>
      <p:sp>
        <p:nvSpPr>
          <p:cNvPr id="21" name="20 Forma libre"/>
          <p:cNvSpPr/>
          <p:nvPr/>
        </p:nvSpPr>
        <p:spPr>
          <a:xfrm>
            <a:off x="333395" y="5568287"/>
            <a:ext cx="4798162" cy="440246"/>
          </a:xfrm>
          <a:custGeom>
            <a:avLst/>
            <a:gdLst>
              <a:gd name="connsiteX0" fmla="*/ 0 w 1378565"/>
              <a:gd name="connsiteY0" fmla="*/ 82019 h 820190"/>
              <a:gd name="connsiteX1" fmla="*/ 24023 w 1378565"/>
              <a:gd name="connsiteY1" fmla="*/ 24023 h 820190"/>
              <a:gd name="connsiteX2" fmla="*/ 82019 w 1378565"/>
              <a:gd name="connsiteY2" fmla="*/ 0 h 820190"/>
              <a:gd name="connsiteX3" fmla="*/ 1296546 w 1378565"/>
              <a:gd name="connsiteY3" fmla="*/ 0 h 820190"/>
              <a:gd name="connsiteX4" fmla="*/ 1354542 w 1378565"/>
              <a:gd name="connsiteY4" fmla="*/ 24023 h 820190"/>
              <a:gd name="connsiteX5" fmla="*/ 1378565 w 1378565"/>
              <a:gd name="connsiteY5" fmla="*/ 82019 h 820190"/>
              <a:gd name="connsiteX6" fmla="*/ 1378565 w 1378565"/>
              <a:gd name="connsiteY6" fmla="*/ 738171 h 820190"/>
              <a:gd name="connsiteX7" fmla="*/ 1354542 w 1378565"/>
              <a:gd name="connsiteY7" fmla="*/ 796167 h 820190"/>
              <a:gd name="connsiteX8" fmla="*/ 1296546 w 1378565"/>
              <a:gd name="connsiteY8" fmla="*/ 820190 h 820190"/>
              <a:gd name="connsiteX9" fmla="*/ 82019 w 1378565"/>
              <a:gd name="connsiteY9" fmla="*/ 820190 h 820190"/>
              <a:gd name="connsiteX10" fmla="*/ 24023 w 1378565"/>
              <a:gd name="connsiteY10" fmla="*/ 796167 h 820190"/>
              <a:gd name="connsiteX11" fmla="*/ 0 w 1378565"/>
              <a:gd name="connsiteY11" fmla="*/ 738171 h 820190"/>
              <a:gd name="connsiteX12" fmla="*/ 0 w 1378565"/>
              <a:gd name="connsiteY12" fmla="*/ 82019 h 82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565" h="820190">
                <a:moveTo>
                  <a:pt x="0" y="82019"/>
                </a:moveTo>
                <a:cubicBezTo>
                  <a:pt x="0" y="60266"/>
                  <a:pt x="8641" y="39404"/>
                  <a:pt x="24023" y="24023"/>
                </a:cubicBezTo>
                <a:cubicBezTo>
                  <a:pt x="39405" y="8641"/>
                  <a:pt x="60266" y="0"/>
                  <a:pt x="82019" y="0"/>
                </a:cubicBezTo>
                <a:lnTo>
                  <a:pt x="1296546" y="0"/>
                </a:lnTo>
                <a:cubicBezTo>
                  <a:pt x="1318299" y="0"/>
                  <a:pt x="1339161" y="8641"/>
                  <a:pt x="1354542" y="24023"/>
                </a:cubicBezTo>
                <a:cubicBezTo>
                  <a:pt x="1369924" y="39405"/>
                  <a:pt x="1378565" y="60266"/>
                  <a:pt x="1378565" y="82019"/>
                </a:cubicBezTo>
                <a:lnTo>
                  <a:pt x="1378565" y="738171"/>
                </a:lnTo>
                <a:cubicBezTo>
                  <a:pt x="1378565" y="759924"/>
                  <a:pt x="1369924" y="780786"/>
                  <a:pt x="1354542" y="796167"/>
                </a:cubicBezTo>
                <a:cubicBezTo>
                  <a:pt x="1339160" y="811549"/>
                  <a:pt x="1318299" y="820190"/>
                  <a:pt x="1296546" y="820190"/>
                </a:cubicBezTo>
                <a:lnTo>
                  <a:pt x="82019" y="820190"/>
                </a:lnTo>
                <a:cubicBezTo>
                  <a:pt x="60266" y="820190"/>
                  <a:pt x="39404" y="811549"/>
                  <a:pt x="24023" y="796167"/>
                </a:cubicBezTo>
                <a:cubicBezTo>
                  <a:pt x="8641" y="780785"/>
                  <a:pt x="0" y="759924"/>
                  <a:pt x="0" y="738171"/>
                </a:cubicBezTo>
                <a:lnTo>
                  <a:pt x="0" y="82019"/>
                </a:lnTo>
                <a:close/>
              </a:path>
            </a:pathLst>
          </a:custGeom>
          <a:noFill/>
          <a:ln>
            <a:noFill/>
          </a:ln>
        </p:spPr>
        <p:style>
          <a:lnRef idx="2">
            <a:schemeClr val="accent3"/>
          </a:lnRef>
          <a:fillRef idx="1">
            <a:schemeClr val="lt1"/>
          </a:fillRef>
          <a:effectRef idx="0">
            <a:schemeClr val="accent3"/>
          </a:effectRef>
          <a:fontRef idx="minor">
            <a:schemeClr val="dk1"/>
          </a:fontRef>
        </p:style>
        <p:txBody>
          <a:bodyPr spcFirstLastPara="0" vert="horz" wrap="square" lIns="99568" tIns="99568" rIns="99568" bIns="326737" numCol="1" spcCol="1270" anchor="t" anchorCtr="0">
            <a:noAutofit/>
          </a:bodyPr>
          <a:lstStyle/>
          <a:p>
            <a:r>
              <a:rPr lang="es-CO" sz="2000" b="1" kern="1200" dirty="0" smtClean="0">
                <a:solidFill>
                  <a:schemeClr val="tx2">
                    <a:lumMod val="75000"/>
                  </a:schemeClr>
                </a:solidFill>
              </a:rPr>
              <a:t> </a:t>
            </a:r>
            <a:r>
              <a:rPr lang="es-CO" sz="2000" b="1" kern="1200" dirty="0" smtClean="0">
                <a:solidFill>
                  <a:schemeClr val="accent4">
                    <a:lumMod val="50000"/>
                  </a:schemeClr>
                </a:solidFill>
              </a:rPr>
              <a:t>Estándar de Biblioteca:      </a:t>
            </a:r>
            <a:r>
              <a:rPr lang="es-CO" sz="2000" b="1" dirty="0" smtClean="0">
                <a:solidFill>
                  <a:schemeClr val="accent4">
                    <a:lumMod val="50000"/>
                  </a:schemeClr>
                </a:solidFill>
              </a:rPr>
              <a:t>2</a:t>
            </a:r>
            <a:r>
              <a:rPr lang="es-CO" sz="2000" b="1" kern="1200" dirty="0" smtClean="0">
                <a:solidFill>
                  <a:schemeClr val="accent4">
                    <a:lumMod val="50000"/>
                  </a:schemeClr>
                </a:solidFill>
              </a:rPr>
              <a:t>.2</a:t>
            </a:r>
            <a:r>
              <a:rPr lang="es-CO" sz="2000" b="1" dirty="0" smtClean="0">
                <a:solidFill>
                  <a:schemeClr val="accent4">
                    <a:lumMod val="50000"/>
                  </a:schemeClr>
                </a:solidFill>
              </a:rPr>
              <a:t> m</a:t>
            </a:r>
            <a:r>
              <a:rPr lang="es-CO" sz="2000" b="1" baseline="30000" dirty="0" smtClean="0">
                <a:solidFill>
                  <a:schemeClr val="accent4">
                    <a:lumMod val="50000"/>
                  </a:schemeClr>
                </a:solidFill>
              </a:rPr>
              <a:t>2</a:t>
            </a:r>
          </a:p>
          <a:p>
            <a:endParaRPr lang="es-CO" sz="2000" b="1" dirty="0">
              <a:solidFill>
                <a:schemeClr val="accent4">
                  <a:lumMod val="50000"/>
                </a:schemeClr>
              </a:solidFill>
            </a:endParaRPr>
          </a:p>
        </p:txBody>
      </p:sp>
      <p:sp>
        <p:nvSpPr>
          <p:cNvPr id="23" name="22 Forma libre"/>
          <p:cNvSpPr/>
          <p:nvPr/>
        </p:nvSpPr>
        <p:spPr>
          <a:xfrm>
            <a:off x="376613" y="5221448"/>
            <a:ext cx="4798162" cy="584644"/>
          </a:xfrm>
          <a:custGeom>
            <a:avLst/>
            <a:gdLst>
              <a:gd name="connsiteX0" fmla="*/ 0 w 1378565"/>
              <a:gd name="connsiteY0" fmla="*/ 82019 h 820190"/>
              <a:gd name="connsiteX1" fmla="*/ 24023 w 1378565"/>
              <a:gd name="connsiteY1" fmla="*/ 24023 h 820190"/>
              <a:gd name="connsiteX2" fmla="*/ 82019 w 1378565"/>
              <a:gd name="connsiteY2" fmla="*/ 0 h 820190"/>
              <a:gd name="connsiteX3" fmla="*/ 1296546 w 1378565"/>
              <a:gd name="connsiteY3" fmla="*/ 0 h 820190"/>
              <a:gd name="connsiteX4" fmla="*/ 1354542 w 1378565"/>
              <a:gd name="connsiteY4" fmla="*/ 24023 h 820190"/>
              <a:gd name="connsiteX5" fmla="*/ 1378565 w 1378565"/>
              <a:gd name="connsiteY5" fmla="*/ 82019 h 820190"/>
              <a:gd name="connsiteX6" fmla="*/ 1378565 w 1378565"/>
              <a:gd name="connsiteY6" fmla="*/ 738171 h 820190"/>
              <a:gd name="connsiteX7" fmla="*/ 1354542 w 1378565"/>
              <a:gd name="connsiteY7" fmla="*/ 796167 h 820190"/>
              <a:gd name="connsiteX8" fmla="*/ 1296546 w 1378565"/>
              <a:gd name="connsiteY8" fmla="*/ 820190 h 820190"/>
              <a:gd name="connsiteX9" fmla="*/ 82019 w 1378565"/>
              <a:gd name="connsiteY9" fmla="*/ 820190 h 820190"/>
              <a:gd name="connsiteX10" fmla="*/ 24023 w 1378565"/>
              <a:gd name="connsiteY10" fmla="*/ 796167 h 820190"/>
              <a:gd name="connsiteX11" fmla="*/ 0 w 1378565"/>
              <a:gd name="connsiteY11" fmla="*/ 738171 h 820190"/>
              <a:gd name="connsiteX12" fmla="*/ 0 w 1378565"/>
              <a:gd name="connsiteY12" fmla="*/ 82019 h 82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565" h="820190">
                <a:moveTo>
                  <a:pt x="0" y="82019"/>
                </a:moveTo>
                <a:cubicBezTo>
                  <a:pt x="0" y="60266"/>
                  <a:pt x="8641" y="39404"/>
                  <a:pt x="24023" y="24023"/>
                </a:cubicBezTo>
                <a:cubicBezTo>
                  <a:pt x="39405" y="8641"/>
                  <a:pt x="60266" y="0"/>
                  <a:pt x="82019" y="0"/>
                </a:cubicBezTo>
                <a:lnTo>
                  <a:pt x="1296546" y="0"/>
                </a:lnTo>
                <a:cubicBezTo>
                  <a:pt x="1318299" y="0"/>
                  <a:pt x="1339161" y="8641"/>
                  <a:pt x="1354542" y="24023"/>
                </a:cubicBezTo>
                <a:cubicBezTo>
                  <a:pt x="1369924" y="39405"/>
                  <a:pt x="1378565" y="60266"/>
                  <a:pt x="1378565" y="82019"/>
                </a:cubicBezTo>
                <a:lnTo>
                  <a:pt x="1378565" y="738171"/>
                </a:lnTo>
                <a:cubicBezTo>
                  <a:pt x="1378565" y="759924"/>
                  <a:pt x="1369924" y="780786"/>
                  <a:pt x="1354542" y="796167"/>
                </a:cubicBezTo>
                <a:cubicBezTo>
                  <a:pt x="1339160" y="811549"/>
                  <a:pt x="1318299" y="820190"/>
                  <a:pt x="1296546" y="820190"/>
                </a:cubicBezTo>
                <a:lnTo>
                  <a:pt x="82019" y="820190"/>
                </a:lnTo>
                <a:cubicBezTo>
                  <a:pt x="60266" y="820190"/>
                  <a:pt x="39404" y="811549"/>
                  <a:pt x="24023" y="796167"/>
                </a:cubicBezTo>
                <a:cubicBezTo>
                  <a:pt x="8641" y="780785"/>
                  <a:pt x="0" y="759924"/>
                  <a:pt x="0" y="738171"/>
                </a:cubicBezTo>
                <a:lnTo>
                  <a:pt x="0" y="82019"/>
                </a:lnTo>
                <a:close/>
              </a:path>
            </a:pathLst>
          </a:custGeom>
          <a:noFill/>
          <a:ln>
            <a:noFill/>
          </a:ln>
        </p:spPr>
        <p:style>
          <a:lnRef idx="2">
            <a:schemeClr val="accent3"/>
          </a:lnRef>
          <a:fillRef idx="1">
            <a:schemeClr val="lt1"/>
          </a:fillRef>
          <a:effectRef idx="0">
            <a:schemeClr val="accent3"/>
          </a:effectRef>
          <a:fontRef idx="minor">
            <a:schemeClr val="dk1"/>
          </a:fontRef>
        </p:style>
        <p:txBody>
          <a:bodyPr spcFirstLastPara="0" vert="horz" wrap="square" lIns="99568" tIns="99568" rIns="99568" bIns="326737" numCol="1" spcCol="1270" anchor="t" anchorCtr="0">
            <a:noAutofit/>
          </a:bodyPr>
          <a:lstStyle/>
          <a:p>
            <a:r>
              <a:rPr lang="es-CO" sz="2000" b="1" kern="1200" dirty="0" smtClean="0">
                <a:solidFill>
                  <a:schemeClr val="accent4">
                    <a:lumMod val="50000"/>
                  </a:schemeClr>
                </a:solidFill>
              </a:rPr>
              <a:t>Estándar de Predio:             </a:t>
            </a:r>
            <a:r>
              <a:rPr lang="es-CO" sz="2000" b="1" dirty="0" smtClean="0">
                <a:solidFill>
                  <a:schemeClr val="accent4">
                    <a:lumMod val="50000"/>
                  </a:schemeClr>
                </a:solidFill>
              </a:rPr>
              <a:t>5</a:t>
            </a:r>
            <a:r>
              <a:rPr lang="es-CO" sz="2000" b="1" kern="1200" dirty="0" smtClean="0">
                <a:solidFill>
                  <a:schemeClr val="accent4">
                    <a:lumMod val="50000"/>
                  </a:schemeClr>
                </a:solidFill>
              </a:rPr>
              <a:t>.4 </a:t>
            </a:r>
            <a:r>
              <a:rPr lang="es-CO" sz="2000" b="1" dirty="0" smtClean="0">
                <a:solidFill>
                  <a:schemeClr val="accent4">
                    <a:lumMod val="50000"/>
                  </a:schemeClr>
                </a:solidFill>
              </a:rPr>
              <a:t>m</a:t>
            </a:r>
            <a:r>
              <a:rPr lang="es-CO" sz="2000" b="1" baseline="30000" dirty="0" smtClean="0">
                <a:solidFill>
                  <a:schemeClr val="accent4">
                    <a:lumMod val="50000"/>
                  </a:schemeClr>
                </a:solidFill>
              </a:rPr>
              <a:t>2</a:t>
            </a:r>
          </a:p>
          <a:p>
            <a:endParaRPr lang="es-CO" sz="2000" b="1" baseline="30000" dirty="0" smtClean="0">
              <a:solidFill>
                <a:schemeClr val="accent4">
                  <a:lumMod val="50000"/>
                </a:schemeClr>
              </a:solidFill>
            </a:endParaRPr>
          </a:p>
          <a:p>
            <a:endParaRPr lang="es-CO" sz="2000" b="1" dirty="0">
              <a:solidFill>
                <a:schemeClr val="accent4">
                  <a:lumMod val="50000"/>
                </a:schemeClr>
              </a:solidFill>
            </a:endParaRPr>
          </a:p>
        </p:txBody>
      </p:sp>
      <p:sp>
        <p:nvSpPr>
          <p:cNvPr id="25" name="24 Forma libre"/>
          <p:cNvSpPr/>
          <p:nvPr/>
        </p:nvSpPr>
        <p:spPr>
          <a:xfrm>
            <a:off x="378887" y="5878816"/>
            <a:ext cx="4798162" cy="584644"/>
          </a:xfrm>
          <a:custGeom>
            <a:avLst/>
            <a:gdLst>
              <a:gd name="connsiteX0" fmla="*/ 0 w 1378565"/>
              <a:gd name="connsiteY0" fmla="*/ 82019 h 820190"/>
              <a:gd name="connsiteX1" fmla="*/ 24023 w 1378565"/>
              <a:gd name="connsiteY1" fmla="*/ 24023 h 820190"/>
              <a:gd name="connsiteX2" fmla="*/ 82019 w 1378565"/>
              <a:gd name="connsiteY2" fmla="*/ 0 h 820190"/>
              <a:gd name="connsiteX3" fmla="*/ 1296546 w 1378565"/>
              <a:gd name="connsiteY3" fmla="*/ 0 h 820190"/>
              <a:gd name="connsiteX4" fmla="*/ 1354542 w 1378565"/>
              <a:gd name="connsiteY4" fmla="*/ 24023 h 820190"/>
              <a:gd name="connsiteX5" fmla="*/ 1378565 w 1378565"/>
              <a:gd name="connsiteY5" fmla="*/ 82019 h 820190"/>
              <a:gd name="connsiteX6" fmla="*/ 1378565 w 1378565"/>
              <a:gd name="connsiteY6" fmla="*/ 738171 h 820190"/>
              <a:gd name="connsiteX7" fmla="*/ 1354542 w 1378565"/>
              <a:gd name="connsiteY7" fmla="*/ 796167 h 820190"/>
              <a:gd name="connsiteX8" fmla="*/ 1296546 w 1378565"/>
              <a:gd name="connsiteY8" fmla="*/ 820190 h 820190"/>
              <a:gd name="connsiteX9" fmla="*/ 82019 w 1378565"/>
              <a:gd name="connsiteY9" fmla="*/ 820190 h 820190"/>
              <a:gd name="connsiteX10" fmla="*/ 24023 w 1378565"/>
              <a:gd name="connsiteY10" fmla="*/ 796167 h 820190"/>
              <a:gd name="connsiteX11" fmla="*/ 0 w 1378565"/>
              <a:gd name="connsiteY11" fmla="*/ 738171 h 820190"/>
              <a:gd name="connsiteX12" fmla="*/ 0 w 1378565"/>
              <a:gd name="connsiteY12" fmla="*/ 82019 h 82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565" h="820190">
                <a:moveTo>
                  <a:pt x="0" y="82019"/>
                </a:moveTo>
                <a:cubicBezTo>
                  <a:pt x="0" y="60266"/>
                  <a:pt x="8641" y="39404"/>
                  <a:pt x="24023" y="24023"/>
                </a:cubicBezTo>
                <a:cubicBezTo>
                  <a:pt x="39405" y="8641"/>
                  <a:pt x="60266" y="0"/>
                  <a:pt x="82019" y="0"/>
                </a:cubicBezTo>
                <a:lnTo>
                  <a:pt x="1296546" y="0"/>
                </a:lnTo>
                <a:cubicBezTo>
                  <a:pt x="1318299" y="0"/>
                  <a:pt x="1339161" y="8641"/>
                  <a:pt x="1354542" y="24023"/>
                </a:cubicBezTo>
                <a:cubicBezTo>
                  <a:pt x="1369924" y="39405"/>
                  <a:pt x="1378565" y="60266"/>
                  <a:pt x="1378565" y="82019"/>
                </a:cubicBezTo>
                <a:lnTo>
                  <a:pt x="1378565" y="738171"/>
                </a:lnTo>
                <a:cubicBezTo>
                  <a:pt x="1378565" y="759924"/>
                  <a:pt x="1369924" y="780786"/>
                  <a:pt x="1354542" y="796167"/>
                </a:cubicBezTo>
                <a:cubicBezTo>
                  <a:pt x="1339160" y="811549"/>
                  <a:pt x="1318299" y="820190"/>
                  <a:pt x="1296546" y="820190"/>
                </a:cubicBezTo>
                <a:lnTo>
                  <a:pt x="82019" y="820190"/>
                </a:lnTo>
                <a:cubicBezTo>
                  <a:pt x="60266" y="820190"/>
                  <a:pt x="39404" y="811549"/>
                  <a:pt x="24023" y="796167"/>
                </a:cubicBezTo>
                <a:cubicBezTo>
                  <a:pt x="8641" y="780785"/>
                  <a:pt x="0" y="759924"/>
                  <a:pt x="0" y="738171"/>
                </a:cubicBezTo>
                <a:lnTo>
                  <a:pt x="0" y="82019"/>
                </a:lnTo>
                <a:close/>
              </a:path>
            </a:pathLst>
          </a:custGeom>
          <a:noFill/>
          <a:ln>
            <a:noFill/>
          </a:ln>
        </p:spPr>
        <p:style>
          <a:lnRef idx="2">
            <a:schemeClr val="accent3"/>
          </a:lnRef>
          <a:fillRef idx="1">
            <a:schemeClr val="lt1"/>
          </a:fillRef>
          <a:effectRef idx="0">
            <a:schemeClr val="accent3"/>
          </a:effectRef>
          <a:fontRef idx="minor">
            <a:schemeClr val="dk1"/>
          </a:fontRef>
        </p:style>
        <p:txBody>
          <a:bodyPr spcFirstLastPara="0" vert="horz" wrap="square" lIns="99568" tIns="99568" rIns="99568" bIns="326737" numCol="1" spcCol="1270" anchor="t" anchorCtr="0">
            <a:noAutofit/>
          </a:bodyPr>
          <a:lstStyle/>
          <a:p>
            <a:r>
              <a:rPr lang="es-CO" sz="2000" b="1" kern="1200" dirty="0" smtClean="0">
                <a:solidFill>
                  <a:schemeClr val="tx2">
                    <a:lumMod val="75000"/>
                  </a:schemeClr>
                </a:solidFill>
              </a:rPr>
              <a:t>Estándar de </a:t>
            </a:r>
            <a:r>
              <a:rPr lang="es-CO" sz="2000" b="1" kern="1200" dirty="0" smtClean="0">
                <a:solidFill>
                  <a:schemeClr val="accent4">
                    <a:lumMod val="50000"/>
                  </a:schemeClr>
                </a:solidFill>
              </a:rPr>
              <a:t>Construcción</a:t>
            </a:r>
            <a:r>
              <a:rPr lang="es-CO" sz="2000" b="1" kern="1200" dirty="0" smtClean="0">
                <a:solidFill>
                  <a:schemeClr val="tx2">
                    <a:lumMod val="75000"/>
                  </a:schemeClr>
                </a:solidFill>
              </a:rPr>
              <a:t>: </a:t>
            </a:r>
            <a:r>
              <a:rPr lang="es-CO" sz="2000" b="1" dirty="0" smtClean="0">
                <a:solidFill>
                  <a:schemeClr val="accent4">
                    <a:lumMod val="50000"/>
                  </a:schemeClr>
                </a:solidFill>
              </a:rPr>
              <a:t>5.3 m</a:t>
            </a:r>
            <a:r>
              <a:rPr lang="es-CO" sz="2000" b="1" baseline="30000" dirty="0" smtClean="0">
                <a:solidFill>
                  <a:schemeClr val="accent4">
                    <a:lumMod val="50000"/>
                  </a:schemeClr>
                </a:solidFill>
              </a:rPr>
              <a:t>2</a:t>
            </a:r>
            <a:endParaRPr lang="es-CO" sz="2000" b="1" dirty="0" smtClean="0">
              <a:solidFill>
                <a:schemeClr val="accent4">
                  <a:lumMod val="50000"/>
                </a:schemeClr>
              </a:solidFill>
            </a:endParaRPr>
          </a:p>
          <a:p>
            <a:endParaRPr lang="es-CO" sz="2000" b="1" baseline="30000" dirty="0" smtClean="0">
              <a:solidFill>
                <a:schemeClr val="tx2">
                  <a:lumMod val="75000"/>
                </a:schemeClr>
              </a:solidFill>
            </a:endParaRPr>
          </a:p>
          <a:p>
            <a:endParaRPr lang="es-CO" sz="2000" b="1" dirty="0">
              <a:solidFill>
                <a:schemeClr val="tx2">
                  <a:lumMod val="75000"/>
                </a:schemeClr>
              </a:solidFill>
            </a:endParaRPr>
          </a:p>
        </p:txBody>
      </p:sp>
      <p:sp>
        <p:nvSpPr>
          <p:cNvPr id="30" name="29 CuadroTexto"/>
          <p:cNvSpPr txBox="1"/>
          <p:nvPr/>
        </p:nvSpPr>
        <p:spPr>
          <a:xfrm>
            <a:off x="3166280" y="1514901"/>
            <a:ext cx="2879677" cy="369332"/>
          </a:xfrm>
          <a:prstGeom prst="rect">
            <a:avLst/>
          </a:prstGeom>
          <a:noFill/>
        </p:spPr>
        <p:txBody>
          <a:bodyPr wrap="square" rtlCol="0">
            <a:spAutoFit/>
          </a:bodyPr>
          <a:lstStyle/>
          <a:p>
            <a:pPr algn="ctr"/>
            <a:r>
              <a:rPr lang="es-CO" dirty="0" smtClean="0"/>
              <a:t>m</a:t>
            </a:r>
            <a:r>
              <a:rPr lang="es-CO" baseline="30000" dirty="0" smtClean="0"/>
              <a:t>2</a:t>
            </a:r>
            <a:r>
              <a:rPr lang="es-CO" dirty="0" smtClean="0"/>
              <a:t> de predio</a:t>
            </a:r>
            <a:endParaRPr lang="es-ES" dirty="0" smtClean="0"/>
          </a:p>
        </p:txBody>
      </p:sp>
      <p:cxnSp>
        <p:nvCxnSpPr>
          <p:cNvPr id="37" name="36 Conector recto"/>
          <p:cNvCxnSpPr/>
          <p:nvPr/>
        </p:nvCxnSpPr>
        <p:spPr>
          <a:xfrm>
            <a:off x="2101756" y="1869743"/>
            <a:ext cx="499508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8" name="37 Rectángulo"/>
          <p:cNvSpPr/>
          <p:nvPr/>
        </p:nvSpPr>
        <p:spPr>
          <a:xfrm>
            <a:off x="424574" y="3128214"/>
            <a:ext cx="6619164" cy="400110"/>
          </a:xfrm>
          <a:prstGeom prst="rect">
            <a:avLst/>
          </a:prstGeom>
        </p:spPr>
        <p:txBody>
          <a:bodyPr wrap="square">
            <a:spAutoFit/>
          </a:bodyPr>
          <a:lstStyle/>
          <a:p>
            <a:r>
              <a:rPr lang="es-CO" sz="2000" b="1" dirty="0" smtClean="0">
                <a:solidFill>
                  <a:schemeClr val="accent4">
                    <a:lumMod val="50000"/>
                  </a:schemeClr>
                </a:solidFill>
              </a:rPr>
              <a:t>Cumplimiento Norma de Construcción</a:t>
            </a:r>
          </a:p>
        </p:txBody>
      </p:sp>
      <p:sp>
        <p:nvSpPr>
          <p:cNvPr id="39" name="38 CuadroTexto"/>
          <p:cNvSpPr txBox="1"/>
          <p:nvPr/>
        </p:nvSpPr>
        <p:spPr>
          <a:xfrm>
            <a:off x="3059372" y="3455158"/>
            <a:ext cx="2879677" cy="369332"/>
          </a:xfrm>
          <a:prstGeom prst="rect">
            <a:avLst/>
          </a:prstGeom>
          <a:noFill/>
        </p:spPr>
        <p:txBody>
          <a:bodyPr wrap="square" rtlCol="0">
            <a:spAutoFit/>
          </a:bodyPr>
          <a:lstStyle/>
          <a:p>
            <a:pPr algn="ctr"/>
            <a:r>
              <a:rPr lang="es-CO" dirty="0" smtClean="0"/>
              <a:t>m</a:t>
            </a:r>
            <a:r>
              <a:rPr lang="es-CO" baseline="30000" dirty="0" smtClean="0"/>
              <a:t>2 </a:t>
            </a:r>
            <a:r>
              <a:rPr lang="es-CO" dirty="0" smtClean="0">
                <a:latin typeface="Cambria Math"/>
              </a:rPr>
              <a:t>de construcción total</a:t>
            </a:r>
            <a:endParaRPr lang="es-ES" dirty="0" smtClean="0">
              <a:latin typeface="Cambria Math"/>
            </a:endParaRPr>
          </a:p>
        </p:txBody>
      </p:sp>
      <p:cxnSp>
        <p:nvCxnSpPr>
          <p:cNvPr id="40" name="39 Conector recto"/>
          <p:cNvCxnSpPr/>
          <p:nvPr/>
        </p:nvCxnSpPr>
        <p:spPr>
          <a:xfrm>
            <a:off x="1555845" y="3807725"/>
            <a:ext cx="574570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3" name="42 Rectángulo"/>
          <p:cNvSpPr/>
          <p:nvPr/>
        </p:nvSpPr>
        <p:spPr>
          <a:xfrm>
            <a:off x="454145" y="4113128"/>
            <a:ext cx="6619164" cy="400110"/>
          </a:xfrm>
          <a:prstGeom prst="rect">
            <a:avLst/>
          </a:prstGeom>
        </p:spPr>
        <p:txBody>
          <a:bodyPr wrap="square">
            <a:spAutoFit/>
          </a:bodyPr>
          <a:lstStyle/>
          <a:p>
            <a:r>
              <a:rPr lang="es-CO" sz="2000" b="1" dirty="0" smtClean="0">
                <a:solidFill>
                  <a:schemeClr val="accent4">
                    <a:lumMod val="50000"/>
                  </a:schemeClr>
                </a:solidFill>
              </a:rPr>
              <a:t>Cumplimiento Norma de Aula</a:t>
            </a:r>
          </a:p>
        </p:txBody>
      </p:sp>
      <p:sp>
        <p:nvSpPr>
          <p:cNvPr id="49" name="48 Rectángulo"/>
          <p:cNvSpPr/>
          <p:nvPr/>
        </p:nvSpPr>
        <p:spPr>
          <a:xfrm>
            <a:off x="1821975" y="4427647"/>
            <a:ext cx="5384042" cy="369332"/>
          </a:xfrm>
          <a:prstGeom prst="rect">
            <a:avLst/>
          </a:prstGeom>
        </p:spPr>
        <p:txBody>
          <a:bodyPr wrap="square">
            <a:spAutoFit/>
          </a:bodyPr>
          <a:lstStyle/>
          <a:p>
            <a:pPr algn="ctr"/>
            <a:r>
              <a:rPr lang="es-CO" dirty="0" smtClean="0"/>
              <a:t>∑</a:t>
            </a:r>
            <a:r>
              <a:rPr lang="es-CO" dirty="0" smtClean="0">
                <a:latin typeface="Cambria Math"/>
              </a:rPr>
              <a:t>Área de ambiente A en estado activo</a:t>
            </a:r>
            <a:endParaRPr lang="es-CO" dirty="0"/>
          </a:p>
        </p:txBody>
      </p:sp>
      <p:cxnSp>
        <p:nvCxnSpPr>
          <p:cNvPr id="50" name="49 Conector recto"/>
          <p:cNvCxnSpPr/>
          <p:nvPr/>
        </p:nvCxnSpPr>
        <p:spPr>
          <a:xfrm>
            <a:off x="1530824" y="4765344"/>
            <a:ext cx="574570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1" name="50 Rectángulo"/>
          <p:cNvSpPr/>
          <p:nvPr/>
        </p:nvSpPr>
        <p:spPr>
          <a:xfrm>
            <a:off x="1378424" y="4716271"/>
            <a:ext cx="5745707" cy="369332"/>
          </a:xfrm>
          <a:prstGeom prst="rect">
            <a:avLst/>
          </a:prstGeom>
        </p:spPr>
        <p:txBody>
          <a:bodyPr wrap="square">
            <a:spAutoFit/>
          </a:bodyPr>
          <a:lstStyle/>
          <a:p>
            <a:pPr algn="ctr"/>
            <a:r>
              <a:rPr lang="es-CO" dirty="0" smtClean="0"/>
              <a:t>(Estudiantes mayor jornada*</a:t>
            </a:r>
            <a:r>
              <a:rPr lang="es-CO" dirty="0" smtClean="0">
                <a:latin typeface="Cambria Math"/>
              </a:rPr>
              <a:t>estándar de aula)*100</a:t>
            </a:r>
            <a:endParaRPr lang="es-CO" dirty="0"/>
          </a:p>
        </p:txBody>
      </p:sp>
      <p:sp>
        <p:nvSpPr>
          <p:cNvPr id="52" name="51 Forma libre"/>
          <p:cNvSpPr/>
          <p:nvPr/>
        </p:nvSpPr>
        <p:spPr>
          <a:xfrm>
            <a:off x="335669" y="6225654"/>
            <a:ext cx="4798162" cy="440246"/>
          </a:xfrm>
          <a:custGeom>
            <a:avLst/>
            <a:gdLst>
              <a:gd name="connsiteX0" fmla="*/ 0 w 1378565"/>
              <a:gd name="connsiteY0" fmla="*/ 82019 h 820190"/>
              <a:gd name="connsiteX1" fmla="*/ 24023 w 1378565"/>
              <a:gd name="connsiteY1" fmla="*/ 24023 h 820190"/>
              <a:gd name="connsiteX2" fmla="*/ 82019 w 1378565"/>
              <a:gd name="connsiteY2" fmla="*/ 0 h 820190"/>
              <a:gd name="connsiteX3" fmla="*/ 1296546 w 1378565"/>
              <a:gd name="connsiteY3" fmla="*/ 0 h 820190"/>
              <a:gd name="connsiteX4" fmla="*/ 1354542 w 1378565"/>
              <a:gd name="connsiteY4" fmla="*/ 24023 h 820190"/>
              <a:gd name="connsiteX5" fmla="*/ 1378565 w 1378565"/>
              <a:gd name="connsiteY5" fmla="*/ 82019 h 820190"/>
              <a:gd name="connsiteX6" fmla="*/ 1378565 w 1378565"/>
              <a:gd name="connsiteY6" fmla="*/ 738171 h 820190"/>
              <a:gd name="connsiteX7" fmla="*/ 1354542 w 1378565"/>
              <a:gd name="connsiteY7" fmla="*/ 796167 h 820190"/>
              <a:gd name="connsiteX8" fmla="*/ 1296546 w 1378565"/>
              <a:gd name="connsiteY8" fmla="*/ 820190 h 820190"/>
              <a:gd name="connsiteX9" fmla="*/ 82019 w 1378565"/>
              <a:gd name="connsiteY9" fmla="*/ 820190 h 820190"/>
              <a:gd name="connsiteX10" fmla="*/ 24023 w 1378565"/>
              <a:gd name="connsiteY10" fmla="*/ 796167 h 820190"/>
              <a:gd name="connsiteX11" fmla="*/ 0 w 1378565"/>
              <a:gd name="connsiteY11" fmla="*/ 738171 h 820190"/>
              <a:gd name="connsiteX12" fmla="*/ 0 w 1378565"/>
              <a:gd name="connsiteY12" fmla="*/ 82019 h 82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565" h="820190">
                <a:moveTo>
                  <a:pt x="0" y="82019"/>
                </a:moveTo>
                <a:cubicBezTo>
                  <a:pt x="0" y="60266"/>
                  <a:pt x="8641" y="39404"/>
                  <a:pt x="24023" y="24023"/>
                </a:cubicBezTo>
                <a:cubicBezTo>
                  <a:pt x="39405" y="8641"/>
                  <a:pt x="60266" y="0"/>
                  <a:pt x="82019" y="0"/>
                </a:cubicBezTo>
                <a:lnTo>
                  <a:pt x="1296546" y="0"/>
                </a:lnTo>
                <a:cubicBezTo>
                  <a:pt x="1318299" y="0"/>
                  <a:pt x="1339161" y="8641"/>
                  <a:pt x="1354542" y="24023"/>
                </a:cubicBezTo>
                <a:cubicBezTo>
                  <a:pt x="1369924" y="39405"/>
                  <a:pt x="1378565" y="60266"/>
                  <a:pt x="1378565" y="82019"/>
                </a:cubicBezTo>
                <a:lnTo>
                  <a:pt x="1378565" y="738171"/>
                </a:lnTo>
                <a:cubicBezTo>
                  <a:pt x="1378565" y="759924"/>
                  <a:pt x="1369924" y="780786"/>
                  <a:pt x="1354542" y="796167"/>
                </a:cubicBezTo>
                <a:cubicBezTo>
                  <a:pt x="1339160" y="811549"/>
                  <a:pt x="1318299" y="820190"/>
                  <a:pt x="1296546" y="820190"/>
                </a:cubicBezTo>
                <a:lnTo>
                  <a:pt x="82019" y="820190"/>
                </a:lnTo>
                <a:cubicBezTo>
                  <a:pt x="60266" y="820190"/>
                  <a:pt x="39404" y="811549"/>
                  <a:pt x="24023" y="796167"/>
                </a:cubicBezTo>
                <a:cubicBezTo>
                  <a:pt x="8641" y="780785"/>
                  <a:pt x="0" y="759924"/>
                  <a:pt x="0" y="738171"/>
                </a:cubicBezTo>
                <a:lnTo>
                  <a:pt x="0" y="82019"/>
                </a:lnTo>
                <a:close/>
              </a:path>
            </a:pathLst>
          </a:custGeom>
          <a:noFill/>
          <a:ln>
            <a:noFill/>
          </a:ln>
        </p:spPr>
        <p:style>
          <a:lnRef idx="2">
            <a:schemeClr val="accent3"/>
          </a:lnRef>
          <a:fillRef idx="1">
            <a:schemeClr val="lt1"/>
          </a:fillRef>
          <a:effectRef idx="0">
            <a:schemeClr val="accent3"/>
          </a:effectRef>
          <a:fontRef idx="minor">
            <a:schemeClr val="dk1"/>
          </a:fontRef>
        </p:style>
        <p:txBody>
          <a:bodyPr spcFirstLastPara="0" vert="horz" wrap="square" lIns="99568" tIns="99568" rIns="99568" bIns="326737" numCol="1" spcCol="1270" anchor="t" anchorCtr="0">
            <a:noAutofit/>
          </a:bodyPr>
          <a:lstStyle/>
          <a:p>
            <a:r>
              <a:rPr lang="es-CO" sz="2000" b="1" kern="1200" dirty="0" smtClean="0">
                <a:solidFill>
                  <a:schemeClr val="tx2">
                    <a:lumMod val="75000"/>
                  </a:schemeClr>
                </a:solidFill>
              </a:rPr>
              <a:t> </a:t>
            </a:r>
            <a:r>
              <a:rPr lang="es-CO" sz="2000" b="1" kern="1200" dirty="0" smtClean="0">
                <a:solidFill>
                  <a:schemeClr val="accent4">
                    <a:lumMod val="50000"/>
                  </a:schemeClr>
                </a:solidFill>
              </a:rPr>
              <a:t>Estándar de Aula:                1.68</a:t>
            </a:r>
            <a:r>
              <a:rPr lang="es-CO" sz="2000" b="1" dirty="0" smtClean="0">
                <a:solidFill>
                  <a:schemeClr val="accent4">
                    <a:lumMod val="50000"/>
                  </a:schemeClr>
                </a:solidFill>
              </a:rPr>
              <a:t> m</a:t>
            </a:r>
            <a:r>
              <a:rPr lang="es-CO" sz="2000" b="1" baseline="30000" dirty="0" smtClean="0">
                <a:solidFill>
                  <a:schemeClr val="accent4">
                    <a:lumMod val="50000"/>
                  </a:schemeClr>
                </a:solidFill>
              </a:rPr>
              <a:t>2</a:t>
            </a:r>
          </a:p>
          <a:p>
            <a:endParaRPr lang="es-CO" sz="2000" b="1"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132735" y="57700"/>
            <a:ext cx="6415549" cy="782958"/>
          </a:xfrm>
          <a:prstGeom prst="rect">
            <a:avLst/>
          </a:prstGeom>
          <a:noFill/>
        </p:spPr>
        <p:txBody>
          <a:bodyPr wrap="square" rtlCol="0" anchor="ctr" anchorCtr="0">
            <a:noAutofit/>
          </a:bodyPr>
          <a:lstStyle/>
          <a:p>
            <a:endParaRPr lang="es-CO" sz="3200" b="1" dirty="0">
              <a:solidFill>
                <a:schemeClr val="bg1"/>
              </a:solidFill>
            </a:endParaRPr>
          </a:p>
        </p:txBody>
      </p:sp>
      <p:sp>
        <p:nvSpPr>
          <p:cNvPr id="3" name="2 CuadroTexto"/>
          <p:cNvSpPr txBox="1"/>
          <p:nvPr/>
        </p:nvSpPr>
        <p:spPr>
          <a:xfrm>
            <a:off x="285135" y="210100"/>
            <a:ext cx="6415549" cy="782958"/>
          </a:xfrm>
          <a:prstGeom prst="rect">
            <a:avLst/>
          </a:prstGeom>
          <a:noFill/>
        </p:spPr>
        <p:txBody>
          <a:bodyPr wrap="square" rtlCol="0" anchor="ctr" anchorCtr="0">
            <a:noAutofit/>
          </a:bodyPr>
          <a:lstStyle/>
          <a:p>
            <a:r>
              <a:rPr lang="es-CO" sz="3200" b="1" dirty="0">
                <a:solidFill>
                  <a:schemeClr val="bg1"/>
                </a:solidFill>
              </a:rPr>
              <a:t>Consulta por Ámbito </a:t>
            </a:r>
            <a:r>
              <a:rPr lang="es-CO" sz="3200" b="1" dirty="0" smtClean="0">
                <a:solidFill>
                  <a:schemeClr val="bg1"/>
                </a:solidFill>
              </a:rPr>
              <a:t>Oferta Redistribución </a:t>
            </a:r>
            <a:endParaRPr lang="es-CO" sz="3200" b="1" dirty="0">
              <a:solidFill>
                <a:schemeClr val="bg1"/>
              </a:solidFill>
            </a:endParaRPr>
          </a:p>
        </p:txBody>
      </p:sp>
      <p:pic>
        <p:nvPicPr>
          <p:cNvPr id="5" name="Picture 2"/>
          <p:cNvPicPr>
            <a:picLocks noChangeAspect="1" noChangeArrowheads="1"/>
          </p:cNvPicPr>
          <p:nvPr/>
        </p:nvPicPr>
        <p:blipFill>
          <a:blip r:embed="rId3" cstate="print"/>
          <a:srcRect/>
          <a:stretch>
            <a:fillRect/>
          </a:stretch>
        </p:blipFill>
        <p:spPr bwMode="auto">
          <a:xfrm>
            <a:off x="0" y="0"/>
            <a:ext cx="9144000" cy="1037230"/>
          </a:xfrm>
          <a:prstGeom prst="rect">
            <a:avLst/>
          </a:prstGeom>
          <a:noFill/>
          <a:ln w="9525">
            <a:noFill/>
            <a:miter lim="800000"/>
            <a:headEnd/>
            <a:tailEnd/>
          </a:ln>
        </p:spPr>
      </p:pic>
      <p:pic>
        <p:nvPicPr>
          <p:cNvPr id="4" name="3 Imagen"/>
          <p:cNvPicPr>
            <a:picLocks noChangeAspect="1"/>
          </p:cNvPicPr>
          <p:nvPr/>
        </p:nvPicPr>
        <p:blipFill rotWithShape="1">
          <a:blip r:embed="rId4">
            <a:extLst>
              <a:ext uri="{28A0092B-C50C-407E-A947-70E740481C1C}">
                <a14:useLocalDpi xmlns:a14="http://schemas.microsoft.com/office/drawing/2010/main" val="0"/>
              </a:ext>
            </a:extLst>
          </a:blip>
          <a:srcRect t="11175" r="44030" b="8123"/>
          <a:stretch/>
        </p:blipFill>
        <p:spPr>
          <a:xfrm>
            <a:off x="1692352" y="1815151"/>
            <a:ext cx="5117910" cy="4148921"/>
          </a:xfrm>
          <a:prstGeom prst="rect">
            <a:avLst/>
          </a:prstGeom>
          <a:ln>
            <a:noFill/>
          </a:ln>
          <a:effectLst>
            <a:outerShdw blurRad="292100" dist="139700" dir="2700000" algn="tl" rotWithShape="0">
              <a:srgbClr val="333333">
                <a:alpha val="65000"/>
              </a:srgbClr>
            </a:outerShdw>
          </a:effectLst>
        </p:spPr>
      </p:pic>
      <p:pic>
        <p:nvPicPr>
          <p:cNvPr id="11" name="10 Imagen" descr="Imagen1.png"/>
          <p:cNvPicPr>
            <a:picLocks noChangeAspect="1"/>
          </p:cNvPicPr>
          <p:nvPr/>
        </p:nvPicPr>
        <p:blipFill>
          <a:blip r:embed="rId5" cstate="print"/>
          <a:stretch>
            <a:fillRect/>
          </a:stretch>
        </p:blipFill>
        <p:spPr>
          <a:xfrm>
            <a:off x="1149040" y="4749426"/>
            <a:ext cx="529634" cy="846162"/>
          </a:xfrm>
          <a:prstGeom prst="rect">
            <a:avLst/>
          </a:prstGeom>
        </p:spPr>
      </p:pic>
      <p:pic>
        <p:nvPicPr>
          <p:cNvPr id="12" name="11 Imagen" descr="Imagen1.png"/>
          <p:cNvPicPr>
            <a:picLocks noChangeAspect="1"/>
          </p:cNvPicPr>
          <p:nvPr/>
        </p:nvPicPr>
        <p:blipFill>
          <a:blip r:embed="rId5" cstate="print"/>
          <a:stretch>
            <a:fillRect/>
          </a:stretch>
        </p:blipFill>
        <p:spPr>
          <a:xfrm>
            <a:off x="1178608" y="4192130"/>
            <a:ext cx="529634" cy="846162"/>
          </a:xfrm>
          <a:prstGeom prst="rect">
            <a:avLst/>
          </a:prstGeom>
        </p:spPr>
      </p:pic>
      <p:sp>
        <p:nvSpPr>
          <p:cNvPr id="9" name="8 Rectángulo"/>
          <p:cNvSpPr/>
          <p:nvPr/>
        </p:nvSpPr>
        <p:spPr>
          <a:xfrm>
            <a:off x="1047240" y="208929"/>
            <a:ext cx="7905691" cy="954107"/>
          </a:xfrm>
          <a:prstGeom prst="rect">
            <a:avLst/>
          </a:prstGeom>
          <a:solidFill>
            <a:schemeClr val="bg1"/>
          </a:solidFill>
        </p:spPr>
        <p:txBody>
          <a:bodyPr wrap="square">
            <a:spAutoFit/>
          </a:bodyPr>
          <a:lstStyle/>
          <a:p>
            <a:r>
              <a:rPr lang="es-ES" sz="2800" b="1" dirty="0" smtClean="0">
                <a:ln w="11430"/>
                <a:solidFill>
                  <a:schemeClr val="accent3">
                    <a:lumMod val="50000"/>
                  </a:schemeClr>
                </a:solidFill>
              </a:rPr>
              <a:t>¿Cuáles predios tienen área disponible para ampliar infraestructura?</a:t>
            </a:r>
            <a:endParaRPr lang="es-ES" sz="2800" b="1" dirty="0">
              <a:ln w="11430"/>
              <a:solidFill>
                <a:schemeClr val="accent3">
                  <a:lumMod val="50000"/>
                </a:schemeClr>
              </a:solidFill>
            </a:endParaRPr>
          </a:p>
        </p:txBody>
      </p:sp>
    </p:spTree>
    <p:extLst>
      <p:ext uri="{BB962C8B-B14F-4D97-AF65-F5344CB8AC3E}">
        <p14:creationId xmlns:p14="http://schemas.microsoft.com/office/powerpoint/2010/main" val="197603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rotWithShape="1">
          <a:blip r:embed="rId3">
            <a:extLst>
              <a:ext uri="{28A0092B-C50C-407E-A947-70E740481C1C}">
                <a14:useLocalDpi xmlns:a14="http://schemas.microsoft.com/office/drawing/2010/main" val="0"/>
              </a:ext>
            </a:extLst>
          </a:blip>
          <a:srcRect l="19851" t="11440" r="2538" b="17148"/>
          <a:stretch/>
        </p:blipFill>
        <p:spPr>
          <a:xfrm>
            <a:off x="150124" y="1269242"/>
            <a:ext cx="8917215" cy="4612943"/>
          </a:xfrm>
          <a:prstGeom prst="rect">
            <a:avLst/>
          </a:prstGeom>
        </p:spPr>
      </p:pic>
      <p:sp>
        <p:nvSpPr>
          <p:cNvPr id="19" name="18 CuadroTexto"/>
          <p:cNvSpPr txBox="1"/>
          <p:nvPr/>
        </p:nvSpPr>
        <p:spPr>
          <a:xfrm>
            <a:off x="132735" y="57700"/>
            <a:ext cx="6415549" cy="782958"/>
          </a:xfrm>
          <a:prstGeom prst="rect">
            <a:avLst/>
          </a:prstGeom>
          <a:noFill/>
        </p:spPr>
        <p:txBody>
          <a:bodyPr wrap="square" rtlCol="0" anchor="ctr" anchorCtr="0">
            <a:noAutofit/>
          </a:bodyPr>
          <a:lstStyle/>
          <a:p>
            <a:endParaRPr lang="es-CO" sz="3200" b="1" dirty="0">
              <a:solidFill>
                <a:schemeClr val="bg1"/>
              </a:solidFill>
            </a:endParaRPr>
          </a:p>
        </p:txBody>
      </p:sp>
      <p:sp>
        <p:nvSpPr>
          <p:cNvPr id="3" name="2 CuadroTexto"/>
          <p:cNvSpPr txBox="1"/>
          <p:nvPr/>
        </p:nvSpPr>
        <p:spPr>
          <a:xfrm>
            <a:off x="285135" y="210100"/>
            <a:ext cx="6415549" cy="782958"/>
          </a:xfrm>
          <a:prstGeom prst="rect">
            <a:avLst/>
          </a:prstGeom>
          <a:noFill/>
        </p:spPr>
        <p:txBody>
          <a:bodyPr wrap="square" rtlCol="0" anchor="ctr" anchorCtr="0">
            <a:noAutofit/>
          </a:bodyPr>
          <a:lstStyle/>
          <a:p>
            <a:r>
              <a:rPr lang="es-CO" sz="3200" b="1" dirty="0">
                <a:solidFill>
                  <a:schemeClr val="bg1"/>
                </a:solidFill>
              </a:rPr>
              <a:t>Consulta por Ámbito </a:t>
            </a:r>
            <a:r>
              <a:rPr lang="es-CO" sz="3200" b="1" dirty="0" smtClean="0">
                <a:solidFill>
                  <a:schemeClr val="bg1"/>
                </a:solidFill>
              </a:rPr>
              <a:t>Oferta Redistribución </a:t>
            </a:r>
            <a:endParaRPr lang="es-CO" sz="3200" b="1" dirty="0">
              <a:solidFill>
                <a:schemeClr val="bg1"/>
              </a:solidFill>
            </a:endParaRPr>
          </a:p>
        </p:txBody>
      </p:sp>
      <p:pic>
        <p:nvPicPr>
          <p:cNvPr id="5" name="Picture 2"/>
          <p:cNvPicPr>
            <a:picLocks noChangeAspect="1" noChangeArrowheads="1"/>
          </p:cNvPicPr>
          <p:nvPr/>
        </p:nvPicPr>
        <p:blipFill>
          <a:blip r:embed="rId4" cstate="print"/>
          <a:srcRect/>
          <a:stretch>
            <a:fillRect/>
          </a:stretch>
        </p:blipFill>
        <p:spPr bwMode="auto">
          <a:xfrm>
            <a:off x="0" y="0"/>
            <a:ext cx="9144000" cy="1037230"/>
          </a:xfrm>
          <a:prstGeom prst="rect">
            <a:avLst/>
          </a:prstGeom>
          <a:noFill/>
          <a:ln w="9525">
            <a:noFill/>
            <a:miter lim="800000"/>
            <a:headEnd/>
            <a:tailEnd/>
          </a:ln>
        </p:spPr>
      </p:pic>
      <p:sp>
        <p:nvSpPr>
          <p:cNvPr id="29" name="28 Rectángulo"/>
          <p:cNvSpPr/>
          <p:nvPr/>
        </p:nvSpPr>
        <p:spPr>
          <a:xfrm>
            <a:off x="1047240" y="208929"/>
            <a:ext cx="7905691" cy="954107"/>
          </a:xfrm>
          <a:prstGeom prst="rect">
            <a:avLst/>
          </a:prstGeom>
          <a:solidFill>
            <a:schemeClr val="bg1"/>
          </a:solidFill>
        </p:spPr>
        <p:txBody>
          <a:bodyPr wrap="square">
            <a:spAutoFit/>
          </a:bodyPr>
          <a:lstStyle/>
          <a:p>
            <a:r>
              <a:rPr lang="es-ES" sz="2800" b="1" dirty="0" smtClean="0">
                <a:ln w="11430"/>
                <a:solidFill>
                  <a:schemeClr val="accent3">
                    <a:lumMod val="50000"/>
                  </a:schemeClr>
                </a:solidFill>
              </a:rPr>
              <a:t>¿Cuáles predios tienen área disponible para ampliar infraestructura?</a:t>
            </a:r>
            <a:endParaRPr lang="es-ES" sz="2800" b="1" dirty="0">
              <a:ln w="11430"/>
              <a:solidFill>
                <a:schemeClr val="accent3">
                  <a:lumMod val="50000"/>
                </a:schemeClr>
              </a:solidFill>
            </a:endParaRPr>
          </a:p>
        </p:txBody>
      </p:sp>
      <p:pic>
        <p:nvPicPr>
          <p:cNvPr id="12" name="11 Imagen" descr="Imagen1.png"/>
          <p:cNvPicPr>
            <a:picLocks noChangeAspect="1"/>
          </p:cNvPicPr>
          <p:nvPr/>
        </p:nvPicPr>
        <p:blipFill>
          <a:blip r:embed="rId5" cstate="print"/>
          <a:stretch>
            <a:fillRect/>
          </a:stretch>
        </p:blipFill>
        <p:spPr>
          <a:xfrm rot="5400000">
            <a:off x="6200985" y="1489873"/>
            <a:ext cx="529634" cy="846162"/>
          </a:xfrm>
          <a:prstGeom prst="rect">
            <a:avLst/>
          </a:prstGeom>
        </p:spPr>
      </p:pic>
      <p:pic>
        <p:nvPicPr>
          <p:cNvPr id="10" name="9 Imagen" descr="Imagen1.png"/>
          <p:cNvPicPr>
            <a:picLocks noChangeAspect="1"/>
          </p:cNvPicPr>
          <p:nvPr/>
        </p:nvPicPr>
        <p:blipFill>
          <a:blip r:embed="rId5" cstate="print"/>
          <a:stretch>
            <a:fillRect/>
          </a:stretch>
        </p:blipFill>
        <p:spPr>
          <a:xfrm rot="5400000">
            <a:off x="4661063" y="1574034"/>
            <a:ext cx="529634" cy="846162"/>
          </a:xfrm>
          <a:prstGeom prst="rect">
            <a:avLst/>
          </a:prstGeom>
        </p:spPr>
      </p:pic>
      <p:pic>
        <p:nvPicPr>
          <p:cNvPr id="13" name="12 Imagen" descr="Imagen1.png"/>
          <p:cNvPicPr>
            <a:picLocks noChangeAspect="1"/>
          </p:cNvPicPr>
          <p:nvPr/>
        </p:nvPicPr>
        <p:blipFill>
          <a:blip r:embed="rId5" cstate="print"/>
          <a:stretch>
            <a:fillRect/>
          </a:stretch>
        </p:blipFill>
        <p:spPr>
          <a:xfrm rot="5400000">
            <a:off x="7583958" y="1467126"/>
            <a:ext cx="529634" cy="846162"/>
          </a:xfrm>
          <a:prstGeom prst="rect">
            <a:avLst/>
          </a:prstGeom>
        </p:spPr>
      </p:pic>
      <p:sp>
        <p:nvSpPr>
          <p:cNvPr id="4" name="3 Rectángulo"/>
          <p:cNvSpPr/>
          <p:nvPr/>
        </p:nvSpPr>
        <p:spPr>
          <a:xfrm>
            <a:off x="300251" y="3398292"/>
            <a:ext cx="8393373" cy="218364"/>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96755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132735" y="57700"/>
            <a:ext cx="6415549" cy="782958"/>
          </a:xfrm>
          <a:prstGeom prst="rect">
            <a:avLst/>
          </a:prstGeom>
          <a:noFill/>
        </p:spPr>
        <p:txBody>
          <a:bodyPr wrap="square" rtlCol="0" anchor="ctr" anchorCtr="0">
            <a:noAutofit/>
          </a:bodyPr>
          <a:lstStyle/>
          <a:p>
            <a:endParaRPr lang="es-CO" sz="3200" b="1" dirty="0">
              <a:solidFill>
                <a:schemeClr val="bg1"/>
              </a:solidFill>
            </a:endParaRPr>
          </a:p>
        </p:txBody>
      </p:sp>
      <p:sp>
        <p:nvSpPr>
          <p:cNvPr id="3" name="2 CuadroTexto"/>
          <p:cNvSpPr txBox="1"/>
          <p:nvPr/>
        </p:nvSpPr>
        <p:spPr>
          <a:xfrm>
            <a:off x="285135" y="210100"/>
            <a:ext cx="6415549" cy="782958"/>
          </a:xfrm>
          <a:prstGeom prst="rect">
            <a:avLst/>
          </a:prstGeom>
          <a:noFill/>
        </p:spPr>
        <p:txBody>
          <a:bodyPr wrap="square" rtlCol="0" anchor="ctr" anchorCtr="0">
            <a:noAutofit/>
          </a:bodyPr>
          <a:lstStyle/>
          <a:p>
            <a:r>
              <a:rPr lang="es-CO" sz="3200" b="1" dirty="0">
                <a:solidFill>
                  <a:schemeClr val="bg1"/>
                </a:solidFill>
              </a:rPr>
              <a:t>Consulta por Ámbito </a:t>
            </a:r>
            <a:r>
              <a:rPr lang="es-CO" sz="3200" b="1" dirty="0" smtClean="0">
                <a:solidFill>
                  <a:schemeClr val="bg1"/>
                </a:solidFill>
              </a:rPr>
              <a:t>Oferta Redistribución </a:t>
            </a:r>
            <a:endParaRPr lang="es-CO" sz="3200" b="1"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0" y="0"/>
            <a:ext cx="9144000" cy="1037230"/>
          </a:xfrm>
          <a:prstGeom prst="rect">
            <a:avLst/>
          </a:prstGeom>
          <a:noFill/>
          <a:ln w="9525">
            <a:noFill/>
            <a:miter lim="800000"/>
            <a:headEnd/>
            <a:tailEnd/>
          </a:ln>
        </p:spPr>
      </p:pic>
      <p:sp>
        <p:nvSpPr>
          <p:cNvPr id="6" name="5 Rectángulo"/>
          <p:cNvSpPr/>
          <p:nvPr/>
        </p:nvSpPr>
        <p:spPr>
          <a:xfrm>
            <a:off x="1139588" y="267101"/>
            <a:ext cx="5697939" cy="830997"/>
          </a:xfrm>
          <a:prstGeom prst="rect">
            <a:avLst/>
          </a:prstGeom>
          <a:solidFill>
            <a:schemeClr val="bg1"/>
          </a:solidFill>
        </p:spPr>
        <p:txBody>
          <a:bodyPr wrap="square">
            <a:spAutoFit/>
          </a:bodyPr>
          <a:lstStyle/>
          <a:p>
            <a:r>
              <a:rPr lang="es-ES" sz="2400" b="1" dirty="0" smtClean="0">
                <a:solidFill>
                  <a:schemeClr val="bg2">
                    <a:lumMod val="25000"/>
                  </a:schemeClr>
                </a:solidFill>
              </a:rPr>
              <a:t>¿Cuáles predios carecen de cada espacio por tipo de ambiente?</a:t>
            </a:r>
          </a:p>
        </p:txBody>
      </p:sp>
      <p:sp>
        <p:nvSpPr>
          <p:cNvPr id="8" name="7 Rectángulo"/>
          <p:cNvSpPr/>
          <p:nvPr/>
        </p:nvSpPr>
        <p:spPr bwMode="auto">
          <a:xfrm rot="16200000">
            <a:off x="-2019464" y="3384666"/>
            <a:ext cx="5238771"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O" sz="2400" b="1" dirty="0" smtClean="0">
                <a:solidFill>
                  <a:schemeClr val="bg1">
                    <a:lumMod val="75000"/>
                  </a:schemeClr>
                </a:solidFill>
                <a:latin typeface="Arial" pitchFamily="34" charset="0"/>
                <a:cs typeface="Arial" pitchFamily="34" charset="0"/>
              </a:rPr>
              <a:t>Consulta por Ámbito  de la Oferta Ampliación</a:t>
            </a:r>
            <a:endParaRPr lang="en-US" sz="2400" b="1" dirty="0">
              <a:solidFill>
                <a:schemeClr val="bg1">
                  <a:lumMod val="75000"/>
                </a:schemeClr>
              </a:solidFill>
              <a:latin typeface="Arial" pitchFamily="34" charset="0"/>
              <a:cs typeface="Arial" pitchFamily="34" charset="0"/>
            </a:endParaRPr>
          </a:p>
        </p:txBody>
      </p:sp>
      <p:sp>
        <p:nvSpPr>
          <p:cNvPr id="78" name="77 CuadroTexto"/>
          <p:cNvSpPr txBox="1"/>
          <p:nvPr/>
        </p:nvSpPr>
        <p:spPr>
          <a:xfrm>
            <a:off x="2101104" y="5995142"/>
            <a:ext cx="5910133" cy="369332"/>
          </a:xfrm>
          <a:prstGeom prst="rect">
            <a:avLst/>
          </a:prstGeom>
          <a:noFill/>
        </p:spPr>
        <p:txBody>
          <a:bodyPr wrap="square" rtlCol="0">
            <a:spAutoFit/>
          </a:bodyPr>
          <a:lstStyle/>
          <a:p>
            <a:pPr algn="just"/>
            <a:r>
              <a:rPr lang="es-CO" b="1" dirty="0" smtClean="0">
                <a:solidFill>
                  <a:srgbClr val="3E5238"/>
                </a:solidFill>
              </a:rPr>
              <a:t>El Colegio Don Bosco cumple los tres indicadores</a:t>
            </a:r>
            <a:endParaRPr lang="es-ES" b="1" dirty="0">
              <a:solidFill>
                <a:srgbClr val="3E5238"/>
              </a:solidFill>
            </a:endParaRPr>
          </a:p>
        </p:txBody>
      </p:sp>
      <p:pic>
        <p:nvPicPr>
          <p:cNvPr id="31" name="Picture 3">
            <a:hlinkClick r:id="rId3" action="ppaction://hlinkpres?slideindex=58&amp;slidetitle=Diapositiva 58"/>
          </p:cNvPr>
          <p:cNvPicPr>
            <a:picLocks noChangeAspect="1" noChangeArrowheads="1"/>
          </p:cNvPicPr>
          <p:nvPr/>
        </p:nvPicPr>
        <p:blipFill>
          <a:blip r:embed="rId4" cstate="print"/>
          <a:srcRect l="15265" r="21343" b="4229"/>
          <a:stretch>
            <a:fillRect/>
          </a:stretch>
        </p:blipFill>
        <p:spPr bwMode="auto">
          <a:xfrm>
            <a:off x="8407007" y="6250675"/>
            <a:ext cx="736993" cy="607325"/>
          </a:xfrm>
          <a:prstGeom prst="rect">
            <a:avLst/>
          </a:prstGeom>
          <a:noFill/>
          <a:ln w="9525">
            <a:noFill/>
            <a:miter lim="800000"/>
            <a:headEnd/>
            <a:tailEnd/>
          </a:ln>
        </p:spPr>
      </p:pic>
      <p:sp>
        <p:nvSpPr>
          <p:cNvPr id="32" name="31 Rectángulo"/>
          <p:cNvSpPr/>
          <p:nvPr/>
        </p:nvSpPr>
        <p:spPr>
          <a:xfrm>
            <a:off x="1047240" y="208929"/>
            <a:ext cx="7905691" cy="954107"/>
          </a:xfrm>
          <a:prstGeom prst="rect">
            <a:avLst/>
          </a:prstGeom>
          <a:solidFill>
            <a:schemeClr val="bg1"/>
          </a:solidFill>
        </p:spPr>
        <p:txBody>
          <a:bodyPr wrap="square">
            <a:spAutoFit/>
          </a:bodyPr>
          <a:lstStyle/>
          <a:p>
            <a:r>
              <a:rPr lang="es-ES" sz="2800" b="1" dirty="0" smtClean="0">
                <a:ln w="11430"/>
                <a:solidFill>
                  <a:schemeClr val="accent3">
                    <a:lumMod val="50000"/>
                  </a:schemeClr>
                </a:solidFill>
              </a:rPr>
              <a:t>¿Cuáles predios tienen área disponible para ampliar infraestructura?</a:t>
            </a:r>
            <a:endParaRPr lang="es-ES" sz="2800" b="1" dirty="0">
              <a:ln w="11430"/>
              <a:solidFill>
                <a:schemeClr val="accent3">
                  <a:lumMod val="50000"/>
                </a:schemeClr>
              </a:solidFill>
            </a:endParaRPr>
          </a:p>
        </p:txBody>
      </p:sp>
      <p:sp>
        <p:nvSpPr>
          <p:cNvPr id="35" name="34 Forma libre"/>
          <p:cNvSpPr/>
          <p:nvPr/>
        </p:nvSpPr>
        <p:spPr>
          <a:xfrm>
            <a:off x="1825474" y="2646260"/>
            <a:ext cx="1841886" cy="559852"/>
          </a:xfrm>
          <a:custGeom>
            <a:avLst/>
            <a:gdLst>
              <a:gd name="connsiteX0" fmla="*/ 0 w 2230857"/>
              <a:gd name="connsiteY0" fmla="*/ 115473 h 1154730"/>
              <a:gd name="connsiteX1" fmla="*/ 115473 w 2230857"/>
              <a:gd name="connsiteY1" fmla="*/ 0 h 1154730"/>
              <a:gd name="connsiteX2" fmla="*/ 2115384 w 2230857"/>
              <a:gd name="connsiteY2" fmla="*/ 0 h 1154730"/>
              <a:gd name="connsiteX3" fmla="*/ 2230857 w 2230857"/>
              <a:gd name="connsiteY3" fmla="*/ 115473 h 1154730"/>
              <a:gd name="connsiteX4" fmla="*/ 2230857 w 2230857"/>
              <a:gd name="connsiteY4" fmla="*/ 1039257 h 1154730"/>
              <a:gd name="connsiteX5" fmla="*/ 2115384 w 2230857"/>
              <a:gd name="connsiteY5" fmla="*/ 1154730 h 1154730"/>
              <a:gd name="connsiteX6" fmla="*/ 115473 w 2230857"/>
              <a:gd name="connsiteY6" fmla="*/ 1154730 h 1154730"/>
              <a:gd name="connsiteX7" fmla="*/ 0 w 2230857"/>
              <a:gd name="connsiteY7" fmla="*/ 1039257 h 1154730"/>
              <a:gd name="connsiteX8" fmla="*/ 0 w 2230857"/>
              <a:gd name="connsiteY8" fmla="*/ 115473 h 115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0857" h="1154730">
                <a:moveTo>
                  <a:pt x="0" y="115473"/>
                </a:moveTo>
                <a:cubicBezTo>
                  <a:pt x="0" y="51699"/>
                  <a:pt x="51699" y="0"/>
                  <a:pt x="115473" y="0"/>
                </a:cubicBezTo>
                <a:lnTo>
                  <a:pt x="2115384" y="0"/>
                </a:lnTo>
                <a:cubicBezTo>
                  <a:pt x="2179158" y="0"/>
                  <a:pt x="2230857" y="51699"/>
                  <a:pt x="2230857" y="115473"/>
                </a:cubicBezTo>
                <a:lnTo>
                  <a:pt x="2230857" y="1039257"/>
                </a:lnTo>
                <a:cubicBezTo>
                  <a:pt x="2230857" y="1103031"/>
                  <a:pt x="2179158" y="1154730"/>
                  <a:pt x="2115384" y="1154730"/>
                </a:cubicBezTo>
                <a:lnTo>
                  <a:pt x="115473" y="1154730"/>
                </a:lnTo>
                <a:cubicBezTo>
                  <a:pt x="51699" y="1154730"/>
                  <a:pt x="0" y="1103031"/>
                  <a:pt x="0" y="1039257"/>
                </a:cubicBezTo>
                <a:lnTo>
                  <a:pt x="0" y="115473"/>
                </a:lnTo>
                <a:close/>
              </a:path>
            </a:pathLst>
          </a:custGeom>
        </p:spPr>
        <p:style>
          <a:lnRef idx="3">
            <a:schemeClr val="lt1"/>
          </a:lnRef>
          <a:fillRef idx="1">
            <a:schemeClr val="accent5"/>
          </a:fillRef>
          <a:effectRef idx="1">
            <a:schemeClr val="accent5"/>
          </a:effectRef>
          <a:fontRef idx="minor">
            <a:schemeClr val="lt1"/>
          </a:fontRef>
        </p:style>
        <p:txBody>
          <a:bodyPr spcFirstLastPara="0" vert="horz" wrap="square" lIns="64301" tIns="54141" rIns="64301" bIns="54141" numCol="1" spcCol="1270" anchor="ctr" anchorCtr="0">
            <a:noAutofit/>
          </a:bodyPr>
          <a:lstStyle/>
          <a:p>
            <a:pPr lvl="0" algn="ctr" defTabSz="711200">
              <a:lnSpc>
                <a:spcPct val="90000"/>
              </a:lnSpc>
              <a:spcBef>
                <a:spcPct val="0"/>
              </a:spcBef>
              <a:spcAft>
                <a:spcPct val="35000"/>
              </a:spcAft>
            </a:pPr>
            <a:r>
              <a:rPr lang="es-CO" sz="1400" b="1" dirty="0" smtClean="0"/>
              <a:t>Cumplimiento Norma Predio</a:t>
            </a:r>
            <a:endParaRPr lang="es-CO" sz="1400" b="1" kern="1200" dirty="0" smtClean="0"/>
          </a:p>
        </p:txBody>
      </p:sp>
      <p:sp>
        <p:nvSpPr>
          <p:cNvPr id="40" name="39 Forma libre"/>
          <p:cNvSpPr/>
          <p:nvPr/>
        </p:nvSpPr>
        <p:spPr>
          <a:xfrm>
            <a:off x="4109059" y="3975802"/>
            <a:ext cx="1841885" cy="559852"/>
          </a:xfrm>
          <a:custGeom>
            <a:avLst/>
            <a:gdLst>
              <a:gd name="connsiteX0" fmla="*/ 0 w 2230857"/>
              <a:gd name="connsiteY0" fmla="*/ 115473 h 1154730"/>
              <a:gd name="connsiteX1" fmla="*/ 115473 w 2230857"/>
              <a:gd name="connsiteY1" fmla="*/ 0 h 1154730"/>
              <a:gd name="connsiteX2" fmla="*/ 2115384 w 2230857"/>
              <a:gd name="connsiteY2" fmla="*/ 0 h 1154730"/>
              <a:gd name="connsiteX3" fmla="*/ 2230857 w 2230857"/>
              <a:gd name="connsiteY3" fmla="*/ 115473 h 1154730"/>
              <a:gd name="connsiteX4" fmla="*/ 2230857 w 2230857"/>
              <a:gd name="connsiteY4" fmla="*/ 1039257 h 1154730"/>
              <a:gd name="connsiteX5" fmla="*/ 2115384 w 2230857"/>
              <a:gd name="connsiteY5" fmla="*/ 1154730 h 1154730"/>
              <a:gd name="connsiteX6" fmla="*/ 115473 w 2230857"/>
              <a:gd name="connsiteY6" fmla="*/ 1154730 h 1154730"/>
              <a:gd name="connsiteX7" fmla="*/ 0 w 2230857"/>
              <a:gd name="connsiteY7" fmla="*/ 1039257 h 1154730"/>
              <a:gd name="connsiteX8" fmla="*/ 0 w 2230857"/>
              <a:gd name="connsiteY8" fmla="*/ 115473 h 115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0857" h="1154730">
                <a:moveTo>
                  <a:pt x="0" y="115473"/>
                </a:moveTo>
                <a:cubicBezTo>
                  <a:pt x="0" y="51699"/>
                  <a:pt x="51699" y="0"/>
                  <a:pt x="115473" y="0"/>
                </a:cubicBezTo>
                <a:lnTo>
                  <a:pt x="2115384" y="0"/>
                </a:lnTo>
                <a:cubicBezTo>
                  <a:pt x="2179158" y="0"/>
                  <a:pt x="2230857" y="51699"/>
                  <a:pt x="2230857" y="115473"/>
                </a:cubicBezTo>
                <a:lnTo>
                  <a:pt x="2230857" y="1039257"/>
                </a:lnTo>
                <a:cubicBezTo>
                  <a:pt x="2230857" y="1103031"/>
                  <a:pt x="2179158" y="1154730"/>
                  <a:pt x="2115384" y="1154730"/>
                </a:cubicBezTo>
                <a:lnTo>
                  <a:pt x="115473" y="1154730"/>
                </a:lnTo>
                <a:cubicBezTo>
                  <a:pt x="51699" y="1154730"/>
                  <a:pt x="0" y="1103031"/>
                  <a:pt x="0" y="1039257"/>
                </a:cubicBezTo>
                <a:lnTo>
                  <a:pt x="0" y="115473"/>
                </a:lnTo>
                <a:close/>
              </a:path>
            </a:pathLst>
          </a:custGeom>
        </p:spPr>
        <p:style>
          <a:lnRef idx="3">
            <a:schemeClr val="lt1"/>
          </a:lnRef>
          <a:fillRef idx="1">
            <a:schemeClr val="accent5"/>
          </a:fillRef>
          <a:effectRef idx="1">
            <a:schemeClr val="accent5"/>
          </a:effectRef>
          <a:fontRef idx="minor">
            <a:schemeClr val="lt1"/>
          </a:fontRef>
        </p:style>
        <p:txBody>
          <a:bodyPr spcFirstLastPara="0" vert="horz" wrap="square" lIns="64301" tIns="54141" rIns="64301" bIns="54141" numCol="1" spcCol="1270" anchor="ctr" anchorCtr="0">
            <a:noAutofit/>
          </a:bodyPr>
          <a:lstStyle/>
          <a:p>
            <a:pPr lvl="0" algn="ctr" defTabSz="711200">
              <a:lnSpc>
                <a:spcPct val="90000"/>
              </a:lnSpc>
              <a:spcBef>
                <a:spcPct val="0"/>
              </a:spcBef>
              <a:spcAft>
                <a:spcPct val="35000"/>
              </a:spcAft>
            </a:pPr>
            <a:r>
              <a:rPr lang="es-CO" sz="1400" b="1" dirty="0" smtClean="0"/>
              <a:t>Cumplimiento </a:t>
            </a:r>
            <a:r>
              <a:rPr lang="es-CO" sz="1400" b="1" dirty="0"/>
              <a:t>Í</a:t>
            </a:r>
            <a:r>
              <a:rPr lang="es-CO" sz="1400" b="1" dirty="0" smtClean="0"/>
              <a:t>ndice Ocupación</a:t>
            </a:r>
            <a:endParaRPr lang="es-CO" sz="1400" b="1" kern="1200" dirty="0" smtClean="0"/>
          </a:p>
        </p:txBody>
      </p:sp>
      <p:sp>
        <p:nvSpPr>
          <p:cNvPr id="44" name="43 Forma libre"/>
          <p:cNvSpPr/>
          <p:nvPr/>
        </p:nvSpPr>
        <p:spPr>
          <a:xfrm>
            <a:off x="6403410" y="2577251"/>
            <a:ext cx="1841886" cy="699805"/>
          </a:xfrm>
          <a:custGeom>
            <a:avLst/>
            <a:gdLst>
              <a:gd name="connsiteX0" fmla="*/ 0 w 2230857"/>
              <a:gd name="connsiteY0" fmla="*/ 115473 h 1154730"/>
              <a:gd name="connsiteX1" fmla="*/ 115473 w 2230857"/>
              <a:gd name="connsiteY1" fmla="*/ 0 h 1154730"/>
              <a:gd name="connsiteX2" fmla="*/ 2115384 w 2230857"/>
              <a:gd name="connsiteY2" fmla="*/ 0 h 1154730"/>
              <a:gd name="connsiteX3" fmla="*/ 2230857 w 2230857"/>
              <a:gd name="connsiteY3" fmla="*/ 115473 h 1154730"/>
              <a:gd name="connsiteX4" fmla="*/ 2230857 w 2230857"/>
              <a:gd name="connsiteY4" fmla="*/ 1039257 h 1154730"/>
              <a:gd name="connsiteX5" fmla="*/ 2115384 w 2230857"/>
              <a:gd name="connsiteY5" fmla="*/ 1154730 h 1154730"/>
              <a:gd name="connsiteX6" fmla="*/ 115473 w 2230857"/>
              <a:gd name="connsiteY6" fmla="*/ 1154730 h 1154730"/>
              <a:gd name="connsiteX7" fmla="*/ 0 w 2230857"/>
              <a:gd name="connsiteY7" fmla="*/ 1039257 h 1154730"/>
              <a:gd name="connsiteX8" fmla="*/ 0 w 2230857"/>
              <a:gd name="connsiteY8" fmla="*/ 115473 h 115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0857" h="1154730">
                <a:moveTo>
                  <a:pt x="0" y="115473"/>
                </a:moveTo>
                <a:cubicBezTo>
                  <a:pt x="0" y="51699"/>
                  <a:pt x="51699" y="0"/>
                  <a:pt x="115473" y="0"/>
                </a:cubicBezTo>
                <a:lnTo>
                  <a:pt x="2115384" y="0"/>
                </a:lnTo>
                <a:cubicBezTo>
                  <a:pt x="2179158" y="0"/>
                  <a:pt x="2230857" y="51699"/>
                  <a:pt x="2230857" y="115473"/>
                </a:cubicBezTo>
                <a:lnTo>
                  <a:pt x="2230857" y="1039257"/>
                </a:lnTo>
                <a:cubicBezTo>
                  <a:pt x="2230857" y="1103031"/>
                  <a:pt x="2179158" y="1154730"/>
                  <a:pt x="2115384" y="1154730"/>
                </a:cubicBezTo>
                <a:lnTo>
                  <a:pt x="115473" y="1154730"/>
                </a:lnTo>
                <a:cubicBezTo>
                  <a:pt x="51699" y="1154730"/>
                  <a:pt x="0" y="1103031"/>
                  <a:pt x="0" y="1039257"/>
                </a:cubicBezTo>
                <a:lnTo>
                  <a:pt x="0" y="115473"/>
                </a:lnTo>
                <a:close/>
              </a:path>
            </a:pathLst>
          </a:custGeom>
        </p:spPr>
        <p:style>
          <a:lnRef idx="3">
            <a:schemeClr val="lt1"/>
          </a:lnRef>
          <a:fillRef idx="1">
            <a:schemeClr val="accent5"/>
          </a:fillRef>
          <a:effectRef idx="1">
            <a:schemeClr val="accent5"/>
          </a:effectRef>
          <a:fontRef idx="minor">
            <a:schemeClr val="lt1"/>
          </a:fontRef>
        </p:style>
        <p:txBody>
          <a:bodyPr spcFirstLastPara="0" vert="horz" wrap="square" lIns="64301" tIns="54141" rIns="64301" bIns="54141" numCol="1" spcCol="1270" anchor="ctr" anchorCtr="0">
            <a:noAutofit/>
          </a:bodyPr>
          <a:lstStyle/>
          <a:p>
            <a:pPr lvl="0" algn="ctr" defTabSz="711200">
              <a:lnSpc>
                <a:spcPct val="90000"/>
              </a:lnSpc>
              <a:spcBef>
                <a:spcPct val="0"/>
              </a:spcBef>
              <a:spcAft>
                <a:spcPct val="35000"/>
              </a:spcAft>
            </a:pPr>
            <a:r>
              <a:rPr lang="es-CO" sz="1400" b="1" dirty="0" smtClean="0"/>
              <a:t>Cumplimiento Índice Construcción</a:t>
            </a:r>
            <a:endParaRPr lang="es-CO" sz="1400" b="1" kern="1200" dirty="0" smtClean="0"/>
          </a:p>
        </p:txBody>
      </p:sp>
      <p:sp>
        <p:nvSpPr>
          <p:cNvPr id="2" name="1 CuadroTexto"/>
          <p:cNvSpPr txBox="1"/>
          <p:nvPr/>
        </p:nvSpPr>
        <p:spPr>
          <a:xfrm>
            <a:off x="914399" y="1364779"/>
            <a:ext cx="3766783" cy="369332"/>
          </a:xfrm>
          <a:prstGeom prst="rect">
            <a:avLst/>
          </a:prstGeom>
          <a:noFill/>
        </p:spPr>
        <p:txBody>
          <a:bodyPr wrap="square" rtlCol="0">
            <a:spAutoFit/>
          </a:bodyPr>
          <a:lstStyle/>
          <a:p>
            <a:r>
              <a:rPr lang="es-CO" dirty="0" smtClean="0"/>
              <a:t>Se puede ampliar en un predio ?</a:t>
            </a:r>
            <a:endParaRPr lang="es-CO" dirty="0"/>
          </a:p>
        </p:txBody>
      </p:sp>
      <p:sp>
        <p:nvSpPr>
          <p:cNvPr id="45" name="44 CuadroTexto"/>
          <p:cNvSpPr txBox="1"/>
          <p:nvPr/>
        </p:nvSpPr>
        <p:spPr>
          <a:xfrm>
            <a:off x="3166281" y="2063087"/>
            <a:ext cx="3766783" cy="369332"/>
          </a:xfrm>
          <a:prstGeom prst="rect">
            <a:avLst/>
          </a:prstGeom>
          <a:noFill/>
        </p:spPr>
        <p:txBody>
          <a:bodyPr wrap="square" rtlCol="0">
            <a:spAutoFit/>
          </a:bodyPr>
          <a:lstStyle/>
          <a:p>
            <a:r>
              <a:rPr lang="es-CO" dirty="0" smtClean="0"/>
              <a:t>Debe cumplir tres condiciones:</a:t>
            </a:r>
            <a:endParaRPr lang="es-CO" dirty="0"/>
          </a:p>
        </p:txBody>
      </p:sp>
    </p:spTree>
    <p:extLst>
      <p:ext uri="{BB962C8B-B14F-4D97-AF65-F5344CB8AC3E}">
        <p14:creationId xmlns:p14="http://schemas.microsoft.com/office/powerpoint/2010/main" val="96092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box(in)">
                                      <p:cBhvr>
                                        <p:cTn id="7"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132735" y="57700"/>
            <a:ext cx="6415549" cy="782958"/>
          </a:xfrm>
          <a:prstGeom prst="rect">
            <a:avLst/>
          </a:prstGeom>
          <a:noFill/>
        </p:spPr>
        <p:txBody>
          <a:bodyPr wrap="square" rtlCol="0" anchor="ctr" anchorCtr="0">
            <a:noAutofit/>
          </a:bodyPr>
          <a:lstStyle/>
          <a:p>
            <a:endParaRPr lang="es-CO" sz="3200" b="1" dirty="0">
              <a:solidFill>
                <a:schemeClr val="bg1"/>
              </a:solidFill>
            </a:endParaRPr>
          </a:p>
        </p:txBody>
      </p:sp>
      <p:sp>
        <p:nvSpPr>
          <p:cNvPr id="3" name="2 CuadroTexto"/>
          <p:cNvSpPr txBox="1"/>
          <p:nvPr/>
        </p:nvSpPr>
        <p:spPr>
          <a:xfrm>
            <a:off x="285135" y="210100"/>
            <a:ext cx="6415549" cy="782958"/>
          </a:xfrm>
          <a:prstGeom prst="rect">
            <a:avLst/>
          </a:prstGeom>
          <a:noFill/>
        </p:spPr>
        <p:txBody>
          <a:bodyPr wrap="square" rtlCol="0" anchor="ctr" anchorCtr="0">
            <a:noAutofit/>
          </a:bodyPr>
          <a:lstStyle/>
          <a:p>
            <a:r>
              <a:rPr lang="es-CO" sz="3200" b="1" dirty="0">
                <a:solidFill>
                  <a:schemeClr val="bg1"/>
                </a:solidFill>
              </a:rPr>
              <a:t>Consulta por Ámbito </a:t>
            </a:r>
            <a:r>
              <a:rPr lang="es-CO" sz="3200" b="1" dirty="0" smtClean="0">
                <a:solidFill>
                  <a:schemeClr val="bg1"/>
                </a:solidFill>
              </a:rPr>
              <a:t>Oferta Redistribución </a:t>
            </a:r>
            <a:endParaRPr lang="es-CO" sz="3200" b="1"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0" y="0"/>
            <a:ext cx="9144000" cy="1037230"/>
          </a:xfrm>
          <a:prstGeom prst="rect">
            <a:avLst/>
          </a:prstGeom>
          <a:noFill/>
          <a:ln w="9525">
            <a:noFill/>
            <a:miter lim="800000"/>
            <a:headEnd/>
            <a:tailEnd/>
          </a:ln>
        </p:spPr>
      </p:pic>
      <p:sp>
        <p:nvSpPr>
          <p:cNvPr id="6" name="5 Rectángulo"/>
          <p:cNvSpPr/>
          <p:nvPr/>
        </p:nvSpPr>
        <p:spPr>
          <a:xfrm>
            <a:off x="1139588" y="267101"/>
            <a:ext cx="5697939" cy="830997"/>
          </a:xfrm>
          <a:prstGeom prst="rect">
            <a:avLst/>
          </a:prstGeom>
          <a:solidFill>
            <a:schemeClr val="bg1"/>
          </a:solidFill>
        </p:spPr>
        <p:txBody>
          <a:bodyPr wrap="square">
            <a:spAutoFit/>
          </a:bodyPr>
          <a:lstStyle/>
          <a:p>
            <a:r>
              <a:rPr lang="es-ES" sz="2400" b="1" dirty="0" smtClean="0">
                <a:solidFill>
                  <a:schemeClr val="bg2">
                    <a:lumMod val="25000"/>
                  </a:schemeClr>
                </a:solidFill>
              </a:rPr>
              <a:t>¿Cuáles predios carecen de cada espacio por tipo de ambiente?</a:t>
            </a:r>
          </a:p>
        </p:txBody>
      </p:sp>
      <p:sp>
        <p:nvSpPr>
          <p:cNvPr id="8" name="7 Rectángulo"/>
          <p:cNvSpPr/>
          <p:nvPr/>
        </p:nvSpPr>
        <p:spPr bwMode="auto">
          <a:xfrm rot="16200000">
            <a:off x="-2019464" y="3384666"/>
            <a:ext cx="5238771"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O" sz="2400" b="1" dirty="0" smtClean="0">
                <a:solidFill>
                  <a:schemeClr val="bg1">
                    <a:lumMod val="75000"/>
                  </a:schemeClr>
                </a:solidFill>
                <a:latin typeface="Arial" pitchFamily="34" charset="0"/>
                <a:cs typeface="Arial" pitchFamily="34" charset="0"/>
              </a:rPr>
              <a:t>Consulta por Ámbito  de la Oferta Ampliación</a:t>
            </a:r>
            <a:endParaRPr lang="en-US" sz="2400" b="1" dirty="0">
              <a:solidFill>
                <a:schemeClr val="bg1">
                  <a:lumMod val="75000"/>
                </a:schemeClr>
              </a:solidFill>
              <a:latin typeface="Arial" pitchFamily="34" charset="0"/>
              <a:cs typeface="Arial" pitchFamily="34" charset="0"/>
            </a:endParaRPr>
          </a:p>
        </p:txBody>
      </p:sp>
      <p:grpSp>
        <p:nvGrpSpPr>
          <p:cNvPr id="29" name="28 Grupo"/>
          <p:cNvGrpSpPr/>
          <p:nvPr/>
        </p:nvGrpSpPr>
        <p:grpSpPr>
          <a:xfrm>
            <a:off x="914401" y="1334611"/>
            <a:ext cx="7929350" cy="999157"/>
            <a:chOff x="1910684" y="2060814"/>
            <a:chExt cx="6605519" cy="1105468"/>
          </a:xfrm>
        </p:grpSpPr>
        <p:pic>
          <p:nvPicPr>
            <p:cNvPr id="30" name="Picture 2"/>
            <p:cNvPicPr>
              <a:picLocks noChangeAspect="1" noChangeArrowheads="1"/>
            </p:cNvPicPr>
            <p:nvPr/>
          </p:nvPicPr>
          <p:blipFill>
            <a:blip r:embed="rId3" cstate="print"/>
            <a:srcRect l="9532" b="3576"/>
            <a:stretch>
              <a:fillRect/>
            </a:stretch>
          </p:blipFill>
          <p:spPr bwMode="auto">
            <a:xfrm>
              <a:off x="1910686" y="2060814"/>
              <a:ext cx="6605517" cy="1105468"/>
            </a:xfrm>
            <a:prstGeom prst="rect">
              <a:avLst/>
            </a:prstGeom>
            <a:noFill/>
            <a:ln w="9525">
              <a:noFill/>
              <a:miter lim="800000"/>
              <a:headEnd/>
              <a:tailEnd/>
            </a:ln>
          </p:spPr>
        </p:pic>
        <p:sp>
          <p:nvSpPr>
            <p:cNvPr id="34" name="33 Rectángulo"/>
            <p:cNvSpPr/>
            <p:nvPr/>
          </p:nvSpPr>
          <p:spPr>
            <a:xfrm>
              <a:off x="1910684" y="2101971"/>
              <a:ext cx="6537279" cy="817258"/>
            </a:xfrm>
            <a:prstGeom prst="rect">
              <a:avLst/>
            </a:prstGeom>
            <a:ln>
              <a:noFill/>
            </a:ln>
          </p:spPr>
          <p:txBody>
            <a:bodyPr wrap="square">
              <a:spAutoFit/>
            </a:bodyPr>
            <a:lstStyle/>
            <a:p>
              <a:pPr algn="r"/>
              <a:r>
                <a:rPr lang="es-CO" sz="2400" b="1" dirty="0" smtClean="0">
                  <a:solidFill>
                    <a:srgbClr val="00B0F0"/>
                  </a:solidFill>
                </a:rPr>
                <a:t>Posibilidad de Construcción en Primer Piso</a:t>
              </a:r>
            </a:p>
            <a:p>
              <a:pPr algn="r"/>
              <a:r>
                <a:rPr lang="es-ES" dirty="0" smtClean="0">
                  <a:solidFill>
                    <a:schemeClr val="bg1">
                      <a:lumMod val="50000"/>
                    </a:schemeClr>
                  </a:solidFill>
                </a:rPr>
                <a:t>Indicador que muestra el área disponible para construir en primer piso.</a:t>
              </a:r>
            </a:p>
          </p:txBody>
        </p:sp>
      </p:grpSp>
      <p:grpSp>
        <p:nvGrpSpPr>
          <p:cNvPr id="59" name="58 Grupo"/>
          <p:cNvGrpSpPr/>
          <p:nvPr/>
        </p:nvGrpSpPr>
        <p:grpSpPr>
          <a:xfrm>
            <a:off x="1224494" y="3084394"/>
            <a:ext cx="1841886" cy="1393384"/>
            <a:chOff x="2960101" y="1772896"/>
            <a:chExt cx="1841886" cy="1393384"/>
          </a:xfrm>
        </p:grpSpPr>
        <p:grpSp>
          <p:nvGrpSpPr>
            <p:cNvPr id="60" name="27 Grupo"/>
            <p:cNvGrpSpPr/>
            <p:nvPr/>
          </p:nvGrpSpPr>
          <p:grpSpPr>
            <a:xfrm>
              <a:off x="2960101" y="1772896"/>
              <a:ext cx="1841886" cy="1393384"/>
              <a:chOff x="4197219" y="590452"/>
              <a:chExt cx="2321582" cy="1633316"/>
            </a:xfrm>
          </p:grpSpPr>
          <p:sp>
            <p:nvSpPr>
              <p:cNvPr id="62" name="61 Forma libre"/>
              <p:cNvSpPr/>
              <p:nvPr/>
            </p:nvSpPr>
            <p:spPr>
              <a:xfrm>
                <a:off x="4697925" y="1376399"/>
                <a:ext cx="1376172" cy="847369"/>
              </a:xfrm>
              <a:custGeom>
                <a:avLst/>
                <a:gdLst>
                  <a:gd name="connsiteX0" fmla="*/ 0 w 3468763"/>
                  <a:gd name="connsiteY0" fmla="*/ 346876 h 3502988"/>
                  <a:gd name="connsiteX1" fmla="*/ 346876 w 3468763"/>
                  <a:gd name="connsiteY1" fmla="*/ 0 h 3502988"/>
                  <a:gd name="connsiteX2" fmla="*/ 3121887 w 3468763"/>
                  <a:gd name="connsiteY2" fmla="*/ 0 h 3502988"/>
                  <a:gd name="connsiteX3" fmla="*/ 3468763 w 3468763"/>
                  <a:gd name="connsiteY3" fmla="*/ 346876 h 3502988"/>
                  <a:gd name="connsiteX4" fmla="*/ 3468763 w 3468763"/>
                  <a:gd name="connsiteY4" fmla="*/ 3156112 h 3502988"/>
                  <a:gd name="connsiteX5" fmla="*/ 3121887 w 3468763"/>
                  <a:gd name="connsiteY5" fmla="*/ 3502988 h 3502988"/>
                  <a:gd name="connsiteX6" fmla="*/ 346876 w 3468763"/>
                  <a:gd name="connsiteY6" fmla="*/ 3502988 h 3502988"/>
                  <a:gd name="connsiteX7" fmla="*/ 0 w 3468763"/>
                  <a:gd name="connsiteY7" fmla="*/ 3156112 h 3502988"/>
                  <a:gd name="connsiteX8" fmla="*/ 0 w 3468763"/>
                  <a:gd name="connsiteY8" fmla="*/ 346876 h 350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8763" h="3502988">
                    <a:moveTo>
                      <a:pt x="0" y="346876"/>
                    </a:moveTo>
                    <a:cubicBezTo>
                      <a:pt x="0" y="155302"/>
                      <a:pt x="155302" y="0"/>
                      <a:pt x="346876" y="0"/>
                    </a:cubicBezTo>
                    <a:lnTo>
                      <a:pt x="3121887" y="0"/>
                    </a:lnTo>
                    <a:cubicBezTo>
                      <a:pt x="3313461" y="0"/>
                      <a:pt x="3468763" y="155302"/>
                      <a:pt x="3468763" y="346876"/>
                    </a:cubicBezTo>
                    <a:lnTo>
                      <a:pt x="3468763" y="3156112"/>
                    </a:lnTo>
                    <a:cubicBezTo>
                      <a:pt x="3468763" y="3347686"/>
                      <a:pt x="3313461" y="3502988"/>
                      <a:pt x="3121887" y="3502988"/>
                    </a:cubicBezTo>
                    <a:lnTo>
                      <a:pt x="346876" y="3502988"/>
                    </a:lnTo>
                    <a:cubicBezTo>
                      <a:pt x="155302" y="3502988"/>
                      <a:pt x="0" y="3347686"/>
                      <a:pt x="0" y="3156112"/>
                    </a:cubicBezTo>
                    <a:lnTo>
                      <a:pt x="0" y="346876"/>
                    </a:lnTo>
                    <a:close/>
                  </a:path>
                </a:pathLst>
              </a:custGeom>
              <a:noFill/>
              <a:ln>
                <a:solidFill>
                  <a:srgbClr val="FFC000"/>
                </a:solidFill>
              </a:ln>
            </p:spPr>
            <p:style>
              <a:lnRef idx="2">
                <a:schemeClr val="accent6"/>
              </a:lnRef>
              <a:fillRef idx="1">
                <a:schemeClr val="lt1"/>
              </a:fillRef>
              <a:effectRef idx="0">
                <a:schemeClr val="accent6"/>
              </a:effectRef>
              <a:fontRef idx="minor">
                <a:schemeClr val="dk1"/>
              </a:fontRef>
            </p:style>
            <p:txBody>
              <a:bodyPr spcFirstLastPara="0" vert="horz" wrap="square" lIns="204438" tIns="204438" rIns="204438" bIns="955079" numCol="1" spcCol="1270" anchor="t" anchorCtr="0">
                <a:noAutofit/>
              </a:bodyPr>
              <a:lstStyle/>
              <a:p>
                <a:pPr marL="171450" lvl="1" indent="-171450" algn="l" defTabSz="800100">
                  <a:lnSpc>
                    <a:spcPct val="90000"/>
                  </a:lnSpc>
                  <a:spcBef>
                    <a:spcPct val="0"/>
                  </a:spcBef>
                  <a:spcAft>
                    <a:spcPct val="15000"/>
                  </a:spcAft>
                </a:pPr>
                <a:endParaRPr lang="es-CO" sz="1800" kern="1200" dirty="0" smtClean="0">
                  <a:latin typeface="Calibri" pitchFamily="34" charset="0"/>
                </a:endParaRPr>
              </a:p>
            </p:txBody>
          </p:sp>
          <p:sp>
            <p:nvSpPr>
              <p:cNvPr id="63" name="62 Forma libre"/>
              <p:cNvSpPr/>
              <p:nvPr/>
            </p:nvSpPr>
            <p:spPr>
              <a:xfrm>
                <a:off x="4197219" y="590452"/>
                <a:ext cx="2321582" cy="901534"/>
              </a:xfrm>
              <a:custGeom>
                <a:avLst/>
                <a:gdLst>
                  <a:gd name="connsiteX0" fmla="*/ 0 w 2230857"/>
                  <a:gd name="connsiteY0" fmla="*/ 115473 h 1154730"/>
                  <a:gd name="connsiteX1" fmla="*/ 115473 w 2230857"/>
                  <a:gd name="connsiteY1" fmla="*/ 0 h 1154730"/>
                  <a:gd name="connsiteX2" fmla="*/ 2115384 w 2230857"/>
                  <a:gd name="connsiteY2" fmla="*/ 0 h 1154730"/>
                  <a:gd name="connsiteX3" fmla="*/ 2230857 w 2230857"/>
                  <a:gd name="connsiteY3" fmla="*/ 115473 h 1154730"/>
                  <a:gd name="connsiteX4" fmla="*/ 2230857 w 2230857"/>
                  <a:gd name="connsiteY4" fmla="*/ 1039257 h 1154730"/>
                  <a:gd name="connsiteX5" fmla="*/ 2115384 w 2230857"/>
                  <a:gd name="connsiteY5" fmla="*/ 1154730 h 1154730"/>
                  <a:gd name="connsiteX6" fmla="*/ 115473 w 2230857"/>
                  <a:gd name="connsiteY6" fmla="*/ 1154730 h 1154730"/>
                  <a:gd name="connsiteX7" fmla="*/ 0 w 2230857"/>
                  <a:gd name="connsiteY7" fmla="*/ 1039257 h 1154730"/>
                  <a:gd name="connsiteX8" fmla="*/ 0 w 2230857"/>
                  <a:gd name="connsiteY8" fmla="*/ 115473 h 115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0857" h="1154730">
                    <a:moveTo>
                      <a:pt x="0" y="115473"/>
                    </a:moveTo>
                    <a:cubicBezTo>
                      <a:pt x="0" y="51699"/>
                      <a:pt x="51699" y="0"/>
                      <a:pt x="115473" y="0"/>
                    </a:cubicBezTo>
                    <a:lnTo>
                      <a:pt x="2115384" y="0"/>
                    </a:lnTo>
                    <a:cubicBezTo>
                      <a:pt x="2179158" y="0"/>
                      <a:pt x="2230857" y="51699"/>
                      <a:pt x="2230857" y="115473"/>
                    </a:cubicBezTo>
                    <a:lnTo>
                      <a:pt x="2230857" y="1039257"/>
                    </a:lnTo>
                    <a:cubicBezTo>
                      <a:pt x="2230857" y="1103031"/>
                      <a:pt x="2179158" y="1154730"/>
                      <a:pt x="2115384" y="1154730"/>
                    </a:cubicBezTo>
                    <a:lnTo>
                      <a:pt x="115473" y="1154730"/>
                    </a:lnTo>
                    <a:cubicBezTo>
                      <a:pt x="51699" y="1154730"/>
                      <a:pt x="0" y="1103031"/>
                      <a:pt x="0" y="1039257"/>
                    </a:cubicBezTo>
                    <a:lnTo>
                      <a:pt x="0" y="115473"/>
                    </a:lnTo>
                    <a:close/>
                  </a:path>
                </a:pathLst>
              </a:custGeom>
              <a:solidFill>
                <a:srgbClr val="FFC000"/>
              </a:solidFill>
            </p:spPr>
            <p:style>
              <a:lnRef idx="3">
                <a:schemeClr val="lt1"/>
              </a:lnRef>
              <a:fillRef idx="1">
                <a:schemeClr val="accent6"/>
              </a:fillRef>
              <a:effectRef idx="1">
                <a:schemeClr val="accent6"/>
              </a:effectRef>
              <a:fontRef idx="minor">
                <a:schemeClr val="lt1"/>
              </a:fontRef>
            </p:style>
            <p:txBody>
              <a:bodyPr spcFirstLastPara="0" vert="horz" wrap="square" lIns="64301" tIns="54141" rIns="64301" bIns="54141" numCol="1" spcCol="1270" anchor="ctr" anchorCtr="0">
                <a:noAutofit/>
              </a:bodyPr>
              <a:lstStyle/>
              <a:p>
                <a:pPr lvl="0" algn="ctr" defTabSz="711200">
                  <a:lnSpc>
                    <a:spcPct val="90000"/>
                  </a:lnSpc>
                  <a:spcBef>
                    <a:spcPct val="0"/>
                  </a:spcBef>
                  <a:spcAft>
                    <a:spcPct val="35000"/>
                  </a:spcAft>
                </a:pPr>
                <a:r>
                  <a:rPr lang="es-CO" b="1" dirty="0" smtClean="0"/>
                  <a:t>Porcentaje de Á</a:t>
                </a:r>
                <a:r>
                  <a:rPr lang="es-CO" b="1" kern="1200" dirty="0" smtClean="0"/>
                  <a:t>rea Ocupada Real en 1 piso</a:t>
                </a:r>
              </a:p>
            </p:txBody>
          </p:sp>
        </p:grpSp>
        <p:sp>
          <p:nvSpPr>
            <p:cNvPr id="61" name="60 CuadroTexto"/>
            <p:cNvSpPr txBox="1"/>
            <p:nvPr/>
          </p:nvSpPr>
          <p:spPr>
            <a:xfrm>
              <a:off x="3305100" y="2565778"/>
              <a:ext cx="1241945" cy="523220"/>
            </a:xfrm>
            <a:prstGeom prst="rect">
              <a:avLst/>
            </a:prstGeom>
            <a:noFill/>
          </p:spPr>
          <p:txBody>
            <a:bodyPr wrap="square" rtlCol="0">
              <a:spAutoFit/>
            </a:bodyPr>
            <a:lstStyle/>
            <a:p>
              <a:pPr algn="ctr"/>
              <a:r>
                <a:rPr lang="es-ES" sz="2800" dirty="0" smtClean="0"/>
                <a:t>18%</a:t>
              </a:r>
              <a:endParaRPr lang="es-ES" sz="2800" dirty="0"/>
            </a:p>
          </p:txBody>
        </p:sp>
      </p:grpSp>
      <p:cxnSp>
        <p:nvCxnSpPr>
          <p:cNvPr id="64" name="63 Conector recto de flecha"/>
          <p:cNvCxnSpPr/>
          <p:nvPr/>
        </p:nvCxnSpPr>
        <p:spPr>
          <a:xfrm>
            <a:off x="2972876" y="3877279"/>
            <a:ext cx="532263" cy="0"/>
          </a:xfrm>
          <a:prstGeom prst="straightConnector1">
            <a:avLst/>
          </a:prstGeom>
          <a:ln>
            <a:solidFill>
              <a:schemeClr val="tx2"/>
            </a:solidFill>
            <a:tailEnd type="arrow"/>
          </a:ln>
        </p:spPr>
        <p:style>
          <a:lnRef idx="3">
            <a:schemeClr val="accent6"/>
          </a:lnRef>
          <a:fillRef idx="0">
            <a:schemeClr val="accent6"/>
          </a:fillRef>
          <a:effectRef idx="2">
            <a:schemeClr val="accent6"/>
          </a:effectRef>
          <a:fontRef idx="minor">
            <a:schemeClr val="tx1"/>
          </a:fontRef>
        </p:style>
      </p:cxnSp>
      <p:grpSp>
        <p:nvGrpSpPr>
          <p:cNvPr id="66" name="65 Grupo"/>
          <p:cNvGrpSpPr/>
          <p:nvPr/>
        </p:nvGrpSpPr>
        <p:grpSpPr>
          <a:xfrm>
            <a:off x="6446848" y="3088929"/>
            <a:ext cx="1841886" cy="1484894"/>
            <a:chOff x="2960102" y="1982144"/>
            <a:chExt cx="1841886" cy="1484894"/>
          </a:xfrm>
        </p:grpSpPr>
        <p:grpSp>
          <p:nvGrpSpPr>
            <p:cNvPr id="67" name="27 Grupo"/>
            <p:cNvGrpSpPr/>
            <p:nvPr/>
          </p:nvGrpSpPr>
          <p:grpSpPr>
            <a:xfrm>
              <a:off x="2960102" y="1982144"/>
              <a:ext cx="1841886" cy="1184136"/>
              <a:chOff x="4197218" y="835731"/>
              <a:chExt cx="2321581" cy="1388037"/>
            </a:xfrm>
          </p:grpSpPr>
          <p:sp>
            <p:nvSpPr>
              <p:cNvPr id="69" name="68 Forma libre"/>
              <p:cNvSpPr/>
              <p:nvPr/>
            </p:nvSpPr>
            <p:spPr>
              <a:xfrm>
                <a:off x="4697925" y="1376399"/>
                <a:ext cx="1376172" cy="847369"/>
              </a:xfrm>
              <a:custGeom>
                <a:avLst/>
                <a:gdLst>
                  <a:gd name="connsiteX0" fmla="*/ 0 w 3468763"/>
                  <a:gd name="connsiteY0" fmla="*/ 346876 h 3502988"/>
                  <a:gd name="connsiteX1" fmla="*/ 346876 w 3468763"/>
                  <a:gd name="connsiteY1" fmla="*/ 0 h 3502988"/>
                  <a:gd name="connsiteX2" fmla="*/ 3121887 w 3468763"/>
                  <a:gd name="connsiteY2" fmla="*/ 0 h 3502988"/>
                  <a:gd name="connsiteX3" fmla="*/ 3468763 w 3468763"/>
                  <a:gd name="connsiteY3" fmla="*/ 346876 h 3502988"/>
                  <a:gd name="connsiteX4" fmla="*/ 3468763 w 3468763"/>
                  <a:gd name="connsiteY4" fmla="*/ 3156112 h 3502988"/>
                  <a:gd name="connsiteX5" fmla="*/ 3121887 w 3468763"/>
                  <a:gd name="connsiteY5" fmla="*/ 3502988 h 3502988"/>
                  <a:gd name="connsiteX6" fmla="*/ 346876 w 3468763"/>
                  <a:gd name="connsiteY6" fmla="*/ 3502988 h 3502988"/>
                  <a:gd name="connsiteX7" fmla="*/ 0 w 3468763"/>
                  <a:gd name="connsiteY7" fmla="*/ 3156112 h 3502988"/>
                  <a:gd name="connsiteX8" fmla="*/ 0 w 3468763"/>
                  <a:gd name="connsiteY8" fmla="*/ 346876 h 350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8763" h="3502988">
                    <a:moveTo>
                      <a:pt x="0" y="346876"/>
                    </a:moveTo>
                    <a:cubicBezTo>
                      <a:pt x="0" y="155302"/>
                      <a:pt x="155302" y="0"/>
                      <a:pt x="346876" y="0"/>
                    </a:cubicBezTo>
                    <a:lnTo>
                      <a:pt x="3121887" y="0"/>
                    </a:lnTo>
                    <a:cubicBezTo>
                      <a:pt x="3313461" y="0"/>
                      <a:pt x="3468763" y="155302"/>
                      <a:pt x="3468763" y="346876"/>
                    </a:cubicBezTo>
                    <a:lnTo>
                      <a:pt x="3468763" y="3156112"/>
                    </a:lnTo>
                    <a:cubicBezTo>
                      <a:pt x="3468763" y="3347686"/>
                      <a:pt x="3313461" y="3502988"/>
                      <a:pt x="3121887" y="3502988"/>
                    </a:cubicBezTo>
                    <a:lnTo>
                      <a:pt x="346876" y="3502988"/>
                    </a:lnTo>
                    <a:cubicBezTo>
                      <a:pt x="155302" y="3502988"/>
                      <a:pt x="0" y="3347686"/>
                      <a:pt x="0" y="3156112"/>
                    </a:cubicBezTo>
                    <a:lnTo>
                      <a:pt x="0" y="346876"/>
                    </a:lnTo>
                    <a:close/>
                  </a:path>
                </a:pathLst>
              </a:custGeom>
              <a:noFill/>
              <a:ln>
                <a:solidFill>
                  <a:schemeClr val="tx2"/>
                </a:solidFill>
              </a:ln>
            </p:spPr>
            <p:style>
              <a:lnRef idx="2">
                <a:schemeClr val="accent6"/>
              </a:lnRef>
              <a:fillRef idx="1">
                <a:schemeClr val="lt1"/>
              </a:fillRef>
              <a:effectRef idx="0">
                <a:schemeClr val="accent6"/>
              </a:effectRef>
              <a:fontRef idx="minor">
                <a:schemeClr val="dk1"/>
              </a:fontRef>
            </p:style>
            <p:txBody>
              <a:bodyPr spcFirstLastPara="0" vert="horz" wrap="square" lIns="204438" tIns="204438" rIns="204438" bIns="955079" numCol="1" spcCol="1270" anchor="t" anchorCtr="0">
                <a:noAutofit/>
              </a:bodyPr>
              <a:lstStyle/>
              <a:p>
                <a:pPr marL="171450" lvl="1" indent="-171450" algn="l" defTabSz="800100">
                  <a:lnSpc>
                    <a:spcPct val="90000"/>
                  </a:lnSpc>
                  <a:spcBef>
                    <a:spcPct val="0"/>
                  </a:spcBef>
                  <a:spcAft>
                    <a:spcPct val="15000"/>
                  </a:spcAft>
                </a:pPr>
                <a:endParaRPr lang="es-CO" sz="1800" kern="1200" dirty="0" smtClean="0">
                  <a:latin typeface="Calibri" pitchFamily="34" charset="0"/>
                </a:endParaRPr>
              </a:p>
            </p:txBody>
          </p:sp>
          <p:sp>
            <p:nvSpPr>
              <p:cNvPr id="70" name="69 Forma libre"/>
              <p:cNvSpPr/>
              <p:nvPr/>
            </p:nvSpPr>
            <p:spPr>
              <a:xfrm>
                <a:off x="4197218" y="835731"/>
                <a:ext cx="2321581" cy="656255"/>
              </a:xfrm>
              <a:custGeom>
                <a:avLst/>
                <a:gdLst>
                  <a:gd name="connsiteX0" fmla="*/ 0 w 2230857"/>
                  <a:gd name="connsiteY0" fmla="*/ 115473 h 1154730"/>
                  <a:gd name="connsiteX1" fmla="*/ 115473 w 2230857"/>
                  <a:gd name="connsiteY1" fmla="*/ 0 h 1154730"/>
                  <a:gd name="connsiteX2" fmla="*/ 2115384 w 2230857"/>
                  <a:gd name="connsiteY2" fmla="*/ 0 h 1154730"/>
                  <a:gd name="connsiteX3" fmla="*/ 2230857 w 2230857"/>
                  <a:gd name="connsiteY3" fmla="*/ 115473 h 1154730"/>
                  <a:gd name="connsiteX4" fmla="*/ 2230857 w 2230857"/>
                  <a:gd name="connsiteY4" fmla="*/ 1039257 h 1154730"/>
                  <a:gd name="connsiteX5" fmla="*/ 2115384 w 2230857"/>
                  <a:gd name="connsiteY5" fmla="*/ 1154730 h 1154730"/>
                  <a:gd name="connsiteX6" fmla="*/ 115473 w 2230857"/>
                  <a:gd name="connsiteY6" fmla="*/ 1154730 h 1154730"/>
                  <a:gd name="connsiteX7" fmla="*/ 0 w 2230857"/>
                  <a:gd name="connsiteY7" fmla="*/ 1039257 h 1154730"/>
                  <a:gd name="connsiteX8" fmla="*/ 0 w 2230857"/>
                  <a:gd name="connsiteY8" fmla="*/ 115473 h 115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0857" h="1154730">
                    <a:moveTo>
                      <a:pt x="0" y="115473"/>
                    </a:moveTo>
                    <a:cubicBezTo>
                      <a:pt x="0" y="51699"/>
                      <a:pt x="51699" y="0"/>
                      <a:pt x="115473" y="0"/>
                    </a:cubicBezTo>
                    <a:lnTo>
                      <a:pt x="2115384" y="0"/>
                    </a:lnTo>
                    <a:cubicBezTo>
                      <a:pt x="2179158" y="0"/>
                      <a:pt x="2230857" y="51699"/>
                      <a:pt x="2230857" y="115473"/>
                    </a:cubicBezTo>
                    <a:lnTo>
                      <a:pt x="2230857" y="1039257"/>
                    </a:lnTo>
                    <a:cubicBezTo>
                      <a:pt x="2230857" y="1103031"/>
                      <a:pt x="2179158" y="1154730"/>
                      <a:pt x="2115384" y="1154730"/>
                    </a:cubicBezTo>
                    <a:lnTo>
                      <a:pt x="115473" y="1154730"/>
                    </a:lnTo>
                    <a:cubicBezTo>
                      <a:pt x="51699" y="1154730"/>
                      <a:pt x="0" y="1103031"/>
                      <a:pt x="0" y="1039257"/>
                    </a:cubicBezTo>
                    <a:lnTo>
                      <a:pt x="0" y="115473"/>
                    </a:lnTo>
                    <a:close/>
                  </a:path>
                </a:pathLst>
              </a:custGeom>
            </p:spPr>
            <p:style>
              <a:lnRef idx="3">
                <a:schemeClr val="lt1"/>
              </a:lnRef>
              <a:fillRef idx="1">
                <a:schemeClr val="accent1"/>
              </a:fillRef>
              <a:effectRef idx="1">
                <a:schemeClr val="accent1"/>
              </a:effectRef>
              <a:fontRef idx="minor">
                <a:schemeClr val="lt1"/>
              </a:fontRef>
            </p:style>
            <p:txBody>
              <a:bodyPr spcFirstLastPara="0" vert="horz" wrap="square" lIns="64301" tIns="54141" rIns="64301" bIns="54141" numCol="1" spcCol="1270" anchor="ctr" anchorCtr="0">
                <a:noAutofit/>
              </a:bodyPr>
              <a:lstStyle/>
              <a:p>
                <a:pPr lvl="0" algn="ctr" defTabSz="711200">
                  <a:lnSpc>
                    <a:spcPct val="90000"/>
                  </a:lnSpc>
                  <a:spcBef>
                    <a:spcPct val="0"/>
                  </a:spcBef>
                  <a:spcAft>
                    <a:spcPct val="35000"/>
                  </a:spcAft>
                </a:pPr>
                <a:r>
                  <a:rPr lang="es-CO" b="1" kern="1200" dirty="0" smtClean="0"/>
                  <a:t>M2 disponibles</a:t>
                </a:r>
              </a:p>
            </p:txBody>
          </p:sp>
        </p:grpSp>
        <p:sp>
          <p:nvSpPr>
            <p:cNvPr id="68" name="67 CuadroTexto"/>
            <p:cNvSpPr txBox="1"/>
            <p:nvPr/>
          </p:nvSpPr>
          <p:spPr>
            <a:xfrm>
              <a:off x="3350782" y="2574486"/>
              <a:ext cx="1078173" cy="892552"/>
            </a:xfrm>
            <a:prstGeom prst="rect">
              <a:avLst/>
            </a:prstGeom>
            <a:noFill/>
          </p:spPr>
          <p:txBody>
            <a:bodyPr wrap="square" rtlCol="0">
              <a:spAutoFit/>
            </a:bodyPr>
            <a:lstStyle/>
            <a:p>
              <a:pPr algn="ctr"/>
              <a:r>
                <a:rPr lang="es-CO" sz="2400" dirty="0" smtClean="0"/>
                <a:t>710 m</a:t>
              </a:r>
              <a:r>
                <a:rPr lang="es-CO" sz="2400" baseline="30000" dirty="0" smtClean="0"/>
                <a:t>2</a:t>
              </a:r>
              <a:endParaRPr lang="es-CO" sz="2800" dirty="0" smtClean="0"/>
            </a:p>
            <a:p>
              <a:pPr algn="ctr"/>
              <a:endParaRPr lang="es-ES" sz="2800" dirty="0"/>
            </a:p>
          </p:txBody>
        </p:sp>
      </p:grpSp>
      <p:cxnSp>
        <p:nvCxnSpPr>
          <p:cNvPr id="71" name="70 Conector recto de flecha"/>
          <p:cNvCxnSpPr/>
          <p:nvPr/>
        </p:nvCxnSpPr>
        <p:spPr>
          <a:xfrm>
            <a:off x="6198751" y="3954812"/>
            <a:ext cx="532263" cy="0"/>
          </a:xfrm>
          <a:prstGeom prst="straightConnector1">
            <a:avLst/>
          </a:prstGeom>
          <a:ln>
            <a:solidFill>
              <a:schemeClr val="tx2"/>
            </a:solidFill>
            <a:tailEnd type="arrow"/>
          </a:ln>
        </p:spPr>
        <p:style>
          <a:lnRef idx="3">
            <a:schemeClr val="accent6"/>
          </a:lnRef>
          <a:fillRef idx="0">
            <a:schemeClr val="accent6"/>
          </a:fillRef>
          <a:effectRef idx="2">
            <a:schemeClr val="accent6"/>
          </a:effectRef>
          <a:fontRef idx="minor">
            <a:schemeClr val="tx1"/>
          </a:fontRef>
        </p:style>
      </p:cxnSp>
      <p:sp>
        <p:nvSpPr>
          <p:cNvPr id="78" name="77 CuadroTexto"/>
          <p:cNvSpPr txBox="1"/>
          <p:nvPr/>
        </p:nvSpPr>
        <p:spPr>
          <a:xfrm>
            <a:off x="1582502" y="5462880"/>
            <a:ext cx="5910133" cy="646331"/>
          </a:xfrm>
          <a:prstGeom prst="rect">
            <a:avLst/>
          </a:prstGeom>
          <a:noFill/>
        </p:spPr>
        <p:txBody>
          <a:bodyPr wrap="square" rtlCol="0">
            <a:spAutoFit/>
          </a:bodyPr>
          <a:lstStyle/>
          <a:p>
            <a:pPr algn="just"/>
            <a:r>
              <a:rPr lang="es-CO" b="1" dirty="0" smtClean="0">
                <a:solidFill>
                  <a:srgbClr val="3E5238"/>
                </a:solidFill>
              </a:rPr>
              <a:t>El Colegio Don Bosco tiene 710 metros cuadrados disponibles en primer piso</a:t>
            </a:r>
            <a:endParaRPr lang="es-ES" b="1" dirty="0">
              <a:solidFill>
                <a:srgbClr val="3E5238"/>
              </a:solidFill>
            </a:endParaRPr>
          </a:p>
        </p:txBody>
      </p:sp>
      <p:pic>
        <p:nvPicPr>
          <p:cNvPr id="31" name="Picture 3">
            <a:hlinkClick r:id="rId4" action="ppaction://hlinkpres?slideindex=58&amp;slidetitle=Diapositiva 58"/>
          </p:cNvPr>
          <p:cNvPicPr>
            <a:picLocks noChangeAspect="1" noChangeArrowheads="1"/>
          </p:cNvPicPr>
          <p:nvPr/>
        </p:nvPicPr>
        <p:blipFill>
          <a:blip r:embed="rId5" cstate="print"/>
          <a:srcRect l="15265" r="21343" b="4229"/>
          <a:stretch>
            <a:fillRect/>
          </a:stretch>
        </p:blipFill>
        <p:spPr bwMode="auto">
          <a:xfrm>
            <a:off x="8407007" y="6250675"/>
            <a:ext cx="736993" cy="607325"/>
          </a:xfrm>
          <a:prstGeom prst="rect">
            <a:avLst/>
          </a:prstGeom>
          <a:noFill/>
          <a:ln w="9525">
            <a:noFill/>
            <a:miter lim="800000"/>
            <a:headEnd/>
            <a:tailEnd/>
          </a:ln>
        </p:spPr>
      </p:pic>
      <p:sp>
        <p:nvSpPr>
          <p:cNvPr id="32" name="31 Rectángulo"/>
          <p:cNvSpPr/>
          <p:nvPr/>
        </p:nvSpPr>
        <p:spPr>
          <a:xfrm>
            <a:off x="1047240" y="208929"/>
            <a:ext cx="7905691" cy="954107"/>
          </a:xfrm>
          <a:prstGeom prst="rect">
            <a:avLst/>
          </a:prstGeom>
          <a:solidFill>
            <a:schemeClr val="bg1"/>
          </a:solidFill>
        </p:spPr>
        <p:txBody>
          <a:bodyPr wrap="square">
            <a:spAutoFit/>
          </a:bodyPr>
          <a:lstStyle/>
          <a:p>
            <a:r>
              <a:rPr lang="es-ES" sz="2800" b="1" dirty="0" smtClean="0">
                <a:ln w="11430"/>
                <a:solidFill>
                  <a:schemeClr val="accent3">
                    <a:lumMod val="50000"/>
                  </a:schemeClr>
                </a:solidFill>
              </a:rPr>
              <a:t>¿Cuáles predios tienen área disponible para ampliar infraestructura?</a:t>
            </a:r>
            <a:endParaRPr lang="es-ES" sz="2800" b="1" dirty="0">
              <a:ln w="11430"/>
              <a:solidFill>
                <a:schemeClr val="accent3">
                  <a:lumMod val="50000"/>
                </a:schemeClr>
              </a:solidFill>
            </a:endParaRPr>
          </a:p>
        </p:txBody>
      </p:sp>
      <p:grpSp>
        <p:nvGrpSpPr>
          <p:cNvPr id="35" name="78 Grupo"/>
          <p:cNvGrpSpPr/>
          <p:nvPr/>
        </p:nvGrpSpPr>
        <p:grpSpPr>
          <a:xfrm>
            <a:off x="3111689" y="3057089"/>
            <a:ext cx="3370997" cy="1542195"/>
            <a:chOff x="4509508" y="3209023"/>
            <a:chExt cx="2267312" cy="1635388"/>
          </a:xfrm>
        </p:grpSpPr>
        <p:pic>
          <p:nvPicPr>
            <p:cNvPr id="36" name="Picture 26" descr="School blackboard isolated on white background"/>
            <p:cNvPicPr>
              <a:picLocks noChangeAspect="1" noChangeArrowheads="1"/>
            </p:cNvPicPr>
            <p:nvPr/>
          </p:nvPicPr>
          <p:blipFill>
            <a:blip r:embed="rId6" cstate="print"/>
            <a:srcRect l="9597" r="8821" b="15481"/>
            <a:stretch>
              <a:fillRect/>
            </a:stretch>
          </p:blipFill>
          <p:spPr bwMode="auto">
            <a:xfrm>
              <a:off x="4800747" y="3443787"/>
              <a:ext cx="1779135" cy="1400624"/>
            </a:xfrm>
            <a:prstGeom prst="rect">
              <a:avLst/>
            </a:prstGeom>
            <a:noFill/>
          </p:spPr>
        </p:pic>
        <p:sp>
          <p:nvSpPr>
            <p:cNvPr id="37" name="36 Forma libre"/>
            <p:cNvSpPr/>
            <p:nvPr/>
          </p:nvSpPr>
          <p:spPr>
            <a:xfrm>
              <a:off x="4509508" y="3209023"/>
              <a:ext cx="2267312" cy="1260841"/>
            </a:xfrm>
            <a:custGeom>
              <a:avLst/>
              <a:gdLst>
                <a:gd name="connsiteX0" fmla="*/ 0 w 2012569"/>
                <a:gd name="connsiteY0" fmla="*/ 201257 h 2067977"/>
                <a:gd name="connsiteX1" fmla="*/ 201257 w 2012569"/>
                <a:gd name="connsiteY1" fmla="*/ 0 h 2067977"/>
                <a:gd name="connsiteX2" fmla="*/ 1811312 w 2012569"/>
                <a:gd name="connsiteY2" fmla="*/ 0 h 2067977"/>
                <a:gd name="connsiteX3" fmla="*/ 2012569 w 2012569"/>
                <a:gd name="connsiteY3" fmla="*/ 201257 h 2067977"/>
                <a:gd name="connsiteX4" fmla="*/ 2012569 w 2012569"/>
                <a:gd name="connsiteY4" fmla="*/ 1866720 h 2067977"/>
                <a:gd name="connsiteX5" fmla="*/ 1811312 w 2012569"/>
                <a:gd name="connsiteY5" fmla="*/ 2067977 h 2067977"/>
                <a:gd name="connsiteX6" fmla="*/ 201257 w 2012569"/>
                <a:gd name="connsiteY6" fmla="*/ 2067977 h 2067977"/>
                <a:gd name="connsiteX7" fmla="*/ 0 w 2012569"/>
                <a:gd name="connsiteY7" fmla="*/ 1866720 h 2067977"/>
                <a:gd name="connsiteX8" fmla="*/ 0 w 2012569"/>
                <a:gd name="connsiteY8" fmla="*/ 201257 h 206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569" h="2067977">
                  <a:moveTo>
                    <a:pt x="0" y="201257"/>
                  </a:moveTo>
                  <a:cubicBezTo>
                    <a:pt x="0" y="90106"/>
                    <a:pt x="90106" y="0"/>
                    <a:pt x="201257" y="0"/>
                  </a:cubicBezTo>
                  <a:lnTo>
                    <a:pt x="1811312" y="0"/>
                  </a:lnTo>
                  <a:cubicBezTo>
                    <a:pt x="1922463" y="0"/>
                    <a:pt x="2012569" y="90106"/>
                    <a:pt x="2012569" y="201257"/>
                  </a:cubicBezTo>
                  <a:lnTo>
                    <a:pt x="2012569" y="1866720"/>
                  </a:lnTo>
                  <a:cubicBezTo>
                    <a:pt x="2012569" y="1977871"/>
                    <a:pt x="1922463" y="2067977"/>
                    <a:pt x="1811312" y="2067977"/>
                  </a:cubicBezTo>
                  <a:lnTo>
                    <a:pt x="201257" y="2067977"/>
                  </a:lnTo>
                  <a:cubicBezTo>
                    <a:pt x="90106" y="2067977"/>
                    <a:pt x="0" y="1977871"/>
                    <a:pt x="0" y="1866720"/>
                  </a:cubicBezTo>
                  <a:lnTo>
                    <a:pt x="0" y="201257"/>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171415" tIns="171415" rIns="171415" bIns="614553" numCol="1" spcCol="1270" anchor="t" anchorCtr="0">
              <a:noAutofit/>
            </a:bodyPr>
            <a:lstStyle/>
            <a:p>
              <a:pPr marL="171450" lvl="1" indent="-171450" algn="ctr" defTabSz="711200">
                <a:spcBef>
                  <a:spcPct val="0"/>
                </a:spcBef>
                <a:spcAft>
                  <a:spcPct val="15000"/>
                </a:spcAft>
              </a:pPr>
              <a:r>
                <a:rPr lang="es-ES" sz="2400" b="1" dirty="0" smtClean="0">
                  <a:solidFill>
                    <a:schemeClr val="bg1"/>
                  </a:solidFill>
                </a:rPr>
                <a:t/>
              </a:r>
              <a:br>
                <a:rPr lang="es-ES" sz="2400" b="1" dirty="0" smtClean="0">
                  <a:solidFill>
                    <a:schemeClr val="bg1"/>
                  </a:solidFill>
                </a:rPr>
              </a:br>
              <a:r>
                <a:rPr lang="es-ES" sz="2400" b="1" dirty="0" smtClean="0">
                  <a:solidFill>
                    <a:schemeClr val="bg1"/>
                  </a:solidFill>
                </a:rPr>
                <a:t>&lt;</a:t>
              </a:r>
              <a:r>
                <a:rPr lang="es-ES" sz="2400" b="1" kern="1200" dirty="0" smtClean="0">
                  <a:solidFill>
                    <a:schemeClr val="bg1"/>
                  </a:solidFill>
                </a:rPr>
                <a:t> </a:t>
              </a:r>
              <a:r>
                <a:rPr lang="es-ES" sz="2400" b="1" kern="1200" dirty="0" smtClean="0">
                  <a:solidFill>
                    <a:srgbClr val="FFFF00"/>
                  </a:solidFill>
                </a:rPr>
                <a:t>  </a:t>
              </a:r>
              <a:r>
                <a:rPr lang="es-ES" sz="2000" b="1" dirty="0">
                  <a:solidFill>
                    <a:srgbClr val="FFFF00"/>
                  </a:solidFill>
                </a:rPr>
                <a:t>Í</a:t>
              </a:r>
              <a:r>
                <a:rPr lang="es-ES" sz="2000" b="1" kern="1200" dirty="0" smtClean="0">
                  <a:solidFill>
                    <a:srgbClr val="FFFF00"/>
                  </a:solidFill>
                </a:rPr>
                <a:t>ndice de</a:t>
              </a:r>
            </a:p>
            <a:p>
              <a:pPr marL="171450" lvl="1" indent="-171450" algn="ctr" defTabSz="711200">
                <a:spcBef>
                  <a:spcPct val="0"/>
                </a:spcBef>
                <a:spcAft>
                  <a:spcPct val="15000"/>
                </a:spcAft>
              </a:pPr>
              <a:r>
                <a:rPr lang="es-ES" sz="2000" b="1" dirty="0">
                  <a:solidFill>
                    <a:srgbClr val="FFFF00"/>
                  </a:solidFill>
                </a:rPr>
                <a:t> </a:t>
              </a:r>
              <a:r>
                <a:rPr lang="es-ES" sz="2000" b="1" dirty="0" smtClean="0">
                  <a:solidFill>
                    <a:srgbClr val="FFFF00"/>
                  </a:solidFill>
                </a:rPr>
                <a:t>            </a:t>
              </a:r>
              <a:r>
                <a:rPr lang="es-ES" sz="2000" b="1" kern="1200" dirty="0" smtClean="0">
                  <a:solidFill>
                    <a:srgbClr val="FFFF00"/>
                  </a:solidFill>
                </a:rPr>
                <a:t> Ocupación</a:t>
              </a:r>
              <a:endParaRPr lang="es-ES" sz="2400" b="1" kern="1200" dirty="0" smtClean="0">
                <a:solidFill>
                  <a:srgbClr val="FFFF00"/>
                </a:solidFill>
                <a:latin typeface="Wingdings 2" pitchFamily="18" charset="2"/>
              </a:endParaRPr>
            </a:p>
          </p:txBody>
        </p:sp>
      </p:grpSp>
      <p:sp>
        <p:nvSpPr>
          <p:cNvPr id="2" name="1 CuadroTexto"/>
          <p:cNvSpPr txBox="1"/>
          <p:nvPr/>
        </p:nvSpPr>
        <p:spPr>
          <a:xfrm>
            <a:off x="4026093" y="4776716"/>
            <a:ext cx="1774209" cy="369332"/>
          </a:xfrm>
          <a:prstGeom prst="rect">
            <a:avLst/>
          </a:prstGeom>
          <a:noFill/>
        </p:spPr>
        <p:txBody>
          <a:bodyPr wrap="square" rtlCol="0">
            <a:spAutoFit/>
          </a:bodyPr>
          <a:lstStyle/>
          <a:p>
            <a:r>
              <a:rPr lang="es-CO" dirty="0" smtClean="0"/>
              <a:t>Estándar = 60%</a:t>
            </a:r>
            <a:endParaRPr lang="es-CO" dirty="0"/>
          </a:p>
        </p:txBody>
      </p:sp>
    </p:spTree>
    <p:extLst>
      <p:ext uri="{BB962C8B-B14F-4D97-AF65-F5344CB8AC3E}">
        <p14:creationId xmlns:p14="http://schemas.microsoft.com/office/powerpoint/2010/main" val="21213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132735" y="57700"/>
            <a:ext cx="6415549" cy="782958"/>
          </a:xfrm>
          <a:prstGeom prst="rect">
            <a:avLst/>
          </a:prstGeom>
          <a:noFill/>
        </p:spPr>
        <p:txBody>
          <a:bodyPr wrap="square" rtlCol="0" anchor="ctr" anchorCtr="0">
            <a:noAutofit/>
          </a:bodyPr>
          <a:lstStyle/>
          <a:p>
            <a:endParaRPr lang="es-CO" sz="3200" b="1" dirty="0">
              <a:solidFill>
                <a:schemeClr val="bg1"/>
              </a:solidFill>
            </a:endParaRPr>
          </a:p>
        </p:txBody>
      </p:sp>
      <p:sp>
        <p:nvSpPr>
          <p:cNvPr id="3" name="2 CuadroTexto"/>
          <p:cNvSpPr txBox="1"/>
          <p:nvPr/>
        </p:nvSpPr>
        <p:spPr>
          <a:xfrm>
            <a:off x="285135" y="210100"/>
            <a:ext cx="6415549" cy="782958"/>
          </a:xfrm>
          <a:prstGeom prst="rect">
            <a:avLst/>
          </a:prstGeom>
          <a:noFill/>
        </p:spPr>
        <p:txBody>
          <a:bodyPr wrap="square" rtlCol="0" anchor="ctr" anchorCtr="0">
            <a:noAutofit/>
          </a:bodyPr>
          <a:lstStyle/>
          <a:p>
            <a:r>
              <a:rPr lang="es-CO" sz="3200" b="1" dirty="0">
                <a:solidFill>
                  <a:schemeClr val="bg1"/>
                </a:solidFill>
              </a:rPr>
              <a:t>Consulta por Ámbito </a:t>
            </a:r>
            <a:r>
              <a:rPr lang="es-CO" sz="3200" b="1" dirty="0" smtClean="0">
                <a:solidFill>
                  <a:schemeClr val="bg1"/>
                </a:solidFill>
              </a:rPr>
              <a:t>Oferta Redistribución </a:t>
            </a:r>
            <a:endParaRPr lang="es-CO" sz="3200" b="1"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0" y="0"/>
            <a:ext cx="9144000" cy="1037230"/>
          </a:xfrm>
          <a:prstGeom prst="rect">
            <a:avLst/>
          </a:prstGeom>
          <a:noFill/>
          <a:ln w="9525">
            <a:noFill/>
            <a:miter lim="800000"/>
            <a:headEnd/>
            <a:tailEnd/>
          </a:ln>
        </p:spPr>
      </p:pic>
      <p:sp>
        <p:nvSpPr>
          <p:cNvPr id="6" name="5 Rectángulo"/>
          <p:cNvSpPr/>
          <p:nvPr/>
        </p:nvSpPr>
        <p:spPr>
          <a:xfrm>
            <a:off x="1139588" y="267101"/>
            <a:ext cx="5697939" cy="830997"/>
          </a:xfrm>
          <a:prstGeom prst="rect">
            <a:avLst/>
          </a:prstGeom>
          <a:solidFill>
            <a:schemeClr val="bg1"/>
          </a:solidFill>
        </p:spPr>
        <p:txBody>
          <a:bodyPr wrap="square">
            <a:spAutoFit/>
          </a:bodyPr>
          <a:lstStyle/>
          <a:p>
            <a:r>
              <a:rPr lang="es-ES" sz="2400" b="1" dirty="0" smtClean="0">
                <a:solidFill>
                  <a:schemeClr val="bg2">
                    <a:lumMod val="25000"/>
                  </a:schemeClr>
                </a:solidFill>
              </a:rPr>
              <a:t>¿Cuáles predios carecen de cada espacio por tipo de ambiente?</a:t>
            </a:r>
          </a:p>
        </p:txBody>
      </p:sp>
      <p:sp>
        <p:nvSpPr>
          <p:cNvPr id="8" name="7 Rectángulo"/>
          <p:cNvSpPr/>
          <p:nvPr/>
        </p:nvSpPr>
        <p:spPr bwMode="auto">
          <a:xfrm rot="16200000">
            <a:off x="-2019464" y="3384666"/>
            <a:ext cx="5238771"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O" sz="2400" b="1" dirty="0" smtClean="0">
                <a:solidFill>
                  <a:schemeClr val="bg1">
                    <a:lumMod val="75000"/>
                  </a:schemeClr>
                </a:solidFill>
                <a:latin typeface="Arial" pitchFamily="34" charset="0"/>
                <a:cs typeface="Arial" pitchFamily="34" charset="0"/>
              </a:rPr>
              <a:t>Consulta por Ámbito  de la Oferta Ampliación</a:t>
            </a:r>
            <a:endParaRPr lang="en-US" sz="2400" b="1" dirty="0">
              <a:solidFill>
                <a:schemeClr val="bg1">
                  <a:lumMod val="75000"/>
                </a:schemeClr>
              </a:solidFill>
              <a:latin typeface="Arial" pitchFamily="34" charset="0"/>
              <a:cs typeface="Arial" pitchFamily="34" charset="0"/>
            </a:endParaRPr>
          </a:p>
        </p:txBody>
      </p:sp>
      <p:pic>
        <p:nvPicPr>
          <p:cNvPr id="30" name="Picture 2"/>
          <p:cNvPicPr>
            <a:picLocks noChangeAspect="1" noChangeArrowheads="1"/>
          </p:cNvPicPr>
          <p:nvPr/>
        </p:nvPicPr>
        <p:blipFill>
          <a:blip r:embed="rId3" cstate="print"/>
          <a:srcRect l="9532" b="3576"/>
          <a:stretch>
            <a:fillRect/>
          </a:stretch>
        </p:blipFill>
        <p:spPr bwMode="auto">
          <a:xfrm>
            <a:off x="914404" y="1334611"/>
            <a:ext cx="7929348" cy="999157"/>
          </a:xfrm>
          <a:prstGeom prst="rect">
            <a:avLst/>
          </a:prstGeom>
          <a:noFill/>
          <a:ln w="9525">
            <a:noFill/>
            <a:miter lim="800000"/>
            <a:headEnd/>
            <a:tailEnd/>
          </a:ln>
        </p:spPr>
      </p:pic>
      <p:grpSp>
        <p:nvGrpSpPr>
          <p:cNvPr id="59" name="58 Grupo"/>
          <p:cNvGrpSpPr/>
          <p:nvPr/>
        </p:nvGrpSpPr>
        <p:grpSpPr>
          <a:xfrm>
            <a:off x="1224494" y="3098042"/>
            <a:ext cx="1841886" cy="1379736"/>
            <a:chOff x="2960101" y="1786544"/>
            <a:chExt cx="1841886" cy="1379736"/>
          </a:xfrm>
        </p:grpSpPr>
        <p:grpSp>
          <p:nvGrpSpPr>
            <p:cNvPr id="60" name="27 Grupo"/>
            <p:cNvGrpSpPr/>
            <p:nvPr/>
          </p:nvGrpSpPr>
          <p:grpSpPr>
            <a:xfrm>
              <a:off x="2960101" y="1786544"/>
              <a:ext cx="1841886" cy="1379736"/>
              <a:chOff x="4197219" y="606450"/>
              <a:chExt cx="2321582" cy="1617318"/>
            </a:xfrm>
          </p:grpSpPr>
          <p:sp>
            <p:nvSpPr>
              <p:cNvPr id="62" name="61 Forma libre"/>
              <p:cNvSpPr/>
              <p:nvPr/>
            </p:nvSpPr>
            <p:spPr>
              <a:xfrm>
                <a:off x="4697925" y="1376399"/>
                <a:ext cx="1376172" cy="847369"/>
              </a:xfrm>
              <a:custGeom>
                <a:avLst/>
                <a:gdLst>
                  <a:gd name="connsiteX0" fmla="*/ 0 w 3468763"/>
                  <a:gd name="connsiteY0" fmla="*/ 346876 h 3502988"/>
                  <a:gd name="connsiteX1" fmla="*/ 346876 w 3468763"/>
                  <a:gd name="connsiteY1" fmla="*/ 0 h 3502988"/>
                  <a:gd name="connsiteX2" fmla="*/ 3121887 w 3468763"/>
                  <a:gd name="connsiteY2" fmla="*/ 0 h 3502988"/>
                  <a:gd name="connsiteX3" fmla="*/ 3468763 w 3468763"/>
                  <a:gd name="connsiteY3" fmla="*/ 346876 h 3502988"/>
                  <a:gd name="connsiteX4" fmla="*/ 3468763 w 3468763"/>
                  <a:gd name="connsiteY4" fmla="*/ 3156112 h 3502988"/>
                  <a:gd name="connsiteX5" fmla="*/ 3121887 w 3468763"/>
                  <a:gd name="connsiteY5" fmla="*/ 3502988 h 3502988"/>
                  <a:gd name="connsiteX6" fmla="*/ 346876 w 3468763"/>
                  <a:gd name="connsiteY6" fmla="*/ 3502988 h 3502988"/>
                  <a:gd name="connsiteX7" fmla="*/ 0 w 3468763"/>
                  <a:gd name="connsiteY7" fmla="*/ 3156112 h 3502988"/>
                  <a:gd name="connsiteX8" fmla="*/ 0 w 3468763"/>
                  <a:gd name="connsiteY8" fmla="*/ 346876 h 350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8763" h="3502988">
                    <a:moveTo>
                      <a:pt x="0" y="346876"/>
                    </a:moveTo>
                    <a:cubicBezTo>
                      <a:pt x="0" y="155302"/>
                      <a:pt x="155302" y="0"/>
                      <a:pt x="346876" y="0"/>
                    </a:cubicBezTo>
                    <a:lnTo>
                      <a:pt x="3121887" y="0"/>
                    </a:lnTo>
                    <a:cubicBezTo>
                      <a:pt x="3313461" y="0"/>
                      <a:pt x="3468763" y="155302"/>
                      <a:pt x="3468763" y="346876"/>
                    </a:cubicBezTo>
                    <a:lnTo>
                      <a:pt x="3468763" y="3156112"/>
                    </a:lnTo>
                    <a:cubicBezTo>
                      <a:pt x="3468763" y="3347686"/>
                      <a:pt x="3313461" y="3502988"/>
                      <a:pt x="3121887" y="3502988"/>
                    </a:cubicBezTo>
                    <a:lnTo>
                      <a:pt x="346876" y="3502988"/>
                    </a:lnTo>
                    <a:cubicBezTo>
                      <a:pt x="155302" y="3502988"/>
                      <a:pt x="0" y="3347686"/>
                      <a:pt x="0" y="3156112"/>
                    </a:cubicBezTo>
                    <a:lnTo>
                      <a:pt x="0" y="346876"/>
                    </a:lnTo>
                    <a:close/>
                  </a:path>
                </a:pathLst>
              </a:custGeom>
              <a:noFill/>
              <a:ln>
                <a:solidFill>
                  <a:srgbClr val="FFC000"/>
                </a:solidFill>
              </a:ln>
            </p:spPr>
            <p:style>
              <a:lnRef idx="2">
                <a:schemeClr val="accent6"/>
              </a:lnRef>
              <a:fillRef idx="1">
                <a:schemeClr val="lt1"/>
              </a:fillRef>
              <a:effectRef idx="0">
                <a:schemeClr val="accent6"/>
              </a:effectRef>
              <a:fontRef idx="minor">
                <a:schemeClr val="dk1"/>
              </a:fontRef>
            </p:style>
            <p:txBody>
              <a:bodyPr spcFirstLastPara="0" vert="horz" wrap="square" lIns="204438" tIns="204438" rIns="204438" bIns="955079" numCol="1" spcCol="1270" anchor="t" anchorCtr="0">
                <a:noAutofit/>
              </a:bodyPr>
              <a:lstStyle/>
              <a:p>
                <a:pPr marL="171450" lvl="1" indent="-171450" algn="l" defTabSz="800100">
                  <a:lnSpc>
                    <a:spcPct val="90000"/>
                  </a:lnSpc>
                  <a:spcBef>
                    <a:spcPct val="0"/>
                  </a:spcBef>
                  <a:spcAft>
                    <a:spcPct val="15000"/>
                  </a:spcAft>
                </a:pPr>
                <a:endParaRPr lang="es-CO" sz="1800" kern="1200" dirty="0" smtClean="0">
                  <a:latin typeface="Calibri" pitchFamily="34" charset="0"/>
                </a:endParaRPr>
              </a:p>
            </p:txBody>
          </p:sp>
          <p:sp>
            <p:nvSpPr>
              <p:cNvPr id="63" name="62 Forma libre"/>
              <p:cNvSpPr/>
              <p:nvPr/>
            </p:nvSpPr>
            <p:spPr>
              <a:xfrm>
                <a:off x="4197219" y="606450"/>
                <a:ext cx="2321582" cy="885536"/>
              </a:xfrm>
              <a:custGeom>
                <a:avLst/>
                <a:gdLst>
                  <a:gd name="connsiteX0" fmla="*/ 0 w 2230857"/>
                  <a:gd name="connsiteY0" fmla="*/ 115473 h 1154730"/>
                  <a:gd name="connsiteX1" fmla="*/ 115473 w 2230857"/>
                  <a:gd name="connsiteY1" fmla="*/ 0 h 1154730"/>
                  <a:gd name="connsiteX2" fmla="*/ 2115384 w 2230857"/>
                  <a:gd name="connsiteY2" fmla="*/ 0 h 1154730"/>
                  <a:gd name="connsiteX3" fmla="*/ 2230857 w 2230857"/>
                  <a:gd name="connsiteY3" fmla="*/ 115473 h 1154730"/>
                  <a:gd name="connsiteX4" fmla="*/ 2230857 w 2230857"/>
                  <a:gd name="connsiteY4" fmla="*/ 1039257 h 1154730"/>
                  <a:gd name="connsiteX5" fmla="*/ 2115384 w 2230857"/>
                  <a:gd name="connsiteY5" fmla="*/ 1154730 h 1154730"/>
                  <a:gd name="connsiteX6" fmla="*/ 115473 w 2230857"/>
                  <a:gd name="connsiteY6" fmla="*/ 1154730 h 1154730"/>
                  <a:gd name="connsiteX7" fmla="*/ 0 w 2230857"/>
                  <a:gd name="connsiteY7" fmla="*/ 1039257 h 1154730"/>
                  <a:gd name="connsiteX8" fmla="*/ 0 w 2230857"/>
                  <a:gd name="connsiteY8" fmla="*/ 115473 h 115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0857" h="1154730">
                    <a:moveTo>
                      <a:pt x="0" y="115473"/>
                    </a:moveTo>
                    <a:cubicBezTo>
                      <a:pt x="0" y="51699"/>
                      <a:pt x="51699" y="0"/>
                      <a:pt x="115473" y="0"/>
                    </a:cubicBezTo>
                    <a:lnTo>
                      <a:pt x="2115384" y="0"/>
                    </a:lnTo>
                    <a:cubicBezTo>
                      <a:pt x="2179158" y="0"/>
                      <a:pt x="2230857" y="51699"/>
                      <a:pt x="2230857" y="115473"/>
                    </a:cubicBezTo>
                    <a:lnTo>
                      <a:pt x="2230857" y="1039257"/>
                    </a:lnTo>
                    <a:cubicBezTo>
                      <a:pt x="2230857" y="1103031"/>
                      <a:pt x="2179158" y="1154730"/>
                      <a:pt x="2115384" y="1154730"/>
                    </a:cubicBezTo>
                    <a:lnTo>
                      <a:pt x="115473" y="1154730"/>
                    </a:lnTo>
                    <a:cubicBezTo>
                      <a:pt x="51699" y="1154730"/>
                      <a:pt x="0" y="1103031"/>
                      <a:pt x="0" y="1039257"/>
                    </a:cubicBezTo>
                    <a:lnTo>
                      <a:pt x="0" y="115473"/>
                    </a:lnTo>
                    <a:close/>
                  </a:path>
                </a:pathLst>
              </a:custGeom>
              <a:solidFill>
                <a:srgbClr val="FFC000"/>
              </a:solidFill>
            </p:spPr>
            <p:style>
              <a:lnRef idx="3">
                <a:schemeClr val="lt1"/>
              </a:lnRef>
              <a:fillRef idx="1">
                <a:schemeClr val="accent6"/>
              </a:fillRef>
              <a:effectRef idx="1">
                <a:schemeClr val="accent6"/>
              </a:effectRef>
              <a:fontRef idx="minor">
                <a:schemeClr val="lt1"/>
              </a:fontRef>
            </p:style>
            <p:txBody>
              <a:bodyPr spcFirstLastPara="0" vert="horz" wrap="square" lIns="64301" tIns="54141" rIns="64301" bIns="54141" numCol="1" spcCol="1270" anchor="ctr" anchorCtr="0">
                <a:noAutofit/>
              </a:bodyPr>
              <a:lstStyle/>
              <a:p>
                <a:pPr lvl="0" algn="ctr" defTabSz="711200">
                  <a:lnSpc>
                    <a:spcPct val="90000"/>
                  </a:lnSpc>
                  <a:spcBef>
                    <a:spcPct val="0"/>
                  </a:spcBef>
                  <a:spcAft>
                    <a:spcPct val="35000"/>
                  </a:spcAft>
                </a:pPr>
                <a:r>
                  <a:rPr lang="es-CO" b="1" dirty="0" smtClean="0"/>
                  <a:t>Porcentaje de Á</a:t>
                </a:r>
                <a:r>
                  <a:rPr lang="es-CO" b="1" kern="1200" dirty="0" smtClean="0"/>
                  <a:t>rea Construida  Total Real</a:t>
                </a:r>
              </a:p>
            </p:txBody>
          </p:sp>
        </p:grpSp>
        <p:sp>
          <p:nvSpPr>
            <p:cNvPr id="61" name="60 CuadroTexto"/>
            <p:cNvSpPr txBox="1"/>
            <p:nvPr/>
          </p:nvSpPr>
          <p:spPr>
            <a:xfrm>
              <a:off x="3332394" y="2565778"/>
              <a:ext cx="1282891" cy="523220"/>
            </a:xfrm>
            <a:prstGeom prst="rect">
              <a:avLst/>
            </a:prstGeom>
            <a:noFill/>
          </p:spPr>
          <p:txBody>
            <a:bodyPr wrap="square" rtlCol="0">
              <a:spAutoFit/>
            </a:bodyPr>
            <a:lstStyle/>
            <a:p>
              <a:pPr algn="ctr"/>
              <a:r>
                <a:rPr lang="es-ES" sz="2800" dirty="0" smtClean="0"/>
                <a:t>33%</a:t>
              </a:r>
              <a:endParaRPr lang="es-ES" sz="2800" dirty="0"/>
            </a:p>
          </p:txBody>
        </p:sp>
      </p:grpSp>
      <p:cxnSp>
        <p:nvCxnSpPr>
          <p:cNvPr id="64" name="63 Conector recto de flecha"/>
          <p:cNvCxnSpPr/>
          <p:nvPr/>
        </p:nvCxnSpPr>
        <p:spPr>
          <a:xfrm>
            <a:off x="2972876" y="3877279"/>
            <a:ext cx="532263" cy="0"/>
          </a:xfrm>
          <a:prstGeom prst="straightConnector1">
            <a:avLst/>
          </a:prstGeom>
          <a:ln>
            <a:solidFill>
              <a:schemeClr val="tx2"/>
            </a:solidFill>
            <a:tailEnd type="arrow"/>
          </a:ln>
        </p:spPr>
        <p:style>
          <a:lnRef idx="3">
            <a:schemeClr val="accent6"/>
          </a:lnRef>
          <a:fillRef idx="0">
            <a:schemeClr val="accent6"/>
          </a:fillRef>
          <a:effectRef idx="2">
            <a:schemeClr val="accent6"/>
          </a:effectRef>
          <a:fontRef idx="minor">
            <a:schemeClr val="tx1"/>
          </a:fontRef>
        </p:style>
      </p:cxnSp>
      <p:grpSp>
        <p:nvGrpSpPr>
          <p:cNvPr id="66" name="65 Grupo"/>
          <p:cNvGrpSpPr/>
          <p:nvPr/>
        </p:nvGrpSpPr>
        <p:grpSpPr>
          <a:xfrm>
            <a:off x="6446848" y="3252705"/>
            <a:ext cx="1841886" cy="1484894"/>
            <a:chOff x="2960102" y="1982144"/>
            <a:chExt cx="1841886" cy="1484894"/>
          </a:xfrm>
        </p:grpSpPr>
        <p:grpSp>
          <p:nvGrpSpPr>
            <p:cNvPr id="67" name="27 Grupo"/>
            <p:cNvGrpSpPr/>
            <p:nvPr/>
          </p:nvGrpSpPr>
          <p:grpSpPr>
            <a:xfrm>
              <a:off x="2960102" y="1982144"/>
              <a:ext cx="1841886" cy="1184136"/>
              <a:chOff x="4197218" y="835731"/>
              <a:chExt cx="2321581" cy="1388037"/>
            </a:xfrm>
          </p:grpSpPr>
          <p:sp>
            <p:nvSpPr>
              <p:cNvPr id="69" name="68 Forma libre"/>
              <p:cNvSpPr/>
              <p:nvPr/>
            </p:nvSpPr>
            <p:spPr>
              <a:xfrm>
                <a:off x="4697925" y="1376399"/>
                <a:ext cx="1376172" cy="847369"/>
              </a:xfrm>
              <a:custGeom>
                <a:avLst/>
                <a:gdLst>
                  <a:gd name="connsiteX0" fmla="*/ 0 w 3468763"/>
                  <a:gd name="connsiteY0" fmla="*/ 346876 h 3502988"/>
                  <a:gd name="connsiteX1" fmla="*/ 346876 w 3468763"/>
                  <a:gd name="connsiteY1" fmla="*/ 0 h 3502988"/>
                  <a:gd name="connsiteX2" fmla="*/ 3121887 w 3468763"/>
                  <a:gd name="connsiteY2" fmla="*/ 0 h 3502988"/>
                  <a:gd name="connsiteX3" fmla="*/ 3468763 w 3468763"/>
                  <a:gd name="connsiteY3" fmla="*/ 346876 h 3502988"/>
                  <a:gd name="connsiteX4" fmla="*/ 3468763 w 3468763"/>
                  <a:gd name="connsiteY4" fmla="*/ 3156112 h 3502988"/>
                  <a:gd name="connsiteX5" fmla="*/ 3121887 w 3468763"/>
                  <a:gd name="connsiteY5" fmla="*/ 3502988 h 3502988"/>
                  <a:gd name="connsiteX6" fmla="*/ 346876 w 3468763"/>
                  <a:gd name="connsiteY6" fmla="*/ 3502988 h 3502988"/>
                  <a:gd name="connsiteX7" fmla="*/ 0 w 3468763"/>
                  <a:gd name="connsiteY7" fmla="*/ 3156112 h 3502988"/>
                  <a:gd name="connsiteX8" fmla="*/ 0 w 3468763"/>
                  <a:gd name="connsiteY8" fmla="*/ 346876 h 350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8763" h="3502988">
                    <a:moveTo>
                      <a:pt x="0" y="346876"/>
                    </a:moveTo>
                    <a:cubicBezTo>
                      <a:pt x="0" y="155302"/>
                      <a:pt x="155302" y="0"/>
                      <a:pt x="346876" y="0"/>
                    </a:cubicBezTo>
                    <a:lnTo>
                      <a:pt x="3121887" y="0"/>
                    </a:lnTo>
                    <a:cubicBezTo>
                      <a:pt x="3313461" y="0"/>
                      <a:pt x="3468763" y="155302"/>
                      <a:pt x="3468763" y="346876"/>
                    </a:cubicBezTo>
                    <a:lnTo>
                      <a:pt x="3468763" y="3156112"/>
                    </a:lnTo>
                    <a:cubicBezTo>
                      <a:pt x="3468763" y="3347686"/>
                      <a:pt x="3313461" y="3502988"/>
                      <a:pt x="3121887" y="3502988"/>
                    </a:cubicBezTo>
                    <a:lnTo>
                      <a:pt x="346876" y="3502988"/>
                    </a:lnTo>
                    <a:cubicBezTo>
                      <a:pt x="155302" y="3502988"/>
                      <a:pt x="0" y="3347686"/>
                      <a:pt x="0" y="3156112"/>
                    </a:cubicBezTo>
                    <a:lnTo>
                      <a:pt x="0" y="346876"/>
                    </a:lnTo>
                    <a:close/>
                  </a:path>
                </a:pathLst>
              </a:custGeom>
              <a:noFill/>
              <a:ln>
                <a:solidFill>
                  <a:schemeClr val="tx2"/>
                </a:solidFill>
              </a:ln>
            </p:spPr>
            <p:style>
              <a:lnRef idx="2">
                <a:schemeClr val="accent6"/>
              </a:lnRef>
              <a:fillRef idx="1">
                <a:schemeClr val="lt1"/>
              </a:fillRef>
              <a:effectRef idx="0">
                <a:schemeClr val="accent6"/>
              </a:effectRef>
              <a:fontRef idx="minor">
                <a:schemeClr val="dk1"/>
              </a:fontRef>
            </p:style>
            <p:txBody>
              <a:bodyPr spcFirstLastPara="0" vert="horz" wrap="square" lIns="204438" tIns="204438" rIns="204438" bIns="955079" numCol="1" spcCol="1270" anchor="t" anchorCtr="0">
                <a:noAutofit/>
              </a:bodyPr>
              <a:lstStyle/>
              <a:p>
                <a:pPr marL="171450" lvl="1" indent="-171450" algn="l" defTabSz="800100">
                  <a:lnSpc>
                    <a:spcPct val="90000"/>
                  </a:lnSpc>
                  <a:spcBef>
                    <a:spcPct val="0"/>
                  </a:spcBef>
                  <a:spcAft>
                    <a:spcPct val="15000"/>
                  </a:spcAft>
                </a:pPr>
                <a:endParaRPr lang="es-CO" sz="1800" kern="1200" dirty="0" smtClean="0">
                  <a:latin typeface="Calibri" pitchFamily="34" charset="0"/>
                </a:endParaRPr>
              </a:p>
            </p:txBody>
          </p:sp>
          <p:sp>
            <p:nvSpPr>
              <p:cNvPr id="70" name="69 Forma libre"/>
              <p:cNvSpPr/>
              <p:nvPr/>
            </p:nvSpPr>
            <p:spPr>
              <a:xfrm>
                <a:off x="4197218" y="835731"/>
                <a:ext cx="2321581" cy="656255"/>
              </a:xfrm>
              <a:custGeom>
                <a:avLst/>
                <a:gdLst>
                  <a:gd name="connsiteX0" fmla="*/ 0 w 2230857"/>
                  <a:gd name="connsiteY0" fmla="*/ 115473 h 1154730"/>
                  <a:gd name="connsiteX1" fmla="*/ 115473 w 2230857"/>
                  <a:gd name="connsiteY1" fmla="*/ 0 h 1154730"/>
                  <a:gd name="connsiteX2" fmla="*/ 2115384 w 2230857"/>
                  <a:gd name="connsiteY2" fmla="*/ 0 h 1154730"/>
                  <a:gd name="connsiteX3" fmla="*/ 2230857 w 2230857"/>
                  <a:gd name="connsiteY3" fmla="*/ 115473 h 1154730"/>
                  <a:gd name="connsiteX4" fmla="*/ 2230857 w 2230857"/>
                  <a:gd name="connsiteY4" fmla="*/ 1039257 h 1154730"/>
                  <a:gd name="connsiteX5" fmla="*/ 2115384 w 2230857"/>
                  <a:gd name="connsiteY5" fmla="*/ 1154730 h 1154730"/>
                  <a:gd name="connsiteX6" fmla="*/ 115473 w 2230857"/>
                  <a:gd name="connsiteY6" fmla="*/ 1154730 h 1154730"/>
                  <a:gd name="connsiteX7" fmla="*/ 0 w 2230857"/>
                  <a:gd name="connsiteY7" fmla="*/ 1039257 h 1154730"/>
                  <a:gd name="connsiteX8" fmla="*/ 0 w 2230857"/>
                  <a:gd name="connsiteY8" fmla="*/ 115473 h 115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0857" h="1154730">
                    <a:moveTo>
                      <a:pt x="0" y="115473"/>
                    </a:moveTo>
                    <a:cubicBezTo>
                      <a:pt x="0" y="51699"/>
                      <a:pt x="51699" y="0"/>
                      <a:pt x="115473" y="0"/>
                    </a:cubicBezTo>
                    <a:lnTo>
                      <a:pt x="2115384" y="0"/>
                    </a:lnTo>
                    <a:cubicBezTo>
                      <a:pt x="2179158" y="0"/>
                      <a:pt x="2230857" y="51699"/>
                      <a:pt x="2230857" y="115473"/>
                    </a:cubicBezTo>
                    <a:lnTo>
                      <a:pt x="2230857" y="1039257"/>
                    </a:lnTo>
                    <a:cubicBezTo>
                      <a:pt x="2230857" y="1103031"/>
                      <a:pt x="2179158" y="1154730"/>
                      <a:pt x="2115384" y="1154730"/>
                    </a:cubicBezTo>
                    <a:lnTo>
                      <a:pt x="115473" y="1154730"/>
                    </a:lnTo>
                    <a:cubicBezTo>
                      <a:pt x="51699" y="1154730"/>
                      <a:pt x="0" y="1103031"/>
                      <a:pt x="0" y="1039257"/>
                    </a:cubicBezTo>
                    <a:lnTo>
                      <a:pt x="0" y="115473"/>
                    </a:lnTo>
                    <a:close/>
                  </a:path>
                </a:pathLst>
              </a:custGeom>
            </p:spPr>
            <p:style>
              <a:lnRef idx="3">
                <a:schemeClr val="lt1"/>
              </a:lnRef>
              <a:fillRef idx="1">
                <a:schemeClr val="accent1"/>
              </a:fillRef>
              <a:effectRef idx="1">
                <a:schemeClr val="accent1"/>
              </a:effectRef>
              <a:fontRef idx="minor">
                <a:schemeClr val="lt1"/>
              </a:fontRef>
            </p:style>
            <p:txBody>
              <a:bodyPr spcFirstLastPara="0" vert="horz" wrap="square" lIns="64301" tIns="54141" rIns="64301" bIns="54141" numCol="1" spcCol="1270" anchor="ctr" anchorCtr="0">
                <a:noAutofit/>
              </a:bodyPr>
              <a:lstStyle/>
              <a:p>
                <a:pPr algn="ctr" defTabSz="711200">
                  <a:lnSpc>
                    <a:spcPct val="90000"/>
                  </a:lnSpc>
                  <a:spcBef>
                    <a:spcPct val="0"/>
                  </a:spcBef>
                  <a:spcAft>
                    <a:spcPct val="35000"/>
                  </a:spcAft>
                </a:pPr>
                <a:r>
                  <a:rPr lang="es-CO" b="1" kern="1200" dirty="0" smtClean="0"/>
                  <a:t>M</a:t>
                </a:r>
                <a:r>
                  <a:rPr lang="es-CO" baseline="30000" dirty="0" smtClean="0"/>
                  <a:t>2</a:t>
                </a:r>
                <a:r>
                  <a:rPr lang="es-CO" b="1" kern="1200" dirty="0" smtClean="0"/>
                  <a:t> disponibles</a:t>
                </a:r>
              </a:p>
            </p:txBody>
          </p:sp>
        </p:grpSp>
        <p:sp>
          <p:nvSpPr>
            <p:cNvPr id="68" name="67 CuadroTexto"/>
            <p:cNvSpPr txBox="1"/>
            <p:nvPr/>
          </p:nvSpPr>
          <p:spPr>
            <a:xfrm>
              <a:off x="3350782" y="2574486"/>
              <a:ext cx="1241947" cy="892552"/>
            </a:xfrm>
            <a:prstGeom prst="rect">
              <a:avLst/>
            </a:prstGeom>
            <a:noFill/>
          </p:spPr>
          <p:txBody>
            <a:bodyPr wrap="square" rtlCol="0">
              <a:spAutoFit/>
            </a:bodyPr>
            <a:lstStyle/>
            <a:p>
              <a:pPr algn="ctr"/>
              <a:r>
                <a:rPr lang="es-CO" sz="2400" dirty="0" smtClean="0"/>
                <a:t>1082m</a:t>
              </a:r>
              <a:r>
                <a:rPr lang="es-CO" sz="2400" baseline="30000" dirty="0" smtClean="0"/>
                <a:t>2</a:t>
              </a:r>
              <a:endParaRPr lang="es-CO" sz="2800" dirty="0" smtClean="0"/>
            </a:p>
            <a:p>
              <a:pPr algn="ctr"/>
              <a:endParaRPr lang="es-ES" sz="2800" dirty="0"/>
            </a:p>
          </p:txBody>
        </p:sp>
      </p:grpSp>
      <p:cxnSp>
        <p:nvCxnSpPr>
          <p:cNvPr id="71" name="70 Conector recto de flecha"/>
          <p:cNvCxnSpPr/>
          <p:nvPr/>
        </p:nvCxnSpPr>
        <p:spPr>
          <a:xfrm>
            <a:off x="6198751" y="3954812"/>
            <a:ext cx="532263" cy="0"/>
          </a:xfrm>
          <a:prstGeom prst="straightConnector1">
            <a:avLst/>
          </a:prstGeom>
          <a:ln>
            <a:solidFill>
              <a:schemeClr val="tx2"/>
            </a:solidFill>
            <a:tailEnd type="arrow"/>
          </a:ln>
        </p:spPr>
        <p:style>
          <a:lnRef idx="3">
            <a:schemeClr val="accent6"/>
          </a:lnRef>
          <a:fillRef idx="0">
            <a:schemeClr val="accent6"/>
          </a:fillRef>
          <a:effectRef idx="2">
            <a:schemeClr val="accent6"/>
          </a:effectRef>
          <a:fontRef idx="minor">
            <a:schemeClr val="tx1"/>
          </a:fontRef>
        </p:style>
      </p:cxnSp>
      <p:sp>
        <p:nvSpPr>
          <p:cNvPr id="78" name="77 CuadroTexto"/>
          <p:cNvSpPr txBox="1"/>
          <p:nvPr/>
        </p:nvSpPr>
        <p:spPr>
          <a:xfrm>
            <a:off x="1869105" y="5640301"/>
            <a:ext cx="5910133" cy="646331"/>
          </a:xfrm>
          <a:prstGeom prst="rect">
            <a:avLst/>
          </a:prstGeom>
          <a:noFill/>
        </p:spPr>
        <p:txBody>
          <a:bodyPr wrap="square" rtlCol="0">
            <a:spAutoFit/>
          </a:bodyPr>
          <a:lstStyle/>
          <a:p>
            <a:pPr algn="just"/>
            <a:r>
              <a:rPr lang="es-CO" b="1" dirty="0" smtClean="0">
                <a:solidFill>
                  <a:srgbClr val="3E5238"/>
                </a:solidFill>
              </a:rPr>
              <a:t>El Colegio Don Bosco tiene disponibles 1.082 metros cuadrados de construcción total.   </a:t>
            </a:r>
            <a:endParaRPr lang="es-ES" b="1" dirty="0">
              <a:solidFill>
                <a:srgbClr val="3E5238"/>
              </a:solidFill>
            </a:endParaRPr>
          </a:p>
        </p:txBody>
      </p:sp>
      <p:pic>
        <p:nvPicPr>
          <p:cNvPr id="31" name="Picture 3">
            <a:hlinkClick r:id="rId4" action="ppaction://hlinkpres?slideindex=58&amp;slidetitle=Diapositiva 58"/>
          </p:cNvPr>
          <p:cNvPicPr>
            <a:picLocks noChangeAspect="1" noChangeArrowheads="1"/>
          </p:cNvPicPr>
          <p:nvPr/>
        </p:nvPicPr>
        <p:blipFill>
          <a:blip r:embed="rId5" cstate="print"/>
          <a:srcRect l="15265" r="21343" b="4229"/>
          <a:stretch>
            <a:fillRect/>
          </a:stretch>
        </p:blipFill>
        <p:spPr bwMode="auto">
          <a:xfrm>
            <a:off x="8407007" y="6250675"/>
            <a:ext cx="736993" cy="607325"/>
          </a:xfrm>
          <a:prstGeom prst="rect">
            <a:avLst/>
          </a:prstGeom>
          <a:noFill/>
          <a:ln w="9525">
            <a:noFill/>
            <a:miter lim="800000"/>
            <a:headEnd/>
            <a:tailEnd/>
          </a:ln>
        </p:spPr>
      </p:pic>
      <p:sp>
        <p:nvSpPr>
          <p:cNvPr id="32" name="31 Rectángulo"/>
          <p:cNvSpPr/>
          <p:nvPr/>
        </p:nvSpPr>
        <p:spPr>
          <a:xfrm>
            <a:off x="1047240" y="208929"/>
            <a:ext cx="7905691" cy="954107"/>
          </a:xfrm>
          <a:prstGeom prst="rect">
            <a:avLst/>
          </a:prstGeom>
          <a:solidFill>
            <a:schemeClr val="bg1"/>
          </a:solidFill>
        </p:spPr>
        <p:txBody>
          <a:bodyPr wrap="square">
            <a:spAutoFit/>
          </a:bodyPr>
          <a:lstStyle/>
          <a:p>
            <a:r>
              <a:rPr lang="es-ES" sz="2800" b="1" dirty="0" smtClean="0">
                <a:ln w="11430"/>
                <a:solidFill>
                  <a:schemeClr val="accent3">
                    <a:lumMod val="50000"/>
                  </a:schemeClr>
                </a:solidFill>
              </a:rPr>
              <a:t>¿Cuáles predios tienen área disponible para ampliar infraestructura?</a:t>
            </a:r>
            <a:endParaRPr lang="es-ES" sz="2800" b="1" dirty="0">
              <a:ln w="11430"/>
              <a:solidFill>
                <a:schemeClr val="accent3">
                  <a:lumMod val="50000"/>
                </a:schemeClr>
              </a:solidFill>
            </a:endParaRPr>
          </a:p>
        </p:txBody>
      </p:sp>
      <p:grpSp>
        <p:nvGrpSpPr>
          <p:cNvPr id="35" name="78 Grupo"/>
          <p:cNvGrpSpPr/>
          <p:nvPr/>
        </p:nvGrpSpPr>
        <p:grpSpPr>
          <a:xfrm>
            <a:off x="3111689" y="3166281"/>
            <a:ext cx="3370997" cy="1433011"/>
            <a:chOff x="4509508" y="3324807"/>
            <a:chExt cx="2267312" cy="1519604"/>
          </a:xfrm>
        </p:grpSpPr>
        <p:pic>
          <p:nvPicPr>
            <p:cNvPr id="36" name="Picture 26" descr="School blackboard isolated on white background"/>
            <p:cNvPicPr>
              <a:picLocks noChangeAspect="1" noChangeArrowheads="1"/>
            </p:cNvPicPr>
            <p:nvPr/>
          </p:nvPicPr>
          <p:blipFill>
            <a:blip r:embed="rId6" cstate="print"/>
            <a:srcRect l="9597" r="8821" b="15481"/>
            <a:stretch>
              <a:fillRect/>
            </a:stretch>
          </p:blipFill>
          <p:spPr bwMode="auto">
            <a:xfrm>
              <a:off x="4800747" y="3443787"/>
              <a:ext cx="1779135" cy="1400624"/>
            </a:xfrm>
            <a:prstGeom prst="rect">
              <a:avLst/>
            </a:prstGeom>
            <a:noFill/>
          </p:spPr>
        </p:pic>
        <p:sp>
          <p:nvSpPr>
            <p:cNvPr id="37" name="36 Forma libre"/>
            <p:cNvSpPr/>
            <p:nvPr/>
          </p:nvSpPr>
          <p:spPr>
            <a:xfrm>
              <a:off x="4509508" y="3324807"/>
              <a:ext cx="2267312" cy="1260841"/>
            </a:xfrm>
            <a:custGeom>
              <a:avLst/>
              <a:gdLst>
                <a:gd name="connsiteX0" fmla="*/ 0 w 2012569"/>
                <a:gd name="connsiteY0" fmla="*/ 201257 h 2067977"/>
                <a:gd name="connsiteX1" fmla="*/ 201257 w 2012569"/>
                <a:gd name="connsiteY1" fmla="*/ 0 h 2067977"/>
                <a:gd name="connsiteX2" fmla="*/ 1811312 w 2012569"/>
                <a:gd name="connsiteY2" fmla="*/ 0 h 2067977"/>
                <a:gd name="connsiteX3" fmla="*/ 2012569 w 2012569"/>
                <a:gd name="connsiteY3" fmla="*/ 201257 h 2067977"/>
                <a:gd name="connsiteX4" fmla="*/ 2012569 w 2012569"/>
                <a:gd name="connsiteY4" fmla="*/ 1866720 h 2067977"/>
                <a:gd name="connsiteX5" fmla="*/ 1811312 w 2012569"/>
                <a:gd name="connsiteY5" fmla="*/ 2067977 h 2067977"/>
                <a:gd name="connsiteX6" fmla="*/ 201257 w 2012569"/>
                <a:gd name="connsiteY6" fmla="*/ 2067977 h 2067977"/>
                <a:gd name="connsiteX7" fmla="*/ 0 w 2012569"/>
                <a:gd name="connsiteY7" fmla="*/ 1866720 h 2067977"/>
                <a:gd name="connsiteX8" fmla="*/ 0 w 2012569"/>
                <a:gd name="connsiteY8" fmla="*/ 201257 h 206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569" h="2067977">
                  <a:moveTo>
                    <a:pt x="0" y="201257"/>
                  </a:moveTo>
                  <a:cubicBezTo>
                    <a:pt x="0" y="90106"/>
                    <a:pt x="90106" y="0"/>
                    <a:pt x="201257" y="0"/>
                  </a:cubicBezTo>
                  <a:lnTo>
                    <a:pt x="1811312" y="0"/>
                  </a:lnTo>
                  <a:cubicBezTo>
                    <a:pt x="1922463" y="0"/>
                    <a:pt x="2012569" y="90106"/>
                    <a:pt x="2012569" y="201257"/>
                  </a:cubicBezTo>
                  <a:lnTo>
                    <a:pt x="2012569" y="1866720"/>
                  </a:lnTo>
                  <a:cubicBezTo>
                    <a:pt x="2012569" y="1977871"/>
                    <a:pt x="1922463" y="2067977"/>
                    <a:pt x="1811312" y="2067977"/>
                  </a:cubicBezTo>
                  <a:lnTo>
                    <a:pt x="201257" y="2067977"/>
                  </a:lnTo>
                  <a:cubicBezTo>
                    <a:pt x="90106" y="2067977"/>
                    <a:pt x="0" y="1977871"/>
                    <a:pt x="0" y="1866720"/>
                  </a:cubicBezTo>
                  <a:lnTo>
                    <a:pt x="0" y="201257"/>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171415" tIns="171415" rIns="171415" bIns="614553" numCol="1" spcCol="1270" anchor="t" anchorCtr="0">
              <a:noAutofit/>
            </a:bodyPr>
            <a:lstStyle/>
            <a:p>
              <a:pPr marL="171450" lvl="1" indent="-171450" algn="ctr" defTabSz="711200">
                <a:spcBef>
                  <a:spcPct val="0"/>
                </a:spcBef>
                <a:spcAft>
                  <a:spcPct val="15000"/>
                </a:spcAft>
              </a:pPr>
              <a:r>
                <a:rPr lang="es-ES" sz="2400" b="1" dirty="0" smtClean="0">
                  <a:solidFill>
                    <a:schemeClr val="bg1"/>
                  </a:solidFill>
                </a:rPr>
                <a:t/>
              </a:r>
              <a:br>
                <a:rPr lang="es-ES" sz="2400" b="1" dirty="0" smtClean="0">
                  <a:solidFill>
                    <a:schemeClr val="bg1"/>
                  </a:solidFill>
                </a:rPr>
              </a:br>
              <a:r>
                <a:rPr lang="es-ES" sz="2400" b="1" dirty="0" smtClean="0">
                  <a:solidFill>
                    <a:schemeClr val="bg1"/>
                  </a:solidFill>
                </a:rPr>
                <a:t>&lt;</a:t>
              </a:r>
              <a:r>
                <a:rPr lang="es-ES" sz="2400" b="1" kern="1200" dirty="0" smtClean="0">
                  <a:solidFill>
                    <a:schemeClr val="bg1"/>
                  </a:solidFill>
                </a:rPr>
                <a:t> </a:t>
              </a:r>
              <a:r>
                <a:rPr lang="es-ES" sz="2400" b="1" kern="1200" dirty="0" smtClean="0">
                  <a:solidFill>
                    <a:srgbClr val="FFFF00"/>
                  </a:solidFill>
                </a:rPr>
                <a:t>  </a:t>
              </a:r>
              <a:r>
                <a:rPr lang="es-ES" sz="2400" b="1" dirty="0">
                  <a:solidFill>
                    <a:srgbClr val="FFFF00"/>
                  </a:solidFill>
                </a:rPr>
                <a:t>Í</a:t>
              </a:r>
              <a:r>
                <a:rPr lang="es-ES" sz="2400" b="1" kern="1200" dirty="0" smtClean="0">
                  <a:solidFill>
                    <a:srgbClr val="FFFF00"/>
                  </a:solidFill>
                </a:rPr>
                <a:t>ndice de Construcción </a:t>
              </a:r>
              <a:endParaRPr lang="es-ES" sz="2400" b="1" kern="1200" dirty="0" smtClean="0">
                <a:solidFill>
                  <a:srgbClr val="FFFF00"/>
                </a:solidFill>
                <a:latin typeface="Wingdings 2" pitchFamily="18" charset="2"/>
              </a:endParaRPr>
            </a:p>
          </p:txBody>
        </p:sp>
      </p:grpSp>
      <p:sp>
        <p:nvSpPr>
          <p:cNvPr id="28" name="27 CuadroTexto"/>
          <p:cNvSpPr txBox="1"/>
          <p:nvPr/>
        </p:nvSpPr>
        <p:spPr>
          <a:xfrm>
            <a:off x="4026093" y="4776716"/>
            <a:ext cx="1774209" cy="369332"/>
          </a:xfrm>
          <a:prstGeom prst="rect">
            <a:avLst/>
          </a:prstGeom>
          <a:noFill/>
        </p:spPr>
        <p:txBody>
          <a:bodyPr wrap="square" rtlCol="0">
            <a:spAutoFit/>
          </a:bodyPr>
          <a:lstStyle/>
          <a:p>
            <a:r>
              <a:rPr lang="es-CO" dirty="0" smtClean="0"/>
              <a:t>Estándar = 97%</a:t>
            </a:r>
            <a:endParaRPr lang="es-CO" dirty="0"/>
          </a:p>
        </p:txBody>
      </p:sp>
      <p:sp>
        <p:nvSpPr>
          <p:cNvPr id="33" name="32 Rectángulo"/>
          <p:cNvSpPr/>
          <p:nvPr/>
        </p:nvSpPr>
        <p:spPr>
          <a:xfrm>
            <a:off x="914401" y="1371810"/>
            <a:ext cx="7847434" cy="1015663"/>
          </a:xfrm>
          <a:prstGeom prst="rect">
            <a:avLst/>
          </a:prstGeom>
          <a:ln>
            <a:noFill/>
          </a:ln>
        </p:spPr>
        <p:txBody>
          <a:bodyPr wrap="square">
            <a:spAutoFit/>
          </a:bodyPr>
          <a:lstStyle/>
          <a:p>
            <a:pPr algn="r"/>
            <a:r>
              <a:rPr lang="es-CO" sz="2400" b="1" dirty="0" smtClean="0">
                <a:solidFill>
                  <a:srgbClr val="00B0F0"/>
                </a:solidFill>
              </a:rPr>
              <a:t>Posibilidad de Construcción Total</a:t>
            </a:r>
          </a:p>
          <a:p>
            <a:pPr algn="r"/>
            <a:r>
              <a:rPr lang="es-ES" dirty="0" smtClean="0">
                <a:solidFill>
                  <a:schemeClr val="bg1">
                    <a:lumMod val="50000"/>
                  </a:schemeClr>
                </a:solidFill>
              </a:rPr>
              <a:t>Indicador que muestra el área disponible para construir acorde a la máxima área disponible.</a:t>
            </a:r>
          </a:p>
        </p:txBody>
      </p:sp>
    </p:spTree>
    <p:extLst>
      <p:ext uri="{BB962C8B-B14F-4D97-AF65-F5344CB8AC3E}">
        <p14:creationId xmlns:p14="http://schemas.microsoft.com/office/powerpoint/2010/main" val="19805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2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132735" y="57700"/>
            <a:ext cx="6415549" cy="782958"/>
          </a:xfrm>
          <a:prstGeom prst="rect">
            <a:avLst/>
          </a:prstGeom>
          <a:noFill/>
        </p:spPr>
        <p:txBody>
          <a:bodyPr wrap="square" rtlCol="0" anchor="ctr" anchorCtr="0">
            <a:noAutofit/>
          </a:bodyPr>
          <a:lstStyle/>
          <a:p>
            <a:endParaRPr lang="es-CO" sz="3200" b="1" dirty="0">
              <a:solidFill>
                <a:schemeClr val="bg1"/>
              </a:solidFill>
            </a:endParaRPr>
          </a:p>
        </p:txBody>
      </p:sp>
      <p:sp>
        <p:nvSpPr>
          <p:cNvPr id="3" name="2 CuadroTexto"/>
          <p:cNvSpPr txBox="1"/>
          <p:nvPr/>
        </p:nvSpPr>
        <p:spPr>
          <a:xfrm>
            <a:off x="285135" y="210100"/>
            <a:ext cx="6415549" cy="782958"/>
          </a:xfrm>
          <a:prstGeom prst="rect">
            <a:avLst/>
          </a:prstGeom>
          <a:noFill/>
        </p:spPr>
        <p:txBody>
          <a:bodyPr wrap="square" rtlCol="0" anchor="ctr" anchorCtr="0">
            <a:noAutofit/>
          </a:bodyPr>
          <a:lstStyle/>
          <a:p>
            <a:r>
              <a:rPr lang="es-CO" sz="3200" b="1" dirty="0">
                <a:solidFill>
                  <a:schemeClr val="bg1"/>
                </a:solidFill>
              </a:rPr>
              <a:t>Consulta por Ámbito </a:t>
            </a:r>
            <a:r>
              <a:rPr lang="es-CO" sz="3200" b="1" dirty="0" smtClean="0">
                <a:solidFill>
                  <a:schemeClr val="bg1"/>
                </a:solidFill>
              </a:rPr>
              <a:t>Oferta Redistribución </a:t>
            </a:r>
            <a:endParaRPr lang="es-CO" sz="3200" b="1"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0" y="0"/>
            <a:ext cx="9144000" cy="1037230"/>
          </a:xfrm>
          <a:prstGeom prst="rect">
            <a:avLst/>
          </a:prstGeom>
          <a:noFill/>
          <a:ln w="9525">
            <a:noFill/>
            <a:miter lim="800000"/>
            <a:headEnd/>
            <a:tailEnd/>
          </a:ln>
        </p:spPr>
      </p:pic>
      <p:sp>
        <p:nvSpPr>
          <p:cNvPr id="6" name="5 Rectángulo"/>
          <p:cNvSpPr/>
          <p:nvPr/>
        </p:nvSpPr>
        <p:spPr>
          <a:xfrm>
            <a:off x="1139588" y="267101"/>
            <a:ext cx="5697939" cy="830997"/>
          </a:xfrm>
          <a:prstGeom prst="rect">
            <a:avLst/>
          </a:prstGeom>
          <a:solidFill>
            <a:schemeClr val="bg1"/>
          </a:solidFill>
        </p:spPr>
        <p:txBody>
          <a:bodyPr wrap="square">
            <a:spAutoFit/>
          </a:bodyPr>
          <a:lstStyle/>
          <a:p>
            <a:r>
              <a:rPr lang="es-ES" sz="2400" b="1" dirty="0" smtClean="0">
                <a:solidFill>
                  <a:schemeClr val="bg2">
                    <a:lumMod val="25000"/>
                  </a:schemeClr>
                </a:solidFill>
              </a:rPr>
              <a:t>¿Cuáles predios carecen de cada espacio por tipo de ambiente?</a:t>
            </a:r>
          </a:p>
        </p:txBody>
      </p:sp>
      <p:sp>
        <p:nvSpPr>
          <p:cNvPr id="8" name="7 Rectángulo"/>
          <p:cNvSpPr/>
          <p:nvPr/>
        </p:nvSpPr>
        <p:spPr bwMode="auto">
          <a:xfrm rot="16200000">
            <a:off x="-2019464" y="3384666"/>
            <a:ext cx="5238771"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O" sz="2400" b="1" dirty="0" smtClean="0">
                <a:solidFill>
                  <a:schemeClr val="bg1">
                    <a:lumMod val="75000"/>
                  </a:schemeClr>
                </a:solidFill>
                <a:latin typeface="Arial" pitchFamily="34" charset="0"/>
                <a:cs typeface="Arial" pitchFamily="34" charset="0"/>
              </a:rPr>
              <a:t>Consulta por Ámbito  de la Oferta Ampliación</a:t>
            </a:r>
            <a:endParaRPr lang="en-US" sz="2400" b="1" dirty="0">
              <a:solidFill>
                <a:schemeClr val="bg1">
                  <a:lumMod val="75000"/>
                </a:schemeClr>
              </a:solidFill>
              <a:latin typeface="Arial" pitchFamily="34" charset="0"/>
              <a:cs typeface="Arial" pitchFamily="34" charset="0"/>
            </a:endParaRPr>
          </a:p>
        </p:txBody>
      </p:sp>
      <p:grpSp>
        <p:nvGrpSpPr>
          <p:cNvPr id="66" name="65 Grupo"/>
          <p:cNvGrpSpPr/>
          <p:nvPr/>
        </p:nvGrpSpPr>
        <p:grpSpPr>
          <a:xfrm>
            <a:off x="1124221" y="2952455"/>
            <a:ext cx="1841886" cy="1519153"/>
            <a:chOff x="2960102" y="1982144"/>
            <a:chExt cx="1841886" cy="1519153"/>
          </a:xfrm>
        </p:grpSpPr>
        <p:grpSp>
          <p:nvGrpSpPr>
            <p:cNvPr id="67" name="27 Grupo"/>
            <p:cNvGrpSpPr/>
            <p:nvPr/>
          </p:nvGrpSpPr>
          <p:grpSpPr>
            <a:xfrm>
              <a:off x="2960102" y="1982144"/>
              <a:ext cx="1841886" cy="1184136"/>
              <a:chOff x="4197218" y="835731"/>
              <a:chExt cx="2321581" cy="1388037"/>
            </a:xfrm>
          </p:grpSpPr>
          <p:sp>
            <p:nvSpPr>
              <p:cNvPr id="69" name="68 Forma libre"/>
              <p:cNvSpPr/>
              <p:nvPr/>
            </p:nvSpPr>
            <p:spPr>
              <a:xfrm>
                <a:off x="4697925" y="1376399"/>
                <a:ext cx="1376172" cy="847369"/>
              </a:xfrm>
              <a:custGeom>
                <a:avLst/>
                <a:gdLst>
                  <a:gd name="connsiteX0" fmla="*/ 0 w 3468763"/>
                  <a:gd name="connsiteY0" fmla="*/ 346876 h 3502988"/>
                  <a:gd name="connsiteX1" fmla="*/ 346876 w 3468763"/>
                  <a:gd name="connsiteY1" fmla="*/ 0 h 3502988"/>
                  <a:gd name="connsiteX2" fmla="*/ 3121887 w 3468763"/>
                  <a:gd name="connsiteY2" fmla="*/ 0 h 3502988"/>
                  <a:gd name="connsiteX3" fmla="*/ 3468763 w 3468763"/>
                  <a:gd name="connsiteY3" fmla="*/ 346876 h 3502988"/>
                  <a:gd name="connsiteX4" fmla="*/ 3468763 w 3468763"/>
                  <a:gd name="connsiteY4" fmla="*/ 3156112 h 3502988"/>
                  <a:gd name="connsiteX5" fmla="*/ 3121887 w 3468763"/>
                  <a:gd name="connsiteY5" fmla="*/ 3502988 h 3502988"/>
                  <a:gd name="connsiteX6" fmla="*/ 346876 w 3468763"/>
                  <a:gd name="connsiteY6" fmla="*/ 3502988 h 3502988"/>
                  <a:gd name="connsiteX7" fmla="*/ 0 w 3468763"/>
                  <a:gd name="connsiteY7" fmla="*/ 3156112 h 3502988"/>
                  <a:gd name="connsiteX8" fmla="*/ 0 w 3468763"/>
                  <a:gd name="connsiteY8" fmla="*/ 346876 h 350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8763" h="3502988">
                    <a:moveTo>
                      <a:pt x="0" y="346876"/>
                    </a:moveTo>
                    <a:cubicBezTo>
                      <a:pt x="0" y="155302"/>
                      <a:pt x="155302" y="0"/>
                      <a:pt x="346876" y="0"/>
                    </a:cubicBezTo>
                    <a:lnTo>
                      <a:pt x="3121887" y="0"/>
                    </a:lnTo>
                    <a:cubicBezTo>
                      <a:pt x="3313461" y="0"/>
                      <a:pt x="3468763" y="155302"/>
                      <a:pt x="3468763" y="346876"/>
                    </a:cubicBezTo>
                    <a:lnTo>
                      <a:pt x="3468763" y="3156112"/>
                    </a:lnTo>
                    <a:cubicBezTo>
                      <a:pt x="3468763" y="3347686"/>
                      <a:pt x="3313461" y="3502988"/>
                      <a:pt x="3121887" y="3502988"/>
                    </a:cubicBezTo>
                    <a:lnTo>
                      <a:pt x="346876" y="3502988"/>
                    </a:lnTo>
                    <a:cubicBezTo>
                      <a:pt x="155302" y="3502988"/>
                      <a:pt x="0" y="3347686"/>
                      <a:pt x="0" y="3156112"/>
                    </a:cubicBezTo>
                    <a:lnTo>
                      <a:pt x="0" y="346876"/>
                    </a:lnTo>
                    <a:close/>
                  </a:path>
                </a:pathLst>
              </a:custGeom>
              <a:noFill/>
              <a:ln>
                <a:solidFill>
                  <a:schemeClr val="tx2"/>
                </a:solidFill>
              </a:ln>
            </p:spPr>
            <p:style>
              <a:lnRef idx="2">
                <a:schemeClr val="accent6"/>
              </a:lnRef>
              <a:fillRef idx="1">
                <a:schemeClr val="lt1"/>
              </a:fillRef>
              <a:effectRef idx="0">
                <a:schemeClr val="accent6"/>
              </a:effectRef>
              <a:fontRef idx="minor">
                <a:schemeClr val="dk1"/>
              </a:fontRef>
            </p:style>
            <p:txBody>
              <a:bodyPr spcFirstLastPara="0" vert="horz" wrap="square" lIns="204438" tIns="204438" rIns="204438" bIns="955079" numCol="1" spcCol="1270" anchor="t" anchorCtr="0">
                <a:noAutofit/>
              </a:bodyPr>
              <a:lstStyle/>
              <a:p>
                <a:pPr marL="171450" lvl="1" indent="-171450" algn="l" defTabSz="800100">
                  <a:lnSpc>
                    <a:spcPct val="90000"/>
                  </a:lnSpc>
                  <a:spcBef>
                    <a:spcPct val="0"/>
                  </a:spcBef>
                  <a:spcAft>
                    <a:spcPct val="15000"/>
                  </a:spcAft>
                </a:pPr>
                <a:endParaRPr lang="es-CO" sz="1800" kern="1200" dirty="0" smtClean="0">
                  <a:latin typeface="Calibri" pitchFamily="34" charset="0"/>
                </a:endParaRPr>
              </a:p>
            </p:txBody>
          </p:sp>
          <p:sp>
            <p:nvSpPr>
              <p:cNvPr id="70" name="69 Forma libre"/>
              <p:cNvSpPr/>
              <p:nvPr/>
            </p:nvSpPr>
            <p:spPr>
              <a:xfrm>
                <a:off x="4197218" y="835731"/>
                <a:ext cx="2321581" cy="656255"/>
              </a:xfrm>
              <a:custGeom>
                <a:avLst/>
                <a:gdLst>
                  <a:gd name="connsiteX0" fmla="*/ 0 w 2230857"/>
                  <a:gd name="connsiteY0" fmla="*/ 115473 h 1154730"/>
                  <a:gd name="connsiteX1" fmla="*/ 115473 w 2230857"/>
                  <a:gd name="connsiteY1" fmla="*/ 0 h 1154730"/>
                  <a:gd name="connsiteX2" fmla="*/ 2115384 w 2230857"/>
                  <a:gd name="connsiteY2" fmla="*/ 0 h 1154730"/>
                  <a:gd name="connsiteX3" fmla="*/ 2230857 w 2230857"/>
                  <a:gd name="connsiteY3" fmla="*/ 115473 h 1154730"/>
                  <a:gd name="connsiteX4" fmla="*/ 2230857 w 2230857"/>
                  <a:gd name="connsiteY4" fmla="*/ 1039257 h 1154730"/>
                  <a:gd name="connsiteX5" fmla="*/ 2115384 w 2230857"/>
                  <a:gd name="connsiteY5" fmla="*/ 1154730 h 1154730"/>
                  <a:gd name="connsiteX6" fmla="*/ 115473 w 2230857"/>
                  <a:gd name="connsiteY6" fmla="*/ 1154730 h 1154730"/>
                  <a:gd name="connsiteX7" fmla="*/ 0 w 2230857"/>
                  <a:gd name="connsiteY7" fmla="*/ 1039257 h 1154730"/>
                  <a:gd name="connsiteX8" fmla="*/ 0 w 2230857"/>
                  <a:gd name="connsiteY8" fmla="*/ 115473 h 115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0857" h="1154730">
                    <a:moveTo>
                      <a:pt x="0" y="115473"/>
                    </a:moveTo>
                    <a:cubicBezTo>
                      <a:pt x="0" y="51699"/>
                      <a:pt x="51699" y="0"/>
                      <a:pt x="115473" y="0"/>
                    </a:cubicBezTo>
                    <a:lnTo>
                      <a:pt x="2115384" y="0"/>
                    </a:lnTo>
                    <a:cubicBezTo>
                      <a:pt x="2179158" y="0"/>
                      <a:pt x="2230857" y="51699"/>
                      <a:pt x="2230857" y="115473"/>
                    </a:cubicBezTo>
                    <a:lnTo>
                      <a:pt x="2230857" y="1039257"/>
                    </a:lnTo>
                    <a:cubicBezTo>
                      <a:pt x="2230857" y="1103031"/>
                      <a:pt x="2179158" y="1154730"/>
                      <a:pt x="2115384" y="1154730"/>
                    </a:cubicBezTo>
                    <a:lnTo>
                      <a:pt x="115473" y="1154730"/>
                    </a:lnTo>
                    <a:cubicBezTo>
                      <a:pt x="51699" y="1154730"/>
                      <a:pt x="0" y="1103031"/>
                      <a:pt x="0" y="1039257"/>
                    </a:cubicBezTo>
                    <a:lnTo>
                      <a:pt x="0" y="115473"/>
                    </a:lnTo>
                    <a:close/>
                  </a:path>
                </a:pathLst>
              </a:custGeom>
            </p:spPr>
            <p:style>
              <a:lnRef idx="3">
                <a:schemeClr val="lt1"/>
              </a:lnRef>
              <a:fillRef idx="1">
                <a:schemeClr val="accent1"/>
              </a:fillRef>
              <a:effectRef idx="1">
                <a:schemeClr val="accent1"/>
              </a:effectRef>
              <a:fontRef idx="minor">
                <a:schemeClr val="lt1"/>
              </a:fontRef>
            </p:style>
            <p:txBody>
              <a:bodyPr spcFirstLastPara="0" vert="horz" wrap="square" lIns="64301" tIns="54141" rIns="64301" bIns="54141" numCol="1" spcCol="1270" anchor="ctr" anchorCtr="0">
                <a:noAutofit/>
              </a:bodyPr>
              <a:lstStyle/>
              <a:p>
                <a:pPr lvl="0" algn="ctr" defTabSz="711200">
                  <a:lnSpc>
                    <a:spcPct val="90000"/>
                  </a:lnSpc>
                  <a:spcBef>
                    <a:spcPct val="0"/>
                  </a:spcBef>
                  <a:spcAft>
                    <a:spcPct val="35000"/>
                  </a:spcAft>
                </a:pPr>
                <a:r>
                  <a:rPr lang="es-CO" b="1" kern="1200" dirty="0" smtClean="0"/>
                  <a:t>M2 disponibles totales</a:t>
                </a:r>
              </a:p>
            </p:txBody>
          </p:sp>
        </p:grpSp>
        <p:sp>
          <p:nvSpPr>
            <p:cNvPr id="68" name="67 CuadroTexto"/>
            <p:cNvSpPr txBox="1"/>
            <p:nvPr/>
          </p:nvSpPr>
          <p:spPr>
            <a:xfrm>
              <a:off x="3296191" y="2547190"/>
              <a:ext cx="1255595" cy="954107"/>
            </a:xfrm>
            <a:prstGeom prst="rect">
              <a:avLst/>
            </a:prstGeom>
            <a:noFill/>
          </p:spPr>
          <p:txBody>
            <a:bodyPr wrap="square" rtlCol="0">
              <a:spAutoFit/>
            </a:bodyPr>
            <a:lstStyle/>
            <a:p>
              <a:pPr algn="ctr"/>
              <a:r>
                <a:rPr lang="es-CO" sz="2800" dirty="0" smtClean="0"/>
                <a:t>1082</a:t>
              </a:r>
              <a:r>
                <a:rPr lang="es-CO" sz="2400" dirty="0" smtClean="0"/>
                <a:t>m</a:t>
              </a:r>
              <a:r>
                <a:rPr lang="es-CO" sz="2400" baseline="30000" dirty="0" smtClean="0"/>
                <a:t>2</a:t>
              </a:r>
              <a:endParaRPr lang="es-CO" sz="2800" dirty="0" smtClean="0"/>
            </a:p>
            <a:p>
              <a:pPr algn="ctr"/>
              <a:endParaRPr lang="es-ES" sz="2800" dirty="0"/>
            </a:p>
          </p:txBody>
        </p:sp>
      </p:grpSp>
      <p:cxnSp>
        <p:nvCxnSpPr>
          <p:cNvPr id="71" name="70 Conector recto de flecha"/>
          <p:cNvCxnSpPr/>
          <p:nvPr/>
        </p:nvCxnSpPr>
        <p:spPr>
          <a:xfrm>
            <a:off x="6198751" y="3954812"/>
            <a:ext cx="532263" cy="0"/>
          </a:xfrm>
          <a:prstGeom prst="straightConnector1">
            <a:avLst/>
          </a:prstGeom>
          <a:ln>
            <a:solidFill>
              <a:schemeClr val="tx2"/>
            </a:solidFill>
            <a:tailEnd type="arrow"/>
          </a:ln>
        </p:spPr>
        <p:style>
          <a:lnRef idx="3">
            <a:schemeClr val="accent6"/>
          </a:lnRef>
          <a:fillRef idx="0">
            <a:schemeClr val="accent6"/>
          </a:fillRef>
          <a:effectRef idx="2">
            <a:schemeClr val="accent6"/>
          </a:effectRef>
          <a:fontRef idx="minor">
            <a:schemeClr val="tx1"/>
          </a:fontRef>
        </p:style>
      </p:cxnSp>
      <p:sp>
        <p:nvSpPr>
          <p:cNvPr id="78" name="77 CuadroTexto"/>
          <p:cNvSpPr txBox="1"/>
          <p:nvPr/>
        </p:nvSpPr>
        <p:spPr>
          <a:xfrm>
            <a:off x="1582502" y="5462880"/>
            <a:ext cx="5910133" cy="646331"/>
          </a:xfrm>
          <a:prstGeom prst="rect">
            <a:avLst/>
          </a:prstGeom>
          <a:noFill/>
        </p:spPr>
        <p:txBody>
          <a:bodyPr wrap="square" rtlCol="0">
            <a:spAutoFit/>
          </a:bodyPr>
          <a:lstStyle/>
          <a:p>
            <a:pPr algn="just"/>
            <a:r>
              <a:rPr lang="es-CO" b="1" dirty="0" smtClean="0">
                <a:solidFill>
                  <a:srgbClr val="3E5238"/>
                </a:solidFill>
              </a:rPr>
              <a:t>El Colegio Don Bosco tiene  372 metros cuadrados disponibles para construir en altura.   </a:t>
            </a:r>
            <a:endParaRPr lang="es-ES" b="1" dirty="0">
              <a:solidFill>
                <a:srgbClr val="3E5238"/>
              </a:solidFill>
            </a:endParaRPr>
          </a:p>
        </p:txBody>
      </p:sp>
      <p:pic>
        <p:nvPicPr>
          <p:cNvPr id="31" name="Picture 3">
            <a:hlinkClick r:id="rId3" action="ppaction://hlinkpres?slideindex=58&amp;slidetitle=Diapositiva 58"/>
          </p:cNvPr>
          <p:cNvPicPr>
            <a:picLocks noChangeAspect="1" noChangeArrowheads="1"/>
          </p:cNvPicPr>
          <p:nvPr/>
        </p:nvPicPr>
        <p:blipFill>
          <a:blip r:embed="rId4" cstate="print"/>
          <a:srcRect l="15265" r="21343" b="4229"/>
          <a:stretch>
            <a:fillRect/>
          </a:stretch>
        </p:blipFill>
        <p:spPr bwMode="auto">
          <a:xfrm>
            <a:off x="8407007" y="6250675"/>
            <a:ext cx="736993" cy="607325"/>
          </a:xfrm>
          <a:prstGeom prst="rect">
            <a:avLst/>
          </a:prstGeom>
          <a:noFill/>
          <a:ln w="9525">
            <a:noFill/>
            <a:miter lim="800000"/>
            <a:headEnd/>
            <a:tailEnd/>
          </a:ln>
        </p:spPr>
      </p:pic>
      <p:sp>
        <p:nvSpPr>
          <p:cNvPr id="32" name="31 Rectángulo"/>
          <p:cNvSpPr/>
          <p:nvPr/>
        </p:nvSpPr>
        <p:spPr>
          <a:xfrm>
            <a:off x="1047240" y="208929"/>
            <a:ext cx="7905691" cy="954107"/>
          </a:xfrm>
          <a:prstGeom prst="rect">
            <a:avLst/>
          </a:prstGeom>
          <a:solidFill>
            <a:schemeClr val="bg1"/>
          </a:solidFill>
        </p:spPr>
        <p:txBody>
          <a:bodyPr wrap="square">
            <a:spAutoFit/>
          </a:bodyPr>
          <a:lstStyle/>
          <a:p>
            <a:r>
              <a:rPr lang="es-ES" sz="2800" b="1" dirty="0" smtClean="0">
                <a:ln w="11430"/>
                <a:solidFill>
                  <a:schemeClr val="accent3">
                    <a:lumMod val="50000"/>
                  </a:schemeClr>
                </a:solidFill>
              </a:rPr>
              <a:t>¿Cuáles predios tienen área disponible para ampliar infraestructura?</a:t>
            </a:r>
            <a:endParaRPr lang="es-ES" sz="2800" b="1" dirty="0">
              <a:ln w="11430"/>
              <a:solidFill>
                <a:schemeClr val="accent3">
                  <a:lumMod val="50000"/>
                </a:schemeClr>
              </a:solidFill>
            </a:endParaRPr>
          </a:p>
        </p:txBody>
      </p:sp>
      <p:grpSp>
        <p:nvGrpSpPr>
          <p:cNvPr id="28" name="27 Grupo"/>
          <p:cNvGrpSpPr/>
          <p:nvPr/>
        </p:nvGrpSpPr>
        <p:grpSpPr>
          <a:xfrm>
            <a:off x="3774161" y="2900136"/>
            <a:ext cx="1841886" cy="1546449"/>
            <a:chOff x="2960102" y="1982144"/>
            <a:chExt cx="1841886" cy="1546449"/>
          </a:xfrm>
        </p:grpSpPr>
        <p:grpSp>
          <p:nvGrpSpPr>
            <p:cNvPr id="33" name="27 Grupo"/>
            <p:cNvGrpSpPr/>
            <p:nvPr/>
          </p:nvGrpSpPr>
          <p:grpSpPr>
            <a:xfrm>
              <a:off x="2960102" y="1982144"/>
              <a:ext cx="1841886" cy="1184136"/>
              <a:chOff x="4197218" y="835731"/>
              <a:chExt cx="2321581" cy="1388037"/>
            </a:xfrm>
          </p:grpSpPr>
          <p:sp>
            <p:nvSpPr>
              <p:cNvPr id="39" name="38 Forma libre"/>
              <p:cNvSpPr/>
              <p:nvPr/>
            </p:nvSpPr>
            <p:spPr>
              <a:xfrm>
                <a:off x="4697925" y="1376399"/>
                <a:ext cx="1376172" cy="847369"/>
              </a:xfrm>
              <a:custGeom>
                <a:avLst/>
                <a:gdLst>
                  <a:gd name="connsiteX0" fmla="*/ 0 w 3468763"/>
                  <a:gd name="connsiteY0" fmla="*/ 346876 h 3502988"/>
                  <a:gd name="connsiteX1" fmla="*/ 346876 w 3468763"/>
                  <a:gd name="connsiteY1" fmla="*/ 0 h 3502988"/>
                  <a:gd name="connsiteX2" fmla="*/ 3121887 w 3468763"/>
                  <a:gd name="connsiteY2" fmla="*/ 0 h 3502988"/>
                  <a:gd name="connsiteX3" fmla="*/ 3468763 w 3468763"/>
                  <a:gd name="connsiteY3" fmla="*/ 346876 h 3502988"/>
                  <a:gd name="connsiteX4" fmla="*/ 3468763 w 3468763"/>
                  <a:gd name="connsiteY4" fmla="*/ 3156112 h 3502988"/>
                  <a:gd name="connsiteX5" fmla="*/ 3121887 w 3468763"/>
                  <a:gd name="connsiteY5" fmla="*/ 3502988 h 3502988"/>
                  <a:gd name="connsiteX6" fmla="*/ 346876 w 3468763"/>
                  <a:gd name="connsiteY6" fmla="*/ 3502988 h 3502988"/>
                  <a:gd name="connsiteX7" fmla="*/ 0 w 3468763"/>
                  <a:gd name="connsiteY7" fmla="*/ 3156112 h 3502988"/>
                  <a:gd name="connsiteX8" fmla="*/ 0 w 3468763"/>
                  <a:gd name="connsiteY8" fmla="*/ 346876 h 350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8763" h="3502988">
                    <a:moveTo>
                      <a:pt x="0" y="346876"/>
                    </a:moveTo>
                    <a:cubicBezTo>
                      <a:pt x="0" y="155302"/>
                      <a:pt x="155302" y="0"/>
                      <a:pt x="346876" y="0"/>
                    </a:cubicBezTo>
                    <a:lnTo>
                      <a:pt x="3121887" y="0"/>
                    </a:lnTo>
                    <a:cubicBezTo>
                      <a:pt x="3313461" y="0"/>
                      <a:pt x="3468763" y="155302"/>
                      <a:pt x="3468763" y="346876"/>
                    </a:cubicBezTo>
                    <a:lnTo>
                      <a:pt x="3468763" y="3156112"/>
                    </a:lnTo>
                    <a:cubicBezTo>
                      <a:pt x="3468763" y="3347686"/>
                      <a:pt x="3313461" y="3502988"/>
                      <a:pt x="3121887" y="3502988"/>
                    </a:cubicBezTo>
                    <a:lnTo>
                      <a:pt x="346876" y="3502988"/>
                    </a:lnTo>
                    <a:cubicBezTo>
                      <a:pt x="155302" y="3502988"/>
                      <a:pt x="0" y="3347686"/>
                      <a:pt x="0" y="3156112"/>
                    </a:cubicBezTo>
                    <a:lnTo>
                      <a:pt x="0" y="346876"/>
                    </a:lnTo>
                    <a:close/>
                  </a:path>
                </a:pathLst>
              </a:custGeom>
              <a:noFill/>
              <a:ln>
                <a:solidFill>
                  <a:schemeClr val="tx2"/>
                </a:solidFill>
              </a:ln>
            </p:spPr>
            <p:style>
              <a:lnRef idx="2">
                <a:schemeClr val="accent6"/>
              </a:lnRef>
              <a:fillRef idx="1">
                <a:schemeClr val="lt1"/>
              </a:fillRef>
              <a:effectRef idx="0">
                <a:schemeClr val="accent6"/>
              </a:effectRef>
              <a:fontRef idx="minor">
                <a:schemeClr val="dk1"/>
              </a:fontRef>
            </p:style>
            <p:txBody>
              <a:bodyPr spcFirstLastPara="0" vert="horz" wrap="square" lIns="204438" tIns="204438" rIns="204438" bIns="955079" numCol="1" spcCol="1270" anchor="t" anchorCtr="0">
                <a:noAutofit/>
              </a:bodyPr>
              <a:lstStyle/>
              <a:p>
                <a:pPr marL="171450" lvl="1" indent="-171450" algn="l" defTabSz="800100">
                  <a:lnSpc>
                    <a:spcPct val="90000"/>
                  </a:lnSpc>
                  <a:spcBef>
                    <a:spcPct val="0"/>
                  </a:spcBef>
                  <a:spcAft>
                    <a:spcPct val="15000"/>
                  </a:spcAft>
                </a:pPr>
                <a:endParaRPr lang="es-CO" sz="1800" kern="1200" dirty="0" smtClean="0">
                  <a:latin typeface="Calibri" pitchFamily="34" charset="0"/>
                </a:endParaRPr>
              </a:p>
            </p:txBody>
          </p:sp>
          <p:sp>
            <p:nvSpPr>
              <p:cNvPr id="40" name="39 Forma libre"/>
              <p:cNvSpPr/>
              <p:nvPr/>
            </p:nvSpPr>
            <p:spPr>
              <a:xfrm>
                <a:off x="4197218" y="835731"/>
                <a:ext cx="2321581" cy="656255"/>
              </a:xfrm>
              <a:custGeom>
                <a:avLst/>
                <a:gdLst>
                  <a:gd name="connsiteX0" fmla="*/ 0 w 2230857"/>
                  <a:gd name="connsiteY0" fmla="*/ 115473 h 1154730"/>
                  <a:gd name="connsiteX1" fmla="*/ 115473 w 2230857"/>
                  <a:gd name="connsiteY1" fmla="*/ 0 h 1154730"/>
                  <a:gd name="connsiteX2" fmla="*/ 2115384 w 2230857"/>
                  <a:gd name="connsiteY2" fmla="*/ 0 h 1154730"/>
                  <a:gd name="connsiteX3" fmla="*/ 2230857 w 2230857"/>
                  <a:gd name="connsiteY3" fmla="*/ 115473 h 1154730"/>
                  <a:gd name="connsiteX4" fmla="*/ 2230857 w 2230857"/>
                  <a:gd name="connsiteY4" fmla="*/ 1039257 h 1154730"/>
                  <a:gd name="connsiteX5" fmla="*/ 2115384 w 2230857"/>
                  <a:gd name="connsiteY5" fmla="*/ 1154730 h 1154730"/>
                  <a:gd name="connsiteX6" fmla="*/ 115473 w 2230857"/>
                  <a:gd name="connsiteY6" fmla="*/ 1154730 h 1154730"/>
                  <a:gd name="connsiteX7" fmla="*/ 0 w 2230857"/>
                  <a:gd name="connsiteY7" fmla="*/ 1039257 h 1154730"/>
                  <a:gd name="connsiteX8" fmla="*/ 0 w 2230857"/>
                  <a:gd name="connsiteY8" fmla="*/ 115473 h 115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0857" h="1154730">
                    <a:moveTo>
                      <a:pt x="0" y="115473"/>
                    </a:moveTo>
                    <a:cubicBezTo>
                      <a:pt x="0" y="51699"/>
                      <a:pt x="51699" y="0"/>
                      <a:pt x="115473" y="0"/>
                    </a:cubicBezTo>
                    <a:lnTo>
                      <a:pt x="2115384" y="0"/>
                    </a:lnTo>
                    <a:cubicBezTo>
                      <a:pt x="2179158" y="0"/>
                      <a:pt x="2230857" y="51699"/>
                      <a:pt x="2230857" y="115473"/>
                    </a:cubicBezTo>
                    <a:lnTo>
                      <a:pt x="2230857" y="1039257"/>
                    </a:lnTo>
                    <a:cubicBezTo>
                      <a:pt x="2230857" y="1103031"/>
                      <a:pt x="2179158" y="1154730"/>
                      <a:pt x="2115384" y="1154730"/>
                    </a:cubicBezTo>
                    <a:lnTo>
                      <a:pt x="115473" y="1154730"/>
                    </a:lnTo>
                    <a:cubicBezTo>
                      <a:pt x="51699" y="1154730"/>
                      <a:pt x="0" y="1103031"/>
                      <a:pt x="0" y="1039257"/>
                    </a:cubicBezTo>
                    <a:lnTo>
                      <a:pt x="0" y="115473"/>
                    </a:lnTo>
                    <a:close/>
                  </a:path>
                </a:pathLst>
              </a:custGeom>
            </p:spPr>
            <p:style>
              <a:lnRef idx="3">
                <a:schemeClr val="lt1"/>
              </a:lnRef>
              <a:fillRef idx="1">
                <a:schemeClr val="accent1"/>
              </a:fillRef>
              <a:effectRef idx="1">
                <a:schemeClr val="accent1"/>
              </a:effectRef>
              <a:fontRef idx="minor">
                <a:schemeClr val="lt1"/>
              </a:fontRef>
            </p:style>
            <p:txBody>
              <a:bodyPr spcFirstLastPara="0" vert="horz" wrap="square" lIns="64301" tIns="54141" rIns="64301" bIns="54141" numCol="1" spcCol="1270" anchor="ctr" anchorCtr="0">
                <a:noAutofit/>
              </a:bodyPr>
              <a:lstStyle/>
              <a:p>
                <a:pPr lvl="0" algn="ctr" defTabSz="711200">
                  <a:lnSpc>
                    <a:spcPct val="90000"/>
                  </a:lnSpc>
                  <a:spcBef>
                    <a:spcPct val="0"/>
                  </a:spcBef>
                  <a:spcAft>
                    <a:spcPct val="35000"/>
                  </a:spcAft>
                </a:pPr>
                <a:r>
                  <a:rPr lang="es-CO" b="1" kern="1200" dirty="0" smtClean="0"/>
                  <a:t>M2 disponibles primer piso</a:t>
                </a:r>
              </a:p>
            </p:txBody>
          </p:sp>
        </p:grpSp>
        <p:sp>
          <p:nvSpPr>
            <p:cNvPr id="38" name="37 CuadroTexto"/>
            <p:cNvSpPr txBox="1"/>
            <p:nvPr/>
          </p:nvSpPr>
          <p:spPr>
            <a:xfrm>
              <a:off x="3350782" y="2574486"/>
              <a:ext cx="1078173" cy="954107"/>
            </a:xfrm>
            <a:prstGeom prst="rect">
              <a:avLst/>
            </a:prstGeom>
            <a:noFill/>
          </p:spPr>
          <p:txBody>
            <a:bodyPr wrap="square" rtlCol="0">
              <a:spAutoFit/>
            </a:bodyPr>
            <a:lstStyle/>
            <a:p>
              <a:pPr algn="ctr"/>
              <a:r>
                <a:rPr lang="es-CO" sz="2800" dirty="0" smtClean="0"/>
                <a:t>710</a:t>
              </a:r>
              <a:r>
                <a:rPr lang="es-CO" sz="2400" dirty="0" smtClean="0"/>
                <a:t>m</a:t>
              </a:r>
              <a:r>
                <a:rPr lang="es-CO" sz="2400" baseline="30000" dirty="0" smtClean="0"/>
                <a:t>2</a:t>
              </a:r>
              <a:endParaRPr lang="es-CO" sz="2800" dirty="0" smtClean="0"/>
            </a:p>
            <a:p>
              <a:pPr algn="ctr"/>
              <a:endParaRPr lang="es-ES" sz="2800" dirty="0"/>
            </a:p>
          </p:txBody>
        </p:sp>
      </p:grpSp>
      <p:sp>
        <p:nvSpPr>
          <p:cNvPr id="2" name="1 CuadroTexto"/>
          <p:cNvSpPr txBox="1"/>
          <p:nvPr/>
        </p:nvSpPr>
        <p:spPr>
          <a:xfrm>
            <a:off x="3207224" y="3548414"/>
            <a:ext cx="559558" cy="646331"/>
          </a:xfrm>
          <a:prstGeom prst="rect">
            <a:avLst/>
          </a:prstGeom>
          <a:noFill/>
        </p:spPr>
        <p:txBody>
          <a:bodyPr wrap="square" rtlCol="0">
            <a:spAutoFit/>
          </a:bodyPr>
          <a:lstStyle/>
          <a:p>
            <a:r>
              <a:rPr lang="es-CO" sz="3600" dirty="0"/>
              <a:t>-</a:t>
            </a:r>
          </a:p>
        </p:txBody>
      </p:sp>
      <p:grpSp>
        <p:nvGrpSpPr>
          <p:cNvPr id="41" name="40 Grupo"/>
          <p:cNvGrpSpPr/>
          <p:nvPr/>
        </p:nvGrpSpPr>
        <p:grpSpPr>
          <a:xfrm>
            <a:off x="6626543" y="2913785"/>
            <a:ext cx="1841886" cy="1484894"/>
            <a:chOff x="2960102" y="1982144"/>
            <a:chExt cx="1841886" cy="1484894"/>
          </a:xfrm>
        </p:grpSpPr>
        <p:grpSp>
          <p:nvGrpSpPr>
            <p:cNvPr id="42" name="27 Grupo"/>
            <p:cNvGrpSpPr/>
            <p:nvPr/>
          </p:nvGrpSpPr>
          <p:grpSpPr>
            <a:xfrm>
              <a:off x="2960102" y="1982144"/>
              <a:ext cx="1841886" cy="1184136"/>
              <a:chOff x="4197218" y="835731"/>
              <a:chExt cx="2321581" cy="1388037"/>
            </a:xfrm>
          </p:grpSpPr>
          <p:sp>
            <p:nvSpPr>
              <p:cNvPr id="44" name="43 Forma libre"/>
              <p:cNvSpPr/>
              <p:nvPr/>
            </p:nvSpPr>
            <p:spPr>
              <a:xfrm>
                <a:off x="4697925" y="1376399"/>
                <a:ext cx="1376172" cy="847369"/>
              </a:xfrm>
              <a:custGeom>
                <a:avLst/>
                <a:gdLst>
                  <a:gd name="connsiteX0" fmla="*/ 0 w 3468763"/>
                  <a:gd name="connsiteY0" fmla="*/ 346876 h 3502988"/>
                  <a:gd name="connsiteX1" fmla="*/ 346876 w 3468763"/>
                  <a:gd name="connsiteY1" fmla="*/ 0 h 3502988"/>
                  <a:gd name="connsiteX2" fmla="*/ 3121887 w 3468763"/>
                  <a:gd name="connsiteY2" fmla="*/ 0 h 3502988"/>
                  <a:gd name="connsiteX3" fmla="*/ 3468763 w 3468763"/>
                  <a:gd name="connsiteY3" fmla="*/ 346876 h 3502988"/>
                  <a:gd name="connsiteX4" fmla="*/ 3468763 w 3468763"/>
                  <a:gd name="connsiteY4" fmla="*/ 3156112 h 3502988"/>
                  <a:gd name="connsiteX5" fmla="*/ 3121887 w 3468763"/>
                  <a:gd name="connsiteY5" fmla="*/ 3502988 h 3502988"/>
                  <a:gd name="connsiteX6" fmla="*/ 346876 w 3468763"/>
                  <a:gd name="connsiteY6" fmla="*/ 3502988 h 3502988"/>
                  <a:gd name="connsiteX7" fmla="*/ 0 w 3468763"/>
                  <a:gd name="connsiteY7" fmla="*/ 3156112 h 3502988"/>
                  <a:gd name="connsiteX8" fmla="*/ 0 w 3468763"/>
                  <a:gd name="connsiteY8" fmla="*/ 346876 h 350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8763" h="3502988">
                    <a:moveTo>
                      <a:pt x="0" y="346876"/>
                    </a:moveTo>
                    <a:cubicBezTo>
                      <a:pt x="0" y="155302"/>
                      <a:pt x="155302" y="0"/>
                      <a:pt x="346876" y="0"/>
                    </a:cubicBezTo>
                    <a:lnTo>
                      <a:pt x="3121887" y="0"/>
                    </a:lnTo>
                    <a:cubicBezTo>
                      <a:pt x="3313461" y="0"/>
                      <a:pt x="3468763" y="155302"/>
                      <a:pt x="3468763" y="346876"/>
                    </a:cubicBezTo>
                    <a:lnTo>
                      <a:pt x="3468763" y="3156112"/>
                    </a:lnTo>
                    <a:cubicBezTo>
                      <a:pt x="3468763" y="3347686"/>
                      <a:pt x="3313461" y="3502988"/>
                      <a:pt x="3121887" y="3502988"/>
                    </a:cubicBezTo>
                    <a:lnTo>
                      <a:pt x="346876" y="3502988"/>
                    </a:lnTo>
                    <a:cubicBezTo>
                      <a:pt x="155302" y="3502988"/>
                      <a:pt x="0" y="3347686"/>
                      <a:pt x="0" y="3156112"/>
                    </a:cubicBezTo>
                    <a:lnTo>
                      <a:pt x="0" y="346876"/>
                    </a:lnTo>
                    <a:close/>
                  </a:path>
                </a:pathLst>
              </a:custGeom>
              <a:noFill/>
              <a:ln>
                <a:solidFill>
                  <a:schemeClr val="tx2"/>
                </a:solidFill>
              </a:ln>
            </p:spPr>
            <p:style>
              <a:lnRef idx="2">
                <a:schemeClr val="accent6"/>
              </a:lnRef>
              <a:fillRef idx="1">
                <a:schemeClr val="lt1"/>
              </a:fillRef>
              <a:effectRef idx="0">
                <a:schemeClr val="accent6"/>
              </a:effectRef>
              <a:fontRef idx="minor">
                <a:schemeClr val="dk1"/>
              </a:fontRef>
            </p:style>
            <p:txBody>
              <a:bodyPr spcFirstLastPara="0" vert="horz" wrap="square" lIns="204438" tIns="204438" rIns="204438" bIns="955079" numCol="1" spcCol="1270" anchor="t" anchorCtr="0">
                <a:noAutofit/>
              </a:bodyPr>
              <a:lstStyle/>
              <a:p>
                <a:pPr marL="171450" lvl="1" indent="-171450" algn="l" defTabSz="800100">
                  <a:lnSpc>
                    <a:spcPct val="90000"/>
                  </a:lnSpc>
                  <a:spcBef>
                    <a:spcPct val="0"/>
                  </a:spcBef>
                  <a:spcAft>
                    <a:spcPct val="15000"/>
                  </a:spcAft>
                </a:pPr>
                <a:endParaRPr lang="es-CO" sz="1800" kern="1200" dirty="0" smtClean="0">
                  <a:latin typeface="Calibri" pitchFamily="34" charset="0"/>
                </a:endParaRPr>
              </a:p>
            </p:txBody>
          </p:sp>
          <p:sp>
            <p:nvSpPr>
              <p:cNvPr id="45" name="44 Forma libre"/>
              <p:cNvSpPr/>
              <p:nvPr/>
            </p:nvSpPr>
            <p:spPr>
              <a:xfrm>
                <a:off x="4197218" y="835731"/>
                <a:ext cx="2321581" cy="656255"/>
              </a:xfrm>
              <a:custGeom>
                <a:avLst/>
                <a:gdLst>
                  <a:gd name="connsiteX0" fmla="*/ 0 w 2230857"/>
                  <a:gd name="connsiteY0" fmla="*/ 115473 h 1154730"/>
                  <a:gd name="connsiteX1" fmla="*/ 115473 w 2230857"/>
                  <a:gd name="connsiteY1" fmla="*/ 0 h 1154730"/>
                  <a:gd name="connsiteX2" fmla="*/ 2115384 w 2230857"/>
                  <a:gd name="connsiteY2" fmla="*/ 0 h 1154730"/>
                  <a:gd name="connsiteX3" fmla="*/ 2230857 w 2230857"/>
                  <a:gd name="connsiteY3" fmla="*/ 115473 h 1154730"/>
                  <a:gd name="connsiteX4" fmla="*/ 2230857 w 2230857"/>
                  <a:gd name="connsiteY4" fmla="*/ 1039257 h 1154730"/>
                  <a:gd name="connsiteX5" fmla="*/ 2115384 w 2230857"/>
                  <a:gd name="connsiteY5" fmla="*/ 1154730 h 1154730"/>
                  <a:gd name="connsiteX6" fmla="*/ 115473 w 2230857"/>
                  <a:gd name="connsiteY6" fmla="*/ 1154730 h 1154730"/>
                  <a:gd name="connsiteX7" fmla="*/ 0 w 2230857"/>
                  <a:gd name="connsiteY7" fmla="*/ 1039257 h 1154730"/>
                  <a:gd name="connsiteX8" fmla="*/ 0 w 2230857"/>
                  <a:gd name="connsiteY8" fmla="*/ 115473 h 115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0857" h="1154730">
                    <a:moveTo>
                      <a:pt x="0" y="115473"/>
                    </a:moveTo>
                    <a:cubicBezTo>
                      <a:pt x="0" y="51699"/>
                      <a:pt x="51699" y="0"/>
                      <a:pt x="115473" y="0"/>
                    </a:cubicBezTo>
                    <a:lnTo>
                      <a:pt x="2115384" y="0"/>
                    </a:lnTo>
                    <a:cubicBezTo>
                      <a:pt x="2179158" y="0"/>
                      <a:pt x="2230857" y="51699"/>
                      <a:pt x="2230857" y="115473"/>
                    </a:cubicBezTo>
                    <a:lnTo>
                      <a:pt x="2230857" y="1039257"/>
                    </a:lnTo>
                    <a:cubicBezTo>
                      <a:pt x="2230857" y="1103031"/>
                      <a:pt x="2179158" y="1154730"/>
                      <a:pt x="2115384" y="1154730"/>
                    </a:cubicBezTo>
                    <a:lnTo>
                      <a:pt x="115473" y="1154730"/>
                    </a:lnTo>
                    <a:cubicBezTo>
                      <a:pt x="51699" y="1154730"/>
                      <a:pt x="0" y="1103031"/>
                      <a:pt x="0" y="1039257"/>
                    </a:cubicBezTo>
                    <a:lnTo>
                      <a:pt x="0" y="115473"/>
                    </a:lnTo>
                    <a:close/>
                  </a:path>
                </a:pathLst>
              </a:custGeom>
            </p:spPr>
            <p:style>
              <a:lnRef idx="3">
                <a:schemeClr val="lt1"/>
              </a:lnRef>
              <a:fillRef idx="1">
                <a:schemeClr val="accent1"/>
              </a:fillRef>
              <a:effectRef idx="1">
                <a:schemeClr val="accent1"/>
              </a:effectRef>
              <a:fontRef idx="minor">
                <a:schemeClr val="lt1"/>
              </a:fontRef>
            </p:style>
            <p:txBody>
              <a:bodyPr spcFirstLastPara="0" vert="horz" wrap="square" lIns="64301" tIns="54141" rIns="64301" bIns="54141" numCol="1" spcCol="1270" anchor="ctr" anchorCtr="0">
                <a:noAutofit/>
              </a:bodyPr>
              <a:lstStyle/>
              <a:p>
                <a:pPr lvl="0" algn="ctr" defTabSz="711200">
                  <a:lnSpc>
                    <a:spcPct val="90000"/>
                  </a:lnSpc>
                  <a:spcBef>
                    <a:spcPct val="0"/>
                  </a:spcBef>
                  <a:spcAft>
                    <a:spcPct val="35000"/>
                  </a:spcAft>
                </a:pPr>
                <a:r>
                  <a:rPr lang="es-CO" b="1" kern="1200" dirty="0" smtClean="0"/>
                  <a:t>M2 disponibles en altura</a:t>
                </a:r>
              </a:p>
            </p:txBody>
          </p:sp>
        </p:grpSp>
        <p:sp>
          <p:nvSpPr>
            <p:cNvPr id="43" name="42 CuadroTexto"/>
            <p:cNvSpPr txBox="1"/>
            <p:nvPr/>
          </p:nvSpPr>
          <p:spPr>
            <a:xfrm>
              <a:off x="3350782" y="2574486"/>
              <a:ext cx="1171434" cy="892552"/>
            </a:xfrm>
            <a:prstGeom prst="rect">
              <a:avLst/>
            </a:prstGeom>
            <a:noFill/>
          </p:spPr>
          <p:txBody>
            <a:bodyPr wrap="square" rtlCol="0">
              <a:spAutoFit/>
            </a:bodyPr>
            <a:lstStyle/>
            <a:p>
              <a:pPr algn="ctr"/>
              <a:r>
                <a:rPr lang="es-CO" sz="2400" dirty="0" smtClean="0"/>
                <a:t>372m</a:t>
              </a:r>
              <a:r>
                <a:rPr lang="es-CO" sz="2400" baseline="30000" dirty="0" smtClean="0"/>
                <a:t>2</a:t>
              </a:r>
              <a:endParaRPr lang="es-CO" sz="2800" dirty="0" smtClean="0"/>
            </a:p>
            <a:p>
              <a:pPr algn="ctr"/>
              <a:endParaRPr lang="es-ES" sz="2800" dirty="0"/>
            </a:p>
          </p:txBody>
        </p:sp>
      </p:grpSp>
      <p:sp>
        <p:nvSpPr>
          <p:cNvPr id="35" name="34 Rectángulo"/>
          <p:cNvSpPr/>
          <p:nvPr/>
        </p:nvSpPr>
        <p:spPr>
          <a:xfrm>
            <a:off x="1296566" y="1428656"/>
            <a:ext cx="7847434" cy="1015663"/>
          </a:xfrm>
          <a:prstGeom prst="rect">
            <a:avLst/>
          </a:prstGeom>
          <a:ln>
            <a:noFill/>
          </a:ln>
        </p:spPr>
        <p:txBody>
          <a:bodyPr wrap="square">
            <a:spAutoFit/>
          </a:bodyPr>
          <a:lstStyle/>
          <a:p>
            <a:pPr algn="r"/>
            <a:r>
              <a:rPr lang="es-CO" sz="2400" b="1" dirty="0" smtClean="0">
                <a:solidFill>
                  <a:srgbClr val="00B0F0"/>
                </a:solidFill>
              </a:rPr>
              <a:t>Posibilidad de construcción en Altura</a:t>
            </a:r>
          </a:p>
          <a:p>
            <a:pPr algn="r"/>
            <a:r>
              <a:rPr lang="es-ES" dirty="0" smtClean="0">
                <a:solidFill>
                  <a:schemeClr val="bg1">
                    <a:lumMod val="50000"/>
                  </a:schemeClr>
                </a:solidFill>
              </a:rPr>
              <a:t>Indicador que muestra el área disponible para construir acorde a la máxima área disponible.</a:t>
            </a:r>
          </a:p>
        </p:txBody>
      </p:sp>
    </p:spTree>
    <p:extLst>
      <p:ext uri="{BB962C8B-B14F-4D97-AF65-F5344CB8AC3E}">
        <p14:creationId xmlns:p14="http://schemas.microsoft.com/office/powerpoint/2010/main" val="19805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box(in)">
                                      <p:cBhvr>
                                        <p:cTn id="7" dur="10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box(in)">
                                      <p:cBhvr>
                                        <p:cTn id="12" dur="5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ox(in)">
                                      <p:cBhvr>
                                        <p:cTn id="17" dur="1000"/>
                                        <p:tgtEl>
                                          <p:spTgt spid="7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ox(in)">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box(in)">
                                      <p:cBhvr>
                                        <p:cTn id="3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132735" y="57700"/>
            <a:ext cx="6415549" cy="782958"/>
          </a:xfrm>
          <a:prstGeom prst="rect">
            <a:avLst/>
          </a:prstGeom>
          <a:noFill/>
        </p:spPr>
        <p:txBody>
          <a:bodyPr wrap="square" rtlCol="0" anchor="ctr" anchorCtr="0">
            <a:noAutofit/>
          </a:bodyPr>
          <a:lstStyle/>
          <a:p>
            <a:endParaRPr lang="es-CO" sz="3200" b="1" dirty="0">
              <a:solidFill>
                <a:schemeClr val="bg1"/>
              </a:solidFill>
            </a:endParaRPr>
          </a:p>
        </p:txBody>
      </p:sp>
      <p:sp>
        <p:nvSpPr>
          <p:cNvPr id="8" name="7 CuadroTexto"/>
          <p:cNvSpPr txBox="1"/>
          <p:nvPr/>
        </p:nvSpPr>
        <p:spPr>
          <a:xfrm>
            <a:off x="285135" y="210100"/>
            <a:ext cx="6415549" cy="782958"/>
          </a:xfrm>
          <a:prstGeom prst="rect">
            <a:avLst/>
          </a:prstGeom>
          <a:noFill/>
        </p:spPr>
        <p:txBody>
          <a:bodyPr wrap="square" rtlCol="0" anchor="ctr" anchorCtr="0">
            <a:noAutofit/>
          </a:bodyPr>
          <a:lstStyle/>
          <a:p>
            <a:r>
              <a:rPr lang="es-CO" sz="3200" b="1" dirty="0" smtClean="0">
                <a:solidFill>
                  <a:schemeClr val="bg1"/>
                </a:solidFill>
              </a:rPr>
              <a:t>Secretarios de educación</a:t>
            </a:r>
            <a:endParaRPr lang="es-CO" sz="3200" b="1" dirty="0">
              <a:solidFill>
                <a:schemeClr val="bg1"/>
              </a:solidFill>
            </a:endParaRPr>
          </a:p>
        </p:txBody>
      </p:sp>
      <p:grpSp>
        <p:nvGrpSpPr>
          <p:cNvPr id="2" name="33 Grupo"/>
          <p:cNvGrpSpPr/>
          <p:nvPr/>
        </p:nvGrpSpPr>
        <p:grpSpPr>
          <a:xfrm>
            <a:off x="0" y="0"/>
            <a:ext cx="9144000" cy="1037230"/>
            <a:chOff x="0" y="0"/>
            <a:chExt cx="9144000" cy="1037230"/>
          </a:xfrm>
        </p:grpSpPr>
        <p:pic>
          <p:nvPicPr>
            <p:cNvPr id="13" name="Picture 2"/>
            <p:cNvPicPr>
              <a:picLocks noChangeAspect="1" noChangeArrowheads="1"/>
            </p:cNvPicPr>
            <p:nvPr/>
          </p:nvPicPr>
          <p:blipFill>
            <a:blip r:embed="rId3" cstate="print"/>
            <a:srcRect/>
            <a:stretch>
              <a:fillRect/>
            </a:stretch>
          </p:blipFill>
          <p:spPr bwMode="auto">
            <a:xfrm>
              <a:off x="0" y="0"/>
              <a:ext cx="9144000" cy="1037230"/>
            </a:xfrm>
            <a:prstGeom prst="rect">
              <a:avLst/>
            </a:prstGeom>
            <a:noFill/>
            <a:ln w="9525">
              <a:noFill/>
              <a:miter lim="800000"/>
              <a:headEnd/>
              <a:tailEnd/>
            </a:ln>
          </p:spPr>
        </p:pic>
        <p:sp>
          <p:nvSpPr>
            <p:cNvPr id="14" name="13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pic>
        <p:nvPicPr>
          <p:cNvPr id="5122" name="Picture 2"/>
          <p:cNvPicPr>
            <a:picLocks noChangeAspect="1" noChangeArrowheads="1"/>
          </p:cNvPicPr>
          <p:nvPr/>
        </p:nvPicPr>
        <p:blipFill>
          <a:blip r:embed="rId4" cstate="print"/>
          <a:srcRect/>
          <a:stretch>
            <a:fillRect/>
          </a:stretch>
        </p:blipFill>
        <p:spPr bwMode="auto">
          <a:xfrm>
            <a:off x="1241947" y="1353211"/>
            <a:ext cx="6782937" cy="4488951"/>
          </a:xfrm>
          <a:prstGeom prst="rect">
            <a:avLst/>
          </a:prstGeom>
          <a:noFill/>
          <a:ln w="9525">
            <a:noFill/>
            <a:miter lim="800000"/>
            <a:headEnd/>
            <a:tailEnd/>
          </a:ln>
        </p:spPr>
      </p:pic>
      <p:sp>
        <p:nvSpPr>
          <p:cNvPr id="17" name="16 Rectángulo"/>
          <p:cNvSpPr/>
          <p:nvPr/>
        </p:nvSpPr>
        <p:spPr>
          <a:xfrm>
            <a:off x="3473354" y="1959420"/>
            <a:ext cx="4572000" cy="1015663"/>
          </a:xfrm>
          <a:prstGeom prst="rect">
            <a:avLst/>
          </a:prstGeom>
        </p:spPr>
        <p:txBody>
          <a:bodyPr>
            <a:spAutoFit/>
          </a:bodyPr>
          <a:lstStyle/>
          <a:p>
            <a:r>
              <a:rPr lang="es-CO" sz="2000" dirty="0" smtClean="0"/>
              <a:t>¿Cuáles  predios presentan predios naturales  y tipos de accesibilidad en condiciones críticas  ?</a:t>
            </a:r>
            <a:endParaRPr lang="es-ES" sz="2000" dirty="0"/>
          </a:p>
        </p:txBody>
      </p:sp>
      <p:sp>
        <p:nvSpPr>
          <p:cNvPr id="18" name="17 Rectángulo"/>
          <p:cNvSpPr/>
          <p:nvPr/>
        </p:nvSpPr>
        <p:spPr>
          <a:xfrm>
            <a:off x="3434686" y="3121755"/>
            <a:ext cx="4572000" cy="1015663"/>
          </a:xfrm>
          <a:prstGeom prst="rect">
            <a:avLst/>
          </a:prstGeom>
        </p:spPr>
        <p:txBody>
          <a:bodyPr>
            <a:spAutoFit/>
          </a:bodyPr>
          <a:lstStyle/>
          <a:p>
            <a:r>
              <a:rPr lang="es-CO" sz="2000" dirty="0" smtClean="0"/>
              <a:t>¿Cuáles  y cuántos predios son vulnerables  y presentan problemas de riesgos antrópicos  ?</a:t>
            </a:r>
            <a:endParaRPr lang="es-ES" sz="2000" dirty="0"/>
          </a:p>
        </p:txBody>
      </p:sp>
      <p:sp>
        <p:nvSpPr>
          <p:cNvPr id="20" name="19 Rectángulo"/>
          <p:cNvSpPr/>
          <p:nvPr/>
        </p:nvSpPr>
        <p:spPr>
          <a:xfrm>
            <a:off x="3473353" y="4252246"/>
            <a:ext cx="4572000" cy="1015663"/>
          </a:xfrm>
          <a:prstGeom prst="rect">
            <a:avLst/>
          </a:prstGeom>
        </p:spPr>
        <p:txBody>
          <a:bodyPr>
            <a:spAutoFit/>
          </a:bodyPr>
          <a:lstStyle/>
          <a:p>
            <a:r>
              <a:rPr lang="es-CO" sz="2000" dirty="0" smtClean="0"/>
              <a:t>¿Cuáles y cuántos predios presentan condiciones críticas en su sistema estructural y riesgos naturales ?</a:t>
            </a:r>
            <a:endParaRPr lang="es-ES" sz="2000" dirty="0"/>
          </a:p>
        </p:txBody>
      </p:sp>
      <p:sp>
        <p:nvSpPr>
          <p:cNvPr id="15" name="14 Rectángulo"/>
          <p:cNvSpPr/>
          <p:nvPr/>
        </p:nvSpPr>
        <p:spPr bwMode="auto">
          <a:xfrm>
            <a:off x="2550974" y="994746"/>
            <a:ext cx="4150077"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CO" sz="2400" b="1" dirty="0" smtClean="0">
                <a:solidFill>
                  <a:schemeClr val="accent5">
                    <a:lumMod val="75000"/>
                  </a:schemeClr>
                </a:solidFill>
                <a:latin typeface="Arial" pitchFamily="34" charset="0"/>
                <a:cs typeface="Arial" pitchFamily="34" charset="0"/>
              </a:rPr>
              <a:t>Secretarios de Educación</a:t>
            </a:r>
            <a:endParaRPr lang="en-US" sz="2400" b="1" dirty="0">
              <a:solidFill>
                <a:schemeClr val="accent5">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901500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7 Diagrama"/>
          <p:cNvGraphicFramePr/>
          <p:nvPr>
            <p:extLst>
              <p:ext uri="{D42A27DB-BD31-4B8C-83A1-F6EECF244321}">
                <p14:modId xmlns:p14="http://schemas.microsoft.com/office/powerpoint/2010/main" val="3608708657"/>
              </p:ext>
            </p:extLst>
          </p:nvPr>
        </p:nvGraphicFramePr>
        <p:xfrm>
          <a:off x="-134722" y="165459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12 CuadroTexto"/>
          <p:cNvSpPr txBox="1"/>
          <p:nvPr/>
        </p:nvSpPr>
        <p:spPr>
          <a:xfrm>
            <a:off x="132735" y="57700"/>
            <a:ext cx="6415549" cy="782958"/>
          </a:xfrm>
          <a:prstGeom prst="rect">
            <a:avLst/>
          </a:prstGeom>
          <a:noFill/>
        </p:spPr>
        <p:txBody>
          <a:bodyPr wrap="square" rtlCol="0" anchor="ctr" anchorCtr="0">
            <a:noAutofit/>
          </a:bodyPr>
          <a:lstStyle/>
          <a:p>
            <a:r>
              <a:rPr lang="es-CO" sz="2800" b="1" dirty="0">
                <a:solidFill>
                  <a:schemeClr val="bg1"/>
                </a:solidFill>
              </a:rPr>
              <a:t>METODOLOGIA: </a:t>
            </a:r>
            <a:r>
              <a:rPr lang="es-CO" sz="2800" b="1" dirty="0" smtClean="0">
                <a:solidFill>
                  <a:schemeClr val="bg1"/>
                </a:solidFill>
              </a:rPr>
              <a:t>FASE 4</a:t>
            </a:r>
          </a:p>
          <a:p>
            <a:r>
              <a:rPr lang="es-CO" sz="2800" b="1" dirty="0" smtClean="0">
                <a:solidFill>
                  <a:schemeClr val="bg1"/>
                </a:solidFill>
              </a:rPr>
              <a:t>PREMISAS</a:t>
            </a:r>
            <a:endParaRPr lang="es-CO" sz="2800" b="1" dirty="0">
              <a:solidFill>
                <a:schemeClr val="bg1"/>
              </a:solidFill>
            </a:endParaRPr>
          </a:p>
        </p:txBody>
      </p:sp>
      <p:grpSp>
        <p:nvGrpSpPr>
          <p:cNvPr id="7" name="6 Grupo"/>
          <p:cNvGrpSpPr/>
          <p:nvPr/>
        </p:nvGrpSpPr>
        <p:grpSpPr>
          <a:xfrm>
            <a:off x="0" y="0"/>
            <a:ext cx="9144000" cy="1037230"/>
            <a:chOff x="0" y="0"/>
            <a:chExt cx="9144000" cy="1037230"/>
          </a:xfrm>
        </p:grpSpPr>
        <p:grpSp>
          <p:nvGrpSpPr>
            <p:cNvPr id="12" name="3 Grupo"/>
            <p:cNvGrpSpPr/>
            <p:nvPr/>
          </p:nvGrpSpPr>
          <p:grpSpPr>
            <a:xfrm>
              <a:off x="0" y="0"/>
              <a:ext cx="9144000" cy="1037230"/>
              <a:chOff x="0" y="0"/>
              <a:chExt cx="9144000" cy="1037230"/>
            </a:xfrm>
          </p:grpSpPr>
          <p:pic>
            <p:nvPicPr>
              <p:cNvPr id="15" name="Picture 2"/>
              <p:cNvPicPr>
                <a:picLocks noChangeAspect="1" noChangeArrowheads="1"/>
              </p:cNvPicPr>
              <p:nvPr/>
            </p:nvPicPr>
            <p:blipFill>
              <a:blip r:embed="rId8" cstate="print"/>
              <a:srcRect/>
              <a:stretch>
                <a:fillRect/>
              </a:stretch>
            </p:blipFill>
            <p:spPr bwMode="auto">
              <a:xfrm>
                <a:off x="0" y="0"/>
                <a:ext cx="9144000" cy="1037230"/>
              </a:xfrm>
              <a:prstGeom prst="rect">
                <a:avLst/>
              </a:prstGeom>
              <a:noFill/>
              <a:ln w="9525">
                <a:noFill/>
                <a:miter lim="800000"/>
                <a:headEnd/>
                <a:tailEnd/>
              </a:ln>
            </p:spPr>
          </p:pic>
          <p:sp>
            <p:nvSpPr>
              <p:cNvPr id="16" name="15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14" name="13 Rectángulo"/>
            <p:cNvSpPr/>
            <p:nvPr/>
          </p:nvSpPr>
          <p:spPr bwMode="auto">
            <a:xfrm>
              <a:off x="1063366" y="298711"/>
              <a:ext cx="3579812"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CO" sz="2800" b="1" dirty="0" smtClean="0">
                  <a:solidFill>
                    <a:schemeClr val="accent4">
                      <a:lumMod val="75000"/>
                    </a:schemeClr>
                  </a:solidFill>
                  <a:latin typeface="Arial" pitchFamily="34" charset="0"/>
                  <a:cs typeface="Arial" pitchFamily="34" charset="0"/>
                </a:rPr>
                <a:t>Antecedentes</a:t>
              </a:r>
              <a:endParaRPr lang="en-US" sz="2800" b="1" dirty="0">
                <a:solidFill>
                  <a:schemeClr val="accent4">
                    <a:lumMod val="75000"/>
                  </a:schemeClr>
                </a:solidFill>
                <a:latin typeface="Arial" pitchFamily="34" charset="0"/>
                <a:cs typeface="Arial" pitchFamily="34" charset="0"/>
              </a:endParaRPr>
            </a:p>
          </p:txBody>
        </p:sp>
      </p:grpSp>
      <p:grpSp>
        <p:nvGrpSpPr>
          <p:cNvPr id="17" name="16 Grupo"/>
          <p:cNvGrpSpPr/>
          <p:nvPr/>
        </p:nvGrpSpPr>
        <p:grpSpPr>
          <a:xfrm>
            <a:off x="6000204" y="2833433"/>
            <a:ext cx="1416541" cy="1314573"/>
            <a:chOff x="5718687" y="1365627"/>
            <a:chExt cx="1125493" cy="1125493"/>
          </a:xfrm>
        </p:grpSpPr>
        <p:sp>
          <p:nvSpPr>
            <p:cNvPr id="18" name="17 Forma libre"/>
            <p:cNvSpPr/>
            <p:nvPr/>
          </p:nvSpPr>
          <p:spPr>
            <a:xfrm>
              <a:off x="5724525" y="1495424"/>
              <a:ext cx="915035" cy="915035"/>
            </a:xfrm>
            <a:custGeom>
              <a:avLst/>
              <a:gdLst>
                <a:gd name="connsiteX0" fmla="*/ 649496 w 915035"/>
                <a:gd name="connsiteY0" fmla="*/ 145892 h 915035"/>
                <a:gd name="connsiteX1" fmla="*/ 720671 w 915035"/>
                <a:gd name="connsiteY1" fmla="*/ 86166 h 915035"/>
                <a:gd name="connsiteX2" fmla="*/ 777532 w 915035"/>
                <a:gd name="connsiteY2" fmla="*/ 133877 h 915035"/>
                <a:gd name="connsiteX3" fmla="*/ 731072 w 915035"/>
                <a:gd name="connsiteY3" fmla="*/ 214343 h 915035"/>
                <a:gd name="connsiteX4" fmla="*/ 804890 w 915035"/>
                <a:gd name="connsiteY4" fmla="*/ 342200 h 915035"/>
                <a:gd name="connsiteX5" fmla="*/ 897805 w 915035"/>
                <a:gd name="connsiteY5" fmla="*/ 342197 h 915035"/>
                <a:gd name="connsiteX6" fmla="*/ 910694 w 915035"/>
                <a:gd name="connsiteY6" fmla="*/ 415296 h 915035"/>
                <a:gd name="connsiteX7" fmla="*/ 823382 w 915035"/>
                <a:gd name="connsiteY7" fmla="*/ 447072 h 915035"/>
                <a:gd name="connsiteX8" fmla="*/ 797745 w 915035"/>
                <a:gd name="connsiteY8" fmla="*/ 592466 h 915035"/>
                <a:gd name="connsiteX9" fmla="*/ 868924 w 915035"/>
                <a:gd name="connsiteY9" fmla="*/ 652188 h 915035"/>
                <a:gd name="connsiteX10" fmla="*/ 831811 w 915035"/>
                <a:gd name="connsiteY10" fmla="*/ 716470 h 915035"/>
                <a:gd name="connsiteX11" fmla="*/ 744500 w 915035"/>
                <a:gd name="connsiteY11" fmla="*/ 684689 h 915035"/>
                <a:gd name="connsiteX12" fmla="*/ 631404 w 915035"/>
                <a:gd name="connsiteY12" fmla="*/ 779588 h 915035"/>
                <a:gd name="connsiteX13" fmla="*/ 647541 w 915035"/>
                <a:gd name="connsiteY13" fmla="*/ 871091 h 915035"/>
                <a:gd name="connsiteX14" fmla="*/ 577791 w 915035"/>
                <a:gd name="connsiteY14" fmla="*/ 896478 h 915035"/>
                <a:gd name="connsiteX15" fmla="*/ 531336 w 915035"/>
                <a:gd name="connsiteY15" fmla="*/ 816010 h 915035"/>
                <a:gd name="connsiteX16" fmla="*/ 383699 w 915035"/>
                <a:gd name="connsiteY16" fmla="*/ 816010 h 915035"/>
                <a:gd name="connsiteX17" fmla="*/ 337244 w 915035"/>
                <a:gd name="connsiteY17" fmla="*/ 896478 h 915035"/>
                <a:gd name="connsiteX18" fmla="*/ 267494 w 915035"/>
                <a:gd name="connsiteY18" fmla="*/ 871091 h 915035"/>
                <a:gd name="connsiteX19" fmla="*/ 283631 w 915035"/>
                <a:gd name="connsiteY19" fmla="*/ 779588 h 915035"/>
                <a:gd name="connsiteX20" fmla="*/ 170535 w 915035"/>
                <a:gd name="connsiteY20" fmla="*/ 684689 h 915035"/>
                <a:gd name="connsiteX21" fmla="*/ 83224 w 915035"/>
                <a:gd name="connsiteY21" fmla="*/ 716470 h 915035"/>
                <a:gd name="connsiteX22" fmla="*/ 46111 w 915035"/>
                <a:gd name="connsiteY22" fmla="*/ 652188 h 915035"/>
                <a:gd name="connsiteX23" fmla="*/ 117289 w 915035"/>
                <a:gd name="connsiteY23" fmla="*/ 592466 h 915035"/>
                <a:gd name="connsiteX24" fmla="*/ 91652 w 915035"/>
                <a:gd name="connsiteY24" fmla="*/ 447072 h 915035"/>
                <a:gd name="connsiteX25" fmla="*/ 4341 w 915035"/>
                <a:gd name="connsiteY25" fmla="*/ 415296 h 915035"/>
                <a:gd name="connsiteX26" fmla="*/ 17230 w 915035"/>
                <a:gd name="connsiteY26" fmla="*/ 342197 h 915035"/>
                <a:gd name="connsiteX27" fmla="*/ 110144 w 915035"/>
                <a:gd name="connsiteY27" fmla="*/ 342200 h 915035"/>
                <a:gd name="connsiteX28" fmla="*/ 183962 w 915035"/>
                <a:gd name="connsiteY28" fmla="*/ 214343 h 915035"/>
                <a:gd name="connsiteX29" fmla="*/ 137503 w 915035"/>
                <a:gd name="connsiteY29" fmla="*/ 133877 h 915035"/>
                <a:gd name="connsiteX30" fmla="*/ 194364 w 915035"/>
                <a:gd name="connsiteY30" fmla="*/ 86166 h 915035"/>
                <a:gd name="connsiteX31" fmla="*/ 265539 w 915035"/>
                <a:gd name="connsiteY31" fmla="*/ 145892 h 915035"/>
                <a:gd name="connsiteX32" fmla="*/ 404272 w 915035"/>
                <a:gd name="connsiteY32" fmla="*/ 95397 h 915035"/>
                <a:gd name="connsiteX33" fmla="*/ 420404 w 915035"/>
                <a:gd name="connsiteY33" fmla="*/ 3894 h 915035"/>
                <a:gd name="connsiteX34" fmla="*/ 494631 w 915035"/>
                <a:gd name="connsiteY34" fmla="*/ 3894 h 915035"/>
                <a:gd name="connsiteX35" fmla="*/ 510763 w 915035"/>
                <a:gd name="connsiteY35" fmla="*/ 95397 h 915035"/>
                <a:gd name="connsiteX36" fmla="*/ 649496 w 915035"/>
                <a:gd name="connsiteY36" fmla="*/ 145892 h 915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5035" h="915035">
                  <a:moveTo>
                    <a:pt x="649496" y="145892"/>
                  </a:moveTo>
                  <a:lnTo>
                    <a:pt x="720671" y="86166"/>
                  </a:lnTo>
                  <a:lnTo>
                    <a:pt x="777532" y="133877"/>
                  </a:lnTo>
                  <a:lnTo>
                    <a:pt x="731072" y="214343"/>
                  </a:lnTo>
                  <a:cubicBezTo>
                    <a:pt x="764107" y="251505"/>
                    <a:pt x="789224" y="295009"/>
                    <a:pt x="804890" y="342200"/>
                  </a:cubicBezTo>
                  <a:lnTo>
                    <a:pt x="897805" y="342197"/>
                  </a:lnTo>
                  <a:lnTo>
                    <a:pt x="910694" y="415296"/>
                  </a:lnTo>
                  <a:lnTo>
                    <a:pt x="823382" y="447072"/>
                  </a:lnTo>
                  <a:cubicBezTo>
                    <a:pt x="824801" y="496775"/>
                    <a:pt x="816078" y="546246"/>
                    <a:pt x="797745" y="592466"/>
                  </a:cubicBezTo>
                  <a:lnTo>
                    <a:pt x="868924" y="652188"/>
                  </a:lnTo>
                  <a:lnTo>
                    <a:pt x="831811" y="716470"/>
                  </a:lnTo>
                  <a:lnTo>
                    <a:pt x="744500" y="684689"/>
                  </a:lnTo>
                  <a:cubicBezTo>
                    <a:pt x="713639" y="723676"/>
                    <a:pt x="675157" y="755965"/>
                    <a:pt x="631404" y="779588"/>
                  </a:cubicBezTo>
                  <a:lnTo>
                    <a:pt x="647541" y="871091"/>
                  </a:lnTo>
                  <a:lnTo>
                    <a:pt x="577791" y="896478"/>
                  </a:lnTo>
                  <a:lnTo>
                    <a:pt x="531336" y="816010"/>
                  </a:lnTo>
                  <a:cubicBezTo>
                    <a:pt x="482635" y="826038"/>
                    <a:pt x="432401" y="826038"/>
                    <a:pt x="383699" y="816010"/>
                  </a:cubicBezTo>
                  <a:lnTo>
                    <a:pt x="337244" y="896478"/>
                  </a:lnTo>
                  <a:lnTo>
                    <a:pt x="267494" y="871091"/>
                  </a:lnTo>
                  <a:lnTo>
                    <a:pt x="283631" y="779588"/>
                  </a:lnTo>
                  <a:cubicBezTo>
                    <a:pt x="239878" y="755965"/>
                    <a:pt x="201396" y="723676"/>
                    <a:pt x="170535" y="684689"/>
                  </a:cubicBezTo>
                  <a:lnTo>
                    <a:pt x="83224" y="716470"/>
                  </a:lnTo>
                  <a:lnTo>
                    <a:pt x="46111" y="652188"/>
                  </a:lnTo>
                  <a:lnTo>
                    <a:pt x="117289" y="592466"/>
                  </a:lnTo>
                  <a:cubicBezTo>
                    <a:pt x="98956" y="546246"/>
                    <a:pt x="90233" y="496775"/>
                    <a:pt x="91652" y="447072"/>
                  </a:cubicBezTo>
                  <a:lnTo>
                    <a:pt x="4341" y="415296"/>
                  </a:lnTo>
                  <a:lnTo>
                    <a:pt x="17230" y="342197"/>
                  </a:lnTo>
                  <a:lnTo>
                    <a:pt x="110144" y="342200"/>
                  </a:lnTo>
                  <a:cubicBezTo>
                    <a:pt x="125810" y="295009"/>
                    <a:pt x="150927" y="251505"/>
                    <a:pt x="183962" y="214343"/>
                  </a:cubicBezTo>
                  <a:lnTo>
                    <a:pt x="137503" y="133877"/>
                  </a:lnTo>
                  <a:lnTo>
                    <a:pt x="194364" y="86166"/>
                  </a:lnTo>
                  <a:lnTo>
                    <a:pt x="265539" y="145892"/>
                  </a:lnTo>
                  <a:cubicBezTo>
                    <a:pt x="307873" y="119812"/>
                    <a:pt x="355078" y="102631"/>
                    <a:pt x="404272" y="95397"/>
                  </a:cubicBezTo>
                  <a:lnTo>
                    <a:pt x="420404" y="3894"/>
                  </a:lnTo>
                  <a:lnTo>
                    <a:pt x="494631" y="3894"/>
                  </a:lnTo>
                  <a:lnTo>
                    <a:pt x="510763" y="95397"/>
                  </a:lnTo>
                  <a:cubicBezTo>
                    <a:pt x="559957" y="102630"/>
                    <a:pt x="607162" y="119811"/>
                    <a:pt x="649496" y="145892"/>
                  </a:cubicBez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0473" tIns="230853" rIns="200473" bIns="246856" numCol="1" spcCol="1270" anchor="ctr" anchorCtr="0">
              <a:noAutofit/>
            </a:bodyPr>
            <a:lstStyle/>
            <a:p>
              <a:pPr lvl="0" algn="ctr" defTabSz="577850">
                <a:lnSpc>
                  <a:spcPct val="90000"/>
                </a:lnSpc>
                <a:spcBef>
                  <a:spcPct val="0"/>
                </a:spcBef>
                <a:spcAft>
                  <a:spcPct val="35000"/>
                </a:spcAft>
              </a:pPr>
              <a:r>
                <a:rPr lang="es-CO" sz="1400" kern="1200" dirty="0" smtClean="0"/>
                <a:t>Unidad Funcional</a:t>
              </a:r>
              <a:endParaRPr lang="es-CO" sz="1400" kern="1200" dirty="0"/>
            </a:p>
          </p:txBody>
        </p:sp>
        <p:sp>
          <p:nvSpPr>
            <p:cNvPr id="19" name="18 Flecha circular"/>
            <p:cNvSpPr/>
            <p:nvPr/>
          </p:nvSpPr>
          <p:spPr>
            <a:xfrm>
              <a:off x="5718687" y="1365627"/>
              <a:ext cx="1125493" cy="1125493"/>
            </a:xfrm>
            <a:prstGeom prst="circularArrow">
              <a:avLst>
                <a:gd name="adj1" fmla="val 4878"/>
                <a:gd name="adj2" fmla="val 312630"/>
                <a:gd name="adj3" fmla="val 2833228"/>
                <a:gd name="adj4" fmla="val 15708487"/>
                <a:gd name="adj5" fmla="val 569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spTree>
    <p:extLst>
      <p:ext uri="{BB962C8B-B14F-4D97-AF65-F5344CB8AC3E}">
        <p14:creationId xmlns:p14="http://schemas.microsoft.com/office/powerpoint/2010/main" val="2346092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rotWithShape="1">
          <a:blip r:embed="rId3">
            <a:extLst>
              <a:ext uri="{28A0092B-C50C-407E-A947-70E740481C1C}">
                <a14:useLocalDpi xmlns:a14="http://schemas.microsoft.com/office/drawing/2010/main" val="0"/>
              </a:ext>
            </a:extLst>
          </a:blip>
          <a:srcRect t="11176" r="46269" b="30156"/>
          <a:stretch/>
        </p:blipFill>
        <p:spPr>
          <a:xfrm>
            <a:off x="982655" y="1487607"/>
            <a:ext cx="6782937" cy="4163969"/>
          </a:xfrm>
          <a:prstGeom prst="rect">
            <a:avLst/>
          </a:prstGeom>
          <a:ln>
            <a:noFill/>
          </a:ln>
          <a:effectLst>
            <a:outerShdw blurRad="292100" dist="139700" dir="2700000" algn="tl" rotWithShape="0">
              <a:srgbClr val="333333">
                <a:alpha val="65000"/>
              </a:srgbClr>
            </a:outerShdw>
          </a:effectLst>
        </p:spPr>
      </p:pic>
      <p:sp>
        <p:nvSpPr>
          <p:cNvPr id="5" name="4 CuadroTexto"/>
          <p:cNvSpPr txBox="1"/>
          <p:nvPr/>
        </p:nvSpPr>
        <p:spPr>
          <a:xfrm>
            <a:off x="97901" y="75117"/>
            <a:ext cx="7269550" cy="782958"/>
          </a:xfrm>
          <a:prstGeom prst="rect">
            <a:avLst/>
          </a:prstGeom>
          <a:noFill/>
        </p:spPr>
        <p:txBody>
          <a:bodyPr wrap="square" rtlCol="0" anchor="ctr" anchorCtr="0">
            <a:noAutofit/>
          </a:bodyPr>
          <a:lstStyle/>
          <a:p>
            <a:r>
              <a:rPr lang="es-ES" sz="3200" b="1" dirty="0">
                <a:solidFill>
                  <a:schemeClr val="bg1"/>
                </a:solidFill>
              </a:rPr>
              <a:t>OBJETO DE CIER</a:t>
            </a:r>
            <a:endParaRPr lang="es-CO" sz="3200" b="1" dirty="0">
              <a:solidFill>
                <a:schemeClr val="bg1"/>
              </a:solidFill>
            </a:endParaRPr>
          </a:p>
        </p:txBody>
      </p:sp>
      <p:grpSp>
        <p:nvGrpSpPr>
          <p:cNvPr id="4" name="3 Grupo"/>
          <p:cNvGrpSpPr/>
          <p:nvPr/>
        </p:nvGrpSpPr>
        <p:grpSpPr>
          <a:xfrm>
            <a:off x="0" y="0"/>
            <a:ext cx="9144000" cy="1037230"/>
            <a:chOff x="0" y="0"/>
            <a:chExt cx="9144000" cy="1037230"/>
          </a:xfrm>
        </p:grpSpPr>
        <p:pic>
          <p:nvPicPr>
            <p:cNvPr id="6" name="Picture 2"/>
            <p:cNvPicPr>
              <a:picLocks noChangeAspect="1" noChangeArrowheads="1"/>
            </p:cNvPicPr>
            <p:nvPr/>
          </p:nvPicPr>
          <p:blipFill>
            <a:blip r:embed="rId4" cstate="print"/>
            <a:srcRect/>
            <a:stretch>
              <a:fillRect/>
            </a:stretch>
          </p:blipFill>
          <p:spPr bwMode="auto">
            <a:xfrm>
              <a:off x="0" y="0"/>
              <a:ext cx="9144000" cy="1037230"/>
            </a:xfrm>
            <a:prstGeom prst="rect">
              <a:avLst/>
            </a:prstGeom>
            <a:noFill/>
            <a:ln w="9525">
              <a:noFill/>
              <a:miter lim="800000"/>
              <a:headEnd/>
              <a:tailEnd/>
            </a:ln>
          </p:spPr>
        </p:pic>
        <p:sp>
          <p:nvSpPr>
            <p:cNvPr id="7" name="6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8" name="7 Rectángulo"/>
          <p:cNvSpPr/>
          <p:nvPr/>
        </p:nvSpPr>
        <p:spPr bwMode="auto">
          <a:xfrm>
            <a:off x="1172548" y="380598"/>
            <a:ext cx="6115356"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O" sz="2800" b="1" dirty="0" smtClean="0">
                <a:solidFill>
                  <a:schemeClr val="accent4">
                    <a:lumMod val="75000"/>
                  </a:schemeClr>
                </a:solidFill>
                <a:latin typeface="Arial" pitchFamily="34" charset="0"/>
                <a:cs typeface="Arial" pitchFamily="34" charset="0"/>
              </a:rPr>
              <a:t>Ventana de Consultas</a:t>
            </a:r>
            <a:endParaRPr lang="en-US" sz="2800" b="1" dirty="0">
              <a:solidFill>
                <a:schemeClr val="accent4">
                  <a:lumMod val="75000"/>
                </a:schemeClr>
              </a:solidFill>
              <a:latin typeface="Arial" pitchFamily="34" charset="0"/>
              <a:cs typeface="Arial" pitchFamily="34" charset="0"/>
            </a:endParaRPr>
          </a:p>
        </p:txBody>
      </p:sp>
      <p:sp>
        <p:nvSpPr>
          <p:cNvPr id="9" name="8 Rectángulo"/>
          <p:cNvSpPr/>
          <p:nvPr/>
        </p:nvSpPr>
        <p:spPr>
          <a:xfrm>
            <a:off x="928056" y="3316406"/>
            <a:ext cx="2292824" cy="586851"/>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42659822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132735" y="57700"/>
            <a:ext cx="6415549" cy="782958"/>
          </a:xfrm>
          <a:prstGeom prst="rect">
            <a:avLst/>
          </a:prstGeom>
          <a:noFill/>
        </p:spPr>
        <p:txBody>
          <a:bodyPr wrap="square" rtlCol="0" anchor="ctr" anchorCtr="0">
            <a:noAutofit/>
          </a:bodyPr>
          <a:lstStyle/>
          <a:p>
            <a:r>
              <a:rPr lang="es-CO" sz="3200" b="1" dirty="0" smtClean="0">
                <a:solidFill>
                  <a:schemeClr val="bg1"/>
                </a:solidFill>
              </a:rPr>
              <a:t>CONSULTAS GERENCIALES</a:t>
            </a:r>
            <a:endParaRPr lang="es-CO" sz="3200" b="1" dirty="0">
              <a:solidFill>
                <a:schemeClr val="bg1"/>
              </a:solidFill>
            </a:endParaRPr>
          </a:p>
        </p:txBody>
      </p:sp>
      <p:pic>
        <p:nvPicPr>
          <p:cNvPr id="3" name="Picture 2"/>
          <p:cNvPicPr>
            <a:picLocks noChangeAspect="1" noChangeArrowheads="1"/>
          </p:cNvPicPr>
          <p:nvPr/>
        </p:nvPicPr>
        <p:blipFill>
          <a:blip r:embed="rId2" cstate="print"/>
          <a:srcRect/>
          <a:stretch>
            <a:fillRect/>
          </a:stretch>
        </p:blipFill>
        <p:spPr bwMode="auto">
          <a:xfrm>
            <a:off x="0" y="0"/>
            <a:ext cx="9144000" cy="1037230"/>
          </a:xfrm>
          <a:prstGeom prst="rect">
            <a:avLst/>
          </a:prstGeom>
          <a:noFill/>
          <a:ln w="9525">
            <a:noFill/>
            <a:miter lim="800000"/>
            <a:headEnd/>
            <a:tailEnd/>
          </a:ln>
        </p:spPr>
      </p:pic>
      <p:sp>
        <p:nvSpPr>
          <p:cNvPr id="5" name="4 Rectángulo"/>
          <p:cNvSpPr/>
          <p:nvPr/>
        </p:nvSpPr>
        <p:spPr bwMode="auto">
          <a:xfrm>
            <a:off x="1022422" y="216824"/>
            <a:ext cx="7016109"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CO" sz="2800" b="1" dirty="0" smtClean="0">
                <a:solidFill>
                  <a:schemeClr val="accent4">
                    <a:lumMod val="75000"/>
                  </a:schemeClr>
                </a:solidFill>
                <a:latin typeface="Arial" pitchFamily="34" charset="0"/>
                <a:cs typeface="Arial" pitchFamily="34" charset="0"/>
              </a:rPr>
              <a:t>Consultas Dinámicas</a:t>
            </a:r>
            <a:endParaRPr lang="en-US" sz="2800" b="1" dirty="0">
              <a:solidFill>
                <a:schemeClr val="accent4">
                  <a:lumMod val="75000"/>
                </a:schemeClr>
              </a:solidFill>
              <a:latin typeface="Arial" pitchFamily="34" charset="0"/>
              <a:cs typeface="Arial" pitchFamily="34" charset="0"/>
            </a:endParaRPr>
          </a:p>
        </p:txBody>
      </p:sp>
      <p:graphicFrame>
        <p:nvGraphicFramePr>
          <p:cNvPr id="6" name="5 Diagrama"/>
          <p:cNvGraphicFramePr/>
          <p:nvPr>
            <p:extLst>
              <p:ext uri="{D42A27DB-BD31-4B8C-83A1-F6EECF244321}">
                <p14:modId xmlns:p14="http://schemas.microsoft.com/office/powerpoint/2010/main" val="1157164120"/>
              </p:ext>
            </p:extLst>
          </p:nvPr>
        </p:nvGraphicFramePr>
        <p:xfrm>
          <a:off x="1264692" y="157934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25049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5486401" y="1300523"/>
            <a:ext cx="2464526" cy="1588127"/>
          </a:xfrm>
          <a:prstGeom prst="rect">
            <a:avLst/>
          </a:prstGeom>
        </p:spPr>
        <p:txBody>
          <a:bodyPr wrap="square">
            <a:spAutoFit/>
          </a:bodyPr>
          <a:lstStyle/>
          <a:p>
            <a:pPr lvl="0" defTabSz="488950">
              <a:lnSpc>
                <a:spcPct val="90000"/>
              </a:lnSpc>
              <a:spcBef>
                <a:spcPct val="0"/>
              </a:spcBef>
              <a:spcAft>
                <a:spcPct val="35000"/>
              </a:spcAft>
            </a:pPr>
            <a:r>
              <a:rPr lang="es-CO" b="1" dirty="0" smtClean="0">
                <a:solidFill>
                  <a:schemeClr val="bg1"/>
                </a:solidFill>
              </a:rPr>
              <a:t>¿Existen  establecimientos educativos en mi municipio que presenten problemas de riesgos naturales?</a:t>
            </a:r>
          </a:p>
        </p:txBody>
      </p:sp>
      <p:sp>
        <p:nvSpPr>
          <p:cNvPr id="11" name="10 CuadroTexto"/>
          <p:cNvSpPr txBox="1"/>
          <p:nvPr/>
        </p:nvSpPr>
        <p:spPr>
          <a:xfrm>
            <a:off x="132735" y="57700"/>
            <a:ext cx="6415549" cy="782958"/>
          </a:xfrm>
          <a:prstGeom prst="rect">
            <a:avLst/>
          </a:prstGeom>
          <a:noFill/>
        </p:spPr>
        <p:txBody>
          <a:bodyPr wrap="square" rtlCol="0" anchor="ctr" anchorCtr="0">
            <a:noAutofit/>
          </a:bodyPr>
          <a:lstStyle/>
          <a:p>
            <a:r>
              <a:rPr lang="es-CO" sz="3200" b="1" dirty="0" smtClean="0">
                <a:solidFill>
                  <a:schemeClr val="bg1"/>
                </a:solidFill>
              </a:rPr>
              <a:t>Consulta por Ámbito Accesibilidad</a:t>
            </a:r>
            <a:endParaRPr lang="es-CO" sz="3200" b="1" dirty="0">
              <a:solidFill>
                <a:schemeClr val="bg1"/>
              </a:solidFill>
            </a:endParaRPr>
          </a:p>
        </p:txBody>
      </p:sp>
      <p:graphicFrame>
        <p:nvGraphicFramePr>
          <p:cNvPr id="2" name="1 Diagrama"/>
          <p:cNvGraphicFramePr/>
          <p:nvPr>
            <p:extLst>
              <p:ext uri="{D42A27DB-BD31-4B8C-83A1-F6EECF244321}">
                <p14:modId xmlns:p14="http://schemas.microsoft.com/office/powerpoint/2010/main" val="1790878890"/>
              </p:ext>
            </p:extLst>
          </p:nvPr>
        </p:nvGraphicFramePr>
        <p:xfrm>
          <a:off x="-661872" y="1380302"/>
          <a:ext cx="8865326" cy="5320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p:cNvSpPr/>
          <p:nvPr/>
        </p:nvSpPr>
        <p:spPr>
          <a:xfrm>
            <a:off x="2756848" y="2347415"/>
            <a:ext cx="6114197" cy="707886"/>
          </a:xfrm>
          <a:prstGeom prst="rect">
            <a:avLst/>
          </a:prstGeom>
        </p:spPr>
        <p:txBody>
          <a:bodyPr wrap="square">
            <a:spAutoFit/>
          </a:bodyPr>
          <a:lstStyle/>
          <a:p>
            <a:pPr algn="r"/>
            <a:r>
              <a:rPr lang="es-ES" sz="2000" b="1" dirty="0" smtClean="0">
                <a:ln w="11430"/>
                <a:solidFill>
                  <a:schemeClr val="tx2">
                    <a:lumMod val="75000"/>
                  </a:schemeClr>
                </a:solidFill>
              </a:rPr>
              <a:t>¿Preguntas que relacionan variables de diferentes ámbitos?</a:t>
            </a:r>
            <a:endParaRPr lang="es-ES" sz="2000" b="1" dirty="0">
              <a:ln w="11430"/>
              <a:solidFill>
                <a:schemeClr val="tx2">
                  <a:lumMod val="75000"/>
                </a:schemeClr>
              </a:solidFill>
            </a:endParaRPr>
          </a:p>
        </p:txBody>
      </p:sp>
      <p:sp>
        <p:nvSpPr>
          <p:cNvPr id="10" name="9 Rectángulo"/>
          <p:cNvSpPr/>
          <p:nvPr/>
        </p:nvSpPr>
        <p:spPr>
          <a:xfrm>
            <a:off x="2393017" y="2405727"/>
            <a:ext cx="1408749" cy="6412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 name="33 Grupo"/>
          <p:cNvGrpSpPr/>
          <p:nvPr/>
        </p:nvGrpSpPr>
        <p:grpSpPr>
          <a:xfrm>
            <a:off x="0" y="0"/>
            <a:ext cx="9144000" cy="1037230"/>
            <a:chOff x="0" y="0"/>
            <a:chExt cx="9144000" cy="1037230"/>
          </a:xfrm>
        </p:grpSpPr>
        <p:pic>
          <p:nvPicPr>
            <p:cNvPr id="18" name="Picture 2"/>
            <p:cNvPicPr>
              <a:picLocks noChangeAspect="1" noChangeArrowheads="1"/>
            </p:cNvPicPr>
            <p:nvPr/>
          </p:nvPicPr>
          <p:blipFill>
            <a:blip r:embed="rId8" cstate="print"/>
            <a:srcRect/>
            <a:stretch>
              <a:fillRect/>
            </a:stretch>
          </p:blipFill>
          <p:spPr bwMode="auto">
            <a:xfrm>
              <a:off x="0" y="0"/>
              <a:ext cx="9144000" cy="1037230"/>
            </a:xfrm>
            <a:prstGeom prst="rect">
              <a:avLst/>
            </a:prstGeom>
            <a:noFill/>
            <a:ln w="9525">
              <a:noFill/>
              <a:miter lim="800000"/>
              <a:headEnd/>
              <a:tailEnd/>
            </a:ln>
          </p:spPr>
        </p:pic>
        <p:sp>
          <p:nvSpPr>
            <p:cNvPr id="19" name="18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20" name="19 Rectángulo"/>
          <p:cNvSpPr/>
          <p:nvPr/>
        </p:nvSpPr>
        <p:spPr bwMode="auto">
          <a:xfrm>
            <a:off x="1022422" y="216824"/>
            <a:ext cx="7016109"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CO" sz="2800" b="1" dirty="0" smtClean="0">
                <a:solidFill>
                  <a:schemeClr val="accent4">
                    <a:lumMod val="75000"/>
                  </a:schemeClr>
                </a:solidFill>
                <a:latin typeface="Arial" pitchFamily="34" charset="0"/>
                <a:cs typeface="Arial" pitchFamily="34" charset="0"/>
              </a:rPr>
              <a:t>Consultas Dinámicas</a:t>
            </a:r>
            <a:endParaRPr lang="en-US" sz="2800" b="1" dirty="0">
              <a:solidFill>
                <a:schemeClr val="accent4">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4207672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132735" y="57700"/>
            <a:ext cx="6415549" cy="782958"/>
          </a:xfrm>
          <a:prstGeom prst="rect">
            <a:avLst/>
          </a:prstGeom>
          <a:noFill/>
        </p:spPr>
        <p:txBody>
          <a:bodyPr wrap="square" rtlCol="0" anchor="ctr" anchorCtr="0">
            <a:noAutofit/>
          </a:bodyPr>
          <a:lstStyle/>
          <a:p>
            <a:r>
              <a:rPr lang="es-CO" sz="3200" b="1" dirty="0" smtClean="0">
                <a:solidFill>
                  <a:schemeClr val="bg1"/>
                </a:solidFill>
              </a:rPr>
              <a:t>CONSULTAS GERENCIALES</a:t>
            </a:r>
            <a:endParaRPr lang="es-CO" sz="3200" b="1" dirty="0">
              <a:solidFill>
                <a:schemeClr val="bg1"/>
              </a:solidFill>
            </a:endParaRPr>
          </a:p>
        </p:txBody>
      </p:sp>
      <p:pic>
        <p:nvPicPr>
          <p:cNvPr id="3" name="Picture 2"/>
          <p:cNvPicPr>
            <a:picLocks noChangeAspect="1" noChangeArrowheads="1"/>
          </p:cNvPicPr>
          <p:nvPr/>
        </p:nvPicPr>
        <p:blipFill>
          <a:blip r:embed="rId2" cstate="print"/>
          <a:srcRect/>
          <a:stretch>
            <a:fillRect/>
          </a:stretch>
        </p:blipFill>
        <p:spPr bwMode="auto">
          <a:xfrm>
            <a:off x="0" y="0"/>
            <a:ext cx="9144000" cy="1037230"/>
          </a:xfrm>
          <a:prstGeom prst="rect">
            <a:avLst/>
          </a:prstGeom>
          <a:noFill/>
          <a:ln w="9525">
            <a:noFill/>
            <a:miter lim="800000"/>
            <a:headEnd/>
            <a:tailEnd/>
          </a:ln>
        </p:spPr>
      </p:pic>
      <p:sp>
        <p:nvSpPr>
          <p:cNvPr id="4" name="3 Rectángulo"/>
          <p:cNvSpPr/>
          <p:nvPr/>
        </p:nvSpPr>
        <p:spPr>
          <a:xfrm>
            <a:off x="1139588" y="267101"/>
            <a:ext cx="6530454" cy="707886"/>
          </a:xfrm>
          <a:prstGeom prst="rect">
            <a:avLst/>
          </a:prstGeom>
          <a:solidFill>
            <a:schemeClr val="bg1"/>
          </a:solidFill>
        </p:spPr>
        <p:txBody>
          <a:bodyPr wrap="square">
            <a:spAutoFit/>
          </a:bodyPr>
          <a:lstStyle/>
          <a:p>
            <a:r>
              <a:rPr lang="es-ES" sz="2000" b="1" dirty="0" smtClean="0">
                <a:solidFill>
                  <a:schemeClr val="bg2">
                    <a:lumMod val="25000"/>
                  </a:schemeClr>
                </a:solidFill>
              </a:rPr>
              <a:t>¿ </a:t>
            </a:r>
            <a:r>
              <a:rPr lang="es-CO" sz="2000" b="1" dirty="0">
                <a:solidFill>
                  <a:srgbClr val="3E5238"/>
                </a:solidFill>
              </a:rPr>
              <a:t>Cuántos </a:t>
            </a:r>
            <a:r>
              <a:rPr lang="es-CO" sz="2000" b="1" dirty="0" smtClean="0">
                <a:solidFill>
                  <a:srgbClr val="3E5238"/>
                </a:solidFill>
              </a:rPr>
              <a:t>predios se encuentran afectados por riesgos naturales y presentan </a:t>
            </a:r>
            <a:r>
              <a:rPr lang="es-CO" sz="2000" b="1" dirty="0">
                <a:solidFill>
                  <a:srgbClr val="3E5238"/>
                </a:solidFill>
              </a:rPr>
              <a:t>problemas de accesibilidad</a:t>
            </a:r>
            <a:r>
              <a:rPr lang="es-CO" sz="2000" b="1" dirty="0" smtClean="0">
                <a:solidFill>
                  <a:srgbClr val="3E5238"/>
                </a:solidFill>
              </a:rPr>
              <a:t>?</a:t>
            </a:r>
            <a:endParaRPr lang="es-ES" sz="2000" b="1" dirty="0">
              <a:solidFill>
                <a:srgbClr val="3E5238"/>
              </a:solidFill>
            </a:endParaRPr>
          </a:p>
        </p:txBody>
      </p:sp>
      <p:pic>
        <p:nvPicPr>
          <p:cNvPr id="5" name="4 Imagen"/>
          <p:cNvPicPr>
            <a:picLocks noChangeAspect="1"/>
          </p:cNvPicPr>
          <p:nvPr/>
        </p:nvPicPr>
        <p:blipFill rotWithShape="1">
          <a:blip r:embed="rId3" cstate="print">
            <a:extLst>
              <a:ext uri="{28A0092B-C50C-407E-A947-70E740481C1C}">
                <a14:useLocalDpi xmlns:a14="http://schemas.microsoft.com/office/drawing/2010/main" val="0"/>
              </a:ext>
            </a:extLst>
          </a:blip>
          <a:srcRect t="8010" r="2686" b="3631"/>
          <a:stretch/>
        </p:blipFill>
        <p:spPr>
          <a:xfrm>
            <a:off x="0" y="1269242"/>
            <a:ext cx="8898340" cy="4544704"/>
          </a:xfrm>
          <a:prstGeom prst="rect">
            <a:avLst/>
          </a:prstGeom>
        </p:spPr>
      </p:pic>
      <p:sp>
        <p:nvSpPr>
          <p:cNvPr id="7" name="6 Elipse"/>
          <p:cNvSpPr/>
          <p:nvPr/>
        </p:nvSpPr>
        <p:spPr>
          <a:xfrm>
            <a:off x="1023595" y="3261814"/>
            <a:ext cx="1501254" cy="121465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9" name="8 Elipse"/>
          <p:cNvSpPr/>
          <p:nvPr/>
        </p:nvSpPr>
        <p:spPr>
          <a:xfrm>
            <a:off x="4956424" y="3154908"/>
            <a:ext cx="1501254" cy="121465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12" name="11 Imagen"/>
          <p:cNvPicPr>
            <a:picLocks noChangeAspect="1"/>
          </p:cNvPicPr>
          <p:nvPr/>
        </p:nvPicPr>
        <p:blipFill rotWithShape="1">
          <a:blip r:embed="rId4" cstate="print">
            <a:extLst>
              <a:ext uri="{28A0092B-C50C-407E-A947-70E740481C1C}">
                <a14:useLocalDpi xmlns:a14="http://schemas.microsoft.com/office/drawing/2010/main" val="0"/>
              </a:ext>
            </a:extLst>
          </a:blip>
          <a:srcRect t="26041" b="48474"/>
          <a:stretch/>
        </p:blipFill>
        <p:spPr>
          <a:xfrm>
            <a:off x="13646" y="2674962"/>
            <a:ext cx="9144000" cy="1310186"/>
          </a:xfrm>
          <a:prstGeom prst="rect">
            <a:avLst/>
          </a:prstGeom>
        </p:spPr>
      </p:pic>
    </p:spTree>
    <p:extLst>
      <p:ext uri="{BB962C8B-B14F-4D97-AF65-F5344CB8AC3E}">
        <p14:creationId xmlns:p14="http://schemas.microsoft.com/office/powerpoint/2010/main" val="279585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132735" y="57700"/>
            <a:ext cx="6415549" cy="782958"/>
          </a:xfrm>
          <a:prstGeom prst="rect">
            <a:avLst/>
          </a:prstGeom>
          <a:noFill/>
        </p:spPr>
        <p:txBody>
          <a:bodyPr wrap="square" rtlCol="0" anchor="ctr" anchorCtr="0">
            <a:noAutofit/>
          </a:bodyPr>
          <a:lstStyle/>
          <a:p>
            <a:r>
              <a:rPr lang="es-CO" sz="3200" b="1" dirty="0" smtClean="0">
                <a:solidFill>
                  <a:schemeClr val="bg1"/>
                </a:solidFill>
              </a:rPr>
              <a:t>CONSULTAS GERENCIALES</a:t>
            </a:r>
            <a:endParaRPr lang="es-CO" sz="3200" b="1" dirty="0">
              <a:solidFill>
                <a:schemeClr val="bg1"/>
              </a:solidFill>
            </a:endParaRPr>
          </a:p>
        </p:txBody>
      </p:sp>
      <p:pic>
        <p:nvPicPr>
          <p:cNvPr id="3" name="Picture 2"/>
          <p:cNvPicPr>
            <a:picLocks noChangeAspect="1" noChangeArrowheads="1"/>
          </p:cNvPicPr>
          <p:nvPr/>
        </p:nvPicPr>
        <p:blipFill>
          <a:blip r:embed="rId2" cstate="print"/>
          <a:srcRect/>
          <a:stretch>
            <a:fillRect/>
          </a:stretch>
        </p:blipFill>
        <p:spPr bwMode="auto">
          <a:xfrm>
            <a:off x="0" y="0"/>
            <a:ext cx="9144000" cy="1037230"/>
          </a:xfrm>
          <a:prstGeom prst="rect">
            <a:avLst/>
          </a:prstGeom>
          <a:noFill/>
          <a:ln w="9525">
            <a:noFill/>
            <a:miter lim="800000"/>
            <a:headEnd/>
            <a:tailEnd/>
          </a:ln>
        </p:spPr>
      </p:pic>
      <p:sp>
        <p:nvSpPr>
          <p:cNvPr id="4" name="3 Rectángulo"/>
          <p:cNvSpPr/>
          <p:nvPr/>
        </p:nvSpPr>
        <p:spPr>
          <a:xfrm>
            <a:off x="1139588" y="267101"/>
            <a:ext cx="6530454" cy="707886"/>
          </a:xfrm>
          <a:prstGeom prst="rect">
            <a:avLst/>
          </a:prstGeom>
          <a:solidFill>
            <a:schemeClr val="bg1"/>
          </a:solidFill>
        </p:spPr>
        <p:txBody>
          <a:bodyPr wrap="square">
            <a:spAutoFit/>
          </a:bodyPr>
          <a:lstStyle/>
          <a:p>
            <a:r>
              <a:rPr lang="es-ES" sz="2000" b="1" dirty="0" smtClean="0">
                <a:solidFill>
                  <a:schemeClr val="bg2">
                    <a:lumMod val="25000"/>
                  </a:schemeClr>
                </a:solidFill>
              </a:rPr>
              <a:t>¿ </a:t>
            </a:r>
            <a:r>
              <a:rPr lang="es-CO" sz="2000" b="1" dirty="0">
                <a:solidFill>
                  <a:srgbClr val="3E5238"/>
                </a:solidFill>
              </a:rPr>
              <a:t>Cuántos </a:t>
            </a:r>
            <a:r>
              <a:rPr lang="es-CO" sz="2000" b="1" dirty="0" smtClean="0">
                <a:solidFill>
                  <a:srgbClr val="3E5238"/>
                </a:solidFill>
              </a:rPr>
              <a:t>predios se encuentran afectados por riesgos naturales y presentan </a:t>
            </a:r>
            <a:r>
              <a:rPr lang="es-CO" sz="2000" b="1" dirty="0">
                <a:solidFill>
                  <a:srgbClr val="3E5238"/>
                </a:solidFill>
              </a:rPr>
              <a:t>problemas de accesibilidad</a:t>
            </a:r>
            <a:r>
              <a:rPr lang="es-CO" sz="2000" b="1" dirty="0" smtClean="0">
                <a:solidFill>
                  <a:srgbClr val="3E5238"/>
                </a:solidFill>
              </a:rPr>
              <a:t>?</a:t>
            </a:r>
            <a:endParaRPr lang="es-ES" sz="2000" b="1" dirty="0">
              <a:solidFill>
                <a:srgbClr val="3E5238"/>
              </a:solidFill>
            </a:endParaRPr>
          </a:p>
        </p:txBody>
      </p:sp>
      <p:pic>
        <p:nvPicPr>
          <p:cNvPr id="5" name="4 Imagen"/>
          <p:cNvPicPr>
            <a:picLocks noChangeAspect="1"/>
          </p:cNvPicPr>
          <p:nvPr/>
        </p:nvPicPr>
        <p:blipFill rotWithShape="1">
          <a:blip r:embed="rId3" cstate="print">
            <a:extLst>
              <a:ext uri="{28A0092B-C50C-407E-A947-70E740481C1C}">
                <a14:useLocalDpi xmlns:a14="http://schemas.microsoft.com/office/drawing/2010/main" val="0"/>
              </a:ext>
            </a:extLst>
          </a:blip>
          <a:srcRect t="8010" r="2686" b="3631"/>
          <a:stretch/>
        </p:blipFill>
        <p:spPr>
          <a:xfrm>
            <a:off x="0" y="1269242"/>
            <a:ext cx="8898340" cy="4544704"/>
          </a:xfrm>
          <a:prstGeom prst="rect">
            <a:avLst/>
          </a:prstGeom>
        </p:spPr>
      </p:pic>
      <p:pic>
        <p:nvPicPr>
          <p:cNvPr id="2" name="1 Imagen"/>
          <p:cNvPicPr>
            <a:picLocks noChangeAspect="1"/>
          </p:cNvPicPr>
          <p:nvPr/>
        </p:nvPicPr>
        <p:blipFill rotWithShape="1">
          <a:blip r:embed="rId4" cstate="print">
            <a:extLst>
              <a:ext uri="{28A0092B-C50C-407E-A947-70E740481C1C}">
                <a14:useLocalDpi xmlns:a14="http://schemas.microsoft.com/office/drawing/2010/main" val="0"/>
              </a:ext>
            </a:extLst>
          </a:blip>
          <a:srcRect l="19403" t="32412" r="3880" b="19272"/>
          <a:stretch/>
        </p:blipFill>
        <p:spPr>
          <a:xfrm>
            <a:off x="238908" y="3869141"/>
            <a:ext cx="8441066" cy="2988859"/>
          </a:xfrm>
          <a:prstGeom prst="rect">
            <a:avLst/>
          </a:prstGeom>
        </p:spPr>
      </p:pic>
      <p:sp>
        <p:nvSpPr>
          <p:cNvPr id="6" name="5 Flecha abajo"/>
          <p:cNvSpPr/>
          <p:nvPr/>
        </p:nvSpPr>
        <p:spPr>
          <a:xfrm>
            <a:off x="5281684" y="4408228"/>
            <a:ext cx="232012" cy="39578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1" name="10 Flecha abajo"/>
          <p:cNvSpPr/>
          <p:nvPr/>
        </p:nvSpPr>
        <p:spPr>
          <a:xfrm>
            <a:off x="8218227" y="4424149"/>
            <a:ext cx="232012" cy="39578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8" name="7 Rectángulo"/>
          <p:cNvSpPr/>
          <p:nvPr/>
        </p:nvSpPr>
        <p:spPr>
          <a:xfrm>
            <a:off x="5117910" y="4831307"/>
            <a:ext cx="573206" cy="1528550"/>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3" name="12 Rectángulo"/>
          <p:cNvSpPr/>
          <p:nvPr/>
        </p:nvSpPr>
        <p:spPr>
          <a:xfrm>
            <a:off x="7877032" y="4888173"/>
            <a:ext cx="680114" cy="1528550"/>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44633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8" grpId="0" animBg="1"/>
      <p:bldP spid="1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132735" y="57700"/>
            <a:ext cx="6415549" cy="782958"/>
          </a:xfrm>
          <a:prstGeom prst="rect">
            <a:avLst/>
          </a:prstGeom>
          <a:noFill/>
        </p:spPr>
        <p:txBody>
          <a:bodyPr wrap="square" rtlCol="0" anchor="ctr" anchorCtr="0">
            <a:noAutofit/>
          </a:bodyPr>
          <a:lstStyle/>
          <a:p>
            <a:r>
              <a:rPr lang="es-CO" sz="3200" b="1" dirty="0" smtClean="0">
                <a:solidFill>
                  <a:schemeClr val="bg1"/>
                </a:solidFill>
              </a:rPr>
              <a:t>CONSULTAS GERENCIALES</a:t>
            </a:r>
            <a:endParaRPr lang="es-CO" sz="3200" b="1" dirty="0">
              <a:solidFill>
                <a:schemeClr val="bg1"/>
              </a:solidFill>
            </a:endParaRPr>
          </a:p>
        </p:txBody>
      </p:sp>
      <p:pic>
        <p:nvPicPr>
          <p:cNvPr id="4" name="Picture 2"/>
          <p:cNvPicPr>
            <a:picLocks noChangeAspect="1" noChangeArrowheads="1"/>
          </p:cNvPicPr>
          <p:nvPr/>
        </p:nvPicPr>
        <p:blipFill>
          <a:blip r:embed="rId2" cstate="print"/>
          <a:srcRect/>
          <a:stretch>
            <a:fillRect/>
          </a:stretch>
        </p:blipFill>
        <p:spPr bwMode="auto">
          <a:xfrm>
            <a:off x="0" y="0"/>
            <a:ext cx="9144000" cy="1037230"/>
          </a:xfrm>
          <a:prstGeom prst="rect">
            <a:avLst/>
          </a:prstGeom>
          <a:noFill/>
          <a:ln w="9525">
            <a:noFill/>
            <a:miter lim="800000"/>
            <a:headEnd/>
            <a:tailEnd/>
          </a:ln>
        </p:spPr>
      </p:pic>
      <p:sp>
        <p:nvSpPr>
          <p:cNvPr id="5" name="4 Rectángulo"/>
          <p:cNvSpPr/>
          <p:nvPr/>
        </p:nvSpPr>
        <p:spPr>
          <a:xfrm>
            <a:off x="1057702" y="259307"/>
            <a:ext cx="5697939" cy="400110"/>
          </a:xfrm>
          <a:prstGeom prst="rect">
            <a:avLst/>
          </a:prstGeom>
          <a:solidFill>
            <a:schemeClr val="bg1"/>
          </a:solidFill>
        </p:spPr>
        <p:txBody>
          <a:bodyPr wrap="square">
            <a:spAutoFit/>
          </a:bodyPr>
          <a:lstStyle/>
          <a:p>
            <a:endParaRPr lang="es-ES" sz="2000" b="1" dirty="0" smtClean="0">
              <a:solidFill>
                <a:schemeClr val="bg2">
                  <a:lumMod val="25000"/>
                </a:schemeClr>
              </a:solidFill>
            </a:endParaRPr>
          </a:p>
        </p:txBody>
      </p:sp>
      <p:sp>
        <p:nvSpPr>
          <p:cNvPr id="6" name="5 Rectángulo"/>
          <p:cNvSpPr/>
          <p:nvPr/>
        </p:nvSpPr>
        <p:spPr bwMode="auto">
          <a:xfrm>
            <a:off x="1022422" y="216824"/>
            <a:ext cx="5501207"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CO" sz="2800" b="1" dirty="0" smtClean="0">
                <a:solidFill>
                  <a:schemeClr val="accent4">
                    <a:lumMod val="75000"/>
                  </a:schemeClr>
                </a:solidFill>
                <a:latin typeface="Arial" pitchFamily="34" charset="0"/>
                <a:cs typeface="Arial" pitchFamily="34" charset="0"/>
              </a:rPr>
              <a:t>Consultas Dinámicas : cruces</a:t>
            </a:r>
            <a:endParaRPr lang="en-US" sz="2800" b="1" dirty="0">
              <a:solidFill>
                <a:schemeClr val="accent4">
                  <a:lumMod val="75000"/>
                </a:schemeClr>
              </a:solidFill>
              <a:latin typeface="Arial" pitchFamily="34" charset="0"/>
              <a:cs typeface="Arial"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1403595218"/>
              </p:ext>
            </p:extLst>
          </p:nvPr>
        </p:nvGraphicFramePr>
        <p:xfrm>
          <a:off x="739728" y="1564523"/>
          <a:ext cx="2451100" cy="5134481"/>
        </p:xfrm>
        <a:graphic>
          <a:graphicData uri="http://schemas.openxmlformats.org/drawingml/2006/table">
            <a:tbl>
              <a:tblPr>
                <a:tableStyleId>{5C22544A-7EE6-4342-B048-85BDC9FD1C3A}</a:tableStyleId>
              </a:tblPr>
              <a:tblGrid>
                <a:gridCol w="1225550"/>
                <a:gridCol w="1225550"/>
              </a:tblGrid>
              <a:tr h="381000">
                <a:tc>
                  <a:txBody>
                    <a:bodyPr/>
                    <a:lstStyle/>
                    <a:p>
                      <a:pPr algn="ctr" fontAlgn="ctr"/>
                      <a:r>
                        <a:rPr lang="es-CO" sz="1400" u="none" strike="noStrike" dirty="0" smtClean="0">
                          <a:effectLst/>
                        </a:rPr>
                        <a:t>ÁMBITO </a:t>
                      </a:r>
                      <a:r>
                        <a:rPr lang="es-CO" sz="1400" u="none" strike="noStrike" dirty="0">
                          <a:effectLst/>
                        </a:rPr>
                        <a:t>PREDOMINANTE</a:t>
                      </a:r>
                      <a:endParaRPr lang="es-CO" sz="1400" b="1" i="0" u="none" strike="noStrike" dirty="0">
                        <a:solidFill>
                          <a:srgbClr val="000000"/>
                        </a:solidFill>
                        <a:effectLst/>
                        <a:latin typeface="Calibri"/>
                      </a:endParaRPr>
                    </a:p>
                  </a:txBody>
                  <a:tcPr marL="9525" marR="9525" marT="9525" marB="0" anchor="ctr"/>
                </a:tc>
                <a:tc>
                  <a:txBody>
                    <a:bodyPr/>
                    <a:lstStyle/>
                    <a:p>
                      <a:pPr algn="ctr" fontAlgn="ctr"/>
                      <a:r>
                        <a:rPr lang="es-CO" sz="1400" u="none" strike="noStrike" dirty="0">
                          <a:effectLst/>
                        </a:rPr>
                        <a:t>AMBITO CONDICIONAL</a:t>
                      </a:r>
                      <a:endParaRPr lang="es-CO" sz="1400" b="1" i="0" u="none" strike="noStrike" dirty="0">
                        <a:solidFill>
                          <a:srgbClr val="000000"/>
                        </a:solidFill>
                        <a:effectLst/>
                        <a:latin typeface="Calibri"/>
                      </a:endParaRPr>
                    </a:p>
                  </a:txBody>
                  <a:tcPr marL="9525" marR="9525" marT="9525" marB="0" anchor="ctr"/>
                </a:tc>
              </a:tr>
              <a:tr h="619125">
                <a:tc rowSpan="7">
                  <a:txBody>
                    <a:bodyPr/>
                    <a:lstStyle/>
                    <a:p>
                      <a:pPr algn="ctr" fontAlgn="ctr"/>
                      <a:r>
                        <a:rPr lang="es-CO" sz="1400" u="none" strike="noStrike">
                          <a:effectLst/>
                        </a:rPr>
                        <a:t>Riesgos Naturales</a:t>
                      </a:r>
                      <a:endParaRPr lang="es-CO" sz="1400" b="1" i="0" u="none" strike="noStrike">
                        <a:solidFill>
                          <a:srgbClr val="000000"/>
                        </a:solidFill>
                        <a:effectLst/>
                        <a:latin typeface="Calibri"/>
                      </a:endParaRPr>
                    </a:p>
                  </a:txBody>
                  <a:tcPr marL="9525" marR="9525" marT="9525" marB="0" anchor="ctr"/>
                </a:tc>
                <a:tc>
                  <a:txBody>
                    <a:bodyPr/>
                    <a:lstStyle/>
                    <a:p>
                      <a:pPr algn="ctr" fontAlgn="ctr"/>
                      <a:r>
                        <a:rPr lang="es-CO" sz="1400" u="none" strike="noStrike" dirty="0">
                          <a:effectLst/>
                        </a:rPr>
                        <a:t>Riesgos Antrópicos</a:t>
                      </a:r>
                      <a:endParaRPr lang="es-CO" sz="1400" b="0" i="0" u="none" strike="noStrike" dirty="0">
                        <a:solidFill>
                          <a:srgbClr val="000000"/>
                        </a:solidFill>
                        <a:effectLst/>
                        <a:latin typeface="Calibri"/>
                      </a:endParaRPr>
                    </a:p>
                  </a:txBody>
                  <a:tcPr marL="9525" marR="9525" marT="9525" marB="0" anchor="ctr"/>
                </a:tc>
              </a:tr>
              <a:tr h="809625">
                <a:tc vMerge="1">
                  <a:txBody>
                    <a:bodyPr/>
                    <a:lstStyle/>
                    <a:p>
                      <a:endParaRPr lang="es-CO"/>
                    </a:p>
                  </a:txBody>
                  <a:tcPr/>
                </a:tc>
                <a:tc>
                  <a:txBody>
                    <a:bodyPr/>
                    <a:lstStyle/>
                    <a:p>
                      <a:pPr algn="ctr" fontAlgn="ctr"/>
                      <a:r>
                        <a:rPr lang="es-CO" sz="1400" u="none" strike="noStrike">
                          <a:effectLst/>
                        </a:rPr>
                        <a:t>Accesibilidad al predio</a:t>
                      </a:r>
                      <a:endParaRPr lang="es-CO" sz="1400" b="0" i="0" u="none" strike="noStrike">
                        <a:solidFill>
                          <a:srgbClr val="000000"/>
                        </a:solidFill>
                        <a:effectLst/>
                        <a:latin typeface="Calibri"/>
                      </a:endParaRPr>
                    </a:p>
                  </a:txBody>
                  <a:tcPr marL="9525" marR="9525" marT="9525" marB="0" anchor="ctr"/>
                </a:tc>
              </a:tr>
              <a:tr h="419805">
                <a:tc vMerge="1">
                  <a:txBody>
                    <a:bodyPr/>
                    <a:lstStyle/>
                    <a:p>
                      <a:endParaRPr lang="es-CO"/>
                    </a:p>
                  </a:txBody>
                  <a:tcPr/>
                </a:tc>
                <a:tc>
                  <a:txBody>
                    <a:bodyPr/>
                    <a:lstStyle/>
                    <a:p>
                      <a:pPr algn="ctr" fontAlgn="ctr"/>
                      <a:r>
                        <a:rPr lang="es-CO" sz="1400" u="none" strike="noStrike">
                          <a:effectLst/>
                        </a:rPr>
                        <a:t>Propiedad</a:t>
                      </a:r>
                      <a:endParaRPr lang="es-CO" sz="1400" b="0" i="0" u="none" strike="noStrike">
                        <a:solidFill>
                          <a:srgbClr val="000000"/>
                        </a:solidFill>
                        <a:effectLst/>
                        <a:latin typeface="Calibri"/>
                      </a:endParaRPr>
                    </a:p>
                  </a:txBody>
                  <a:tcPr marL="9525" marR="9525" marT="9525" marB="0" anchor="ctr"/>
                </a:tc>
              </a:tr>
              <a:tr h="573206">
                <a:tc vMerge="1">
                  <a:txBody>
                    <a:bodyPr/>
                    <a:lstStyle/>
                    <a:p>
                      <a:endParaRPr lang="es-CO"/>
                    </a:p>
                  </a:txBody>
                  <a:tcPr/>
                </a:tc>
                <a:tc>
                  <a:txBody>
                    <a:bodyPr/>
                    <a:lstStyle/>
                    <a:p>
                      <a:pPr algn="ctr" fontAlgn="ctr"/>
                      <a:r>
                        <a:rPr lang="es-CO" sz="1400" u="none" strike="noStrike" dirty="0">
                          <a:effectLst/>
                        </a:rPr>
                        <a:t>Seguridad</a:t>
                      </a:r>
                      <a:endParaRPr lang="es-CO" sz="1400" b="0" i="0" u="none" strike="noStrike" dirty="0">
                        <a:solidFill>
                          <a:srgbClr val="000000"/>
                        </a:solidFill>
                        <a:effectLst/>
                        <a:latin typeface="Calibri"/>
                      </a:endParaRPr>
                    </a:p>
                  </a:txBody>
                  <a:tcPr marL="9525" marR="9525" marT="9525" marB="0" anchor="ctr"/>
                </a:tc>
              </a:tr>
              <a:tr h="752475">
                <a:tc vMerge="1">
                  <a:txBody>
                    <a:bodyPr/>
                    <a:lstStyle/>
                    <a:p>
                      <a:endParaRPr lang="es-CO"/>
                    </a:p>
                  </a:txBody>
                  <a:tcPr/>
                </a:tc>
                <a:tc>
                  <a:txBody>
                    <a:bodyPr/>
                    <a:lstStyle/>
                    <a:p>
                      <a:pPr algn="ctr" fontAlgn="ctr"/>
                      <a:r>
                        <a:rPr lang="es-CO" sz="1400" u="none" strike="noStrike" dirty="0">
                          <a:effectLst/>
                        </a:rPr>
                        <a:t>Estad </a:t>
                      </a:r>
                      <a:r>
                        <a:rPr lang="es-CO" sz="1400" u="none" strike="noStrike" dirty="0" err="1">
                          <a:effectLst/>
                        </a:rPr>
                        <a:t>Edif</a:t>
                      </a:r>
                      <a:r>
                        <a:rPr lang="es-CO" sz="1400" u="none" strike="noStrike" dirty="0">
                          <a:effectLst/>
                        </a:rPr>
                        <a:t> y </a:t>
                      </a:r>
                      <a:r>
                        <a:rPr lang="es-CO" sz="1400" u="none" strike="noStrike" dirty="0" err="1">
                          <a:effectLst/>
                        </a:rPr>
                        <a:t>Esp</a:t>
                      </a:r>
                      <a:endParaRPr lang="es-CO" sz="1400" b="0" i="0" u="none" strike="noStrike" dirty="0">
                        <a:solidFill>
                          <a:srgbClr val="000000"/>
                        </a:solidFill>
                        <a:effectLst/>
                        <a:latin typeface="Calibri"/>
                      </a:endParaRPr>
                    </a:p>
                  </a:txBody>
                  <a:tcPr marL="9525" marR="9525" marT="9525" marB="0" anchor="ctr"/>
                </a:tc>
              </a:tr>
              <a:tr h="771525">
                <a:tc vMerge="1">
                  <a:txBody>
                    <a:bodyPr/>
                    <a:lstStyle/>
                    <a:p>
                      <a:endParaRPr lang="es-CO"/>
                    </a:p>
                  </a:txBody>
                  <a:tcPr/>
                </a:tc>
                <a:tc>
                  <a:txBody>
                    <a:bodyPr/>
                    <a:lstStyle/>
                    <a:p>
                      <a:pPr algn="ctr" fontAlgn="ctr"/>
                      <a:r>
                        <a:rPr lang="es-CO" sz="1400" u="none" strike="noStrike">
                          <a:effectLst/>
                        </a:rPr>
                        <a:t>Control y vigilancia</a:t>
                      </a:r>
                      <a:endParaRPr lang="es-CO" sz="1400" b="0" i="0" u="none" strike="noStrike">
                        <a:solidFill>
                          <a:srgbClr val="000000"/>
                        </a:solidFill>
                        <a:effectLst/>
                        <a:latin typeface="Calibri"/>
                      </a:endParaRPr>
                    </a:p>
                  </a:txBody>
                  <a:tcPr marL="9525" marR="9525" marT="9525" marB="0" anchor="ctr"/>
                </a:tc>
              </a:tr>
              <a:tr h="752475">
                <a:tc vMerge="1">
                  <a:txBody>
                    <a:bodyPr/>
                    <a:lstStyle/>
                    <a:p>
                      <a:endParaRPr lang="es-CO"/>
                    </a:p>
                  </a:txBody>
                  <a:tcPr/>
                </a:tc>
                <a:tc>
                  <a:txBody>
                    <a:bodyPr/>
                    <a:lstStyle/>
                    <a:p>
                      <a:pPr algn="ctr" fontAlgn="ctr"/>
                      <a:r>
                        <a:rPr lang="es-CO" sz="1400" u="none" strike="noStrike" dirty="0">
                          <a:effectLst/>
                        </a:rPr>
                        <a:t>Accesibilidad dentro del predio</a:t>
                      </a:r>
                      <a:endParaRPr lang="es-CO" sz="1400" b="0" i="0" u="none" strike="noStrike" dirty="0">
                        <a:solidFill>
                          <a:srgbClr val="000000"/>
                        </a:solidFill>
                        <a:effectLst/>
                        <a:latin typeface="Calibri"/>
                      </a:endParaRPr>
                    </a:p>
                  </a:txBody>
                  <a:tcPr marL="9525" marR="9525" marT="9525" marB="0" anchor="ctr"/>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3232069957"/>
              </p:ext>
            </p:extLst>
          </p:nvPr>
        </p:nvGraphicFramePr>
        <p:xfrm>
          <a:off x="3373746" y="1582217"/>
          <a:ext cx="2451100" cy="2871019"/>
        </p:xfrm>
        <a:graphic>
          <a:graphicData uri="http://schemas.openxmlformats.org/drawingml/2006/table">
            <a:tbl>
              <a:tblPr>
                <a:tableStyleId>{5C22544A-7EE6-4342-B048-85BDC9FD1C3A}</a:tableStyleId>
              </a:tblPr>
              <a:tblGrid>
                <a:gridCol w="1225550"/>
                <a:gridCol w="1225550"/>
              </a:tblGrid>
              <a:tr h="0">
                <a:tc>
                  <a:txBody>
                    <a:bodyPr/>
                    <a:lstStyle/>
                    <a:p>
                      <a:pPr algn="ctr" fontAlgn="ctr"/>
                      <a:r>
                        <a:rPr lang="es-CO" sz="1400" u="none" strike="noStrike" dirty="0" smtClean="0">
                          <a:effectLst/>
                        </a:rPr>
                        <a:t>ÁMBITO </a:t>
                      </a:r>
                      <a:r>
                        <a:rPr lang="es-CO" sz="1400" u="none" strike="noStrike" dirty="0">
                          <a:effectLst/>
                        </a:rPr>
                        <a:t>PREDOMINANTE</a:t>
                      </a:r>
                      <a:endParaRPr lang="es-CO" sz="1400" b="1" i="0" u="none" strike="noStrike" dirty="0">
                        <a:solidFill>
                          <a:srgbClr val="000000"/>
                        </a:solidFill>
                        <a:effectLst/>
                        <a:latin typeface="Calibri"/>
                      </a:endParaRPr>
                    </a:p>
                  </a:txBody>
                  <a:tcPr marL="9525" marR="9525" marT="9525" marB="0" anchor="ctr"/>
                </a:tc>
                <a:tc>
                  <a:txBody>
                    <a:bodyPr/>
                    <a:lstStyle/>
                    <a:p>
                      <a:pPr algn="ctr" fontAlgn="ctr"/>
                      <a:r>
                        <a:rPr lang="es-CO" sz="1400" u="none" strike="noStrike" dirty="0">
                          <a:effectLst/>
                        </a:rPr>
                        <a:t>AMBITO CONDICIONAL</a:t>
                      </a:r>
                      <a:endParaRPr lang="es-CO" sz="1400" b="1" i="0" u="none" strike="noStrike" dirty="0">
                        <a:solidFill>
                          <a:srgbClr val="000000"/>
                        </a:solidFill>
                        <a:effectLst/>
                        <a:latin typeface="Calibri"/>
                      </a:endParaRPr>
                    </a:p>
                  </a:txBody>
                  <a:tcPr marL="9525" marR="9525" marT="9525" marB="0" anchor="ctr"/>
                </a:tc>
              </a:tr>
              <a:tr h="352154">
                <a:tc rowSpan="5">
                  <a:txBody>
                    <a:bodyPr/>
                    <a:lstStyle/>
                    <a:p>
                      <a:pPr algn="ctr" fontAlgn="ctr"/>
                      <a:r>
                        <a:rPr lang="es-CO" sz="1400" u="none" strike="noStrike" dirty="0">
                          <a:effectLst/>
                        </a:rPr>
                        <a:t>Riesgos </a:t>
                      </a:r>
                      <a:r>
                        <a:rPr lang="es-CO" sz="1400" u="none" strike="noStrike" dirty="0" smtClean="0">
                          <a:effectLst/>
                        </a:rPr>
                        <a:t>Antrópicos</a:t>
                      </a:r>
                      <a:endParaRPr lang="es-CO" sz="1400" b="1" i="0" u="none" strike="noStrike" dirty="0">
                        <a:solidFill>
                          <a:srgbClr val="000000"/>
                        </a:solidFill>
                        <a:effectLst/>
                        <a:latin typeface="Calibri"/>
                      </a:endParaRPr>
                    </a:p>
                  </a:txBody>
                  <a:tcPr marL="9525" marR="9525" marT="9525" marB="0" anchor="ctr"/>
                </a:tc>
                <a:tc>
                  <a:txBody>
                    <a:bodyPr/>
                    <a:lstStyle/>
                    <a:p>
                      <a:pPr algn="ctr" fontAlgn="ctr"/>
                      <a:r>
                        <a:rPr lang="es-CO" sz="1400" u="none" strike="noStrike" dirty="0">
                          <a:effectLst/>
                        </a:rPr>
                        <a:t>Propiedad</a:t>
                      </a:r>
                      <a:endParaRPr lang="es-CO" sz="1400" b="0" i="0" u="none" strike="noStrike" dirty="0">
                        <a:solidFill>
                          <a:srgbClr val="000000"/>
                        </a:solidFill>
                        <a:effectLst/>
                        <a:latin typeface="Calibri"/>
                      </a:endParaRPr>
                    </a:p>
                  </a:txBody>
                  <a:tcPr marL="9525" marR="9525" marT="9525" marB="0" anchor="ctr"/>
                </a:tc>
              </a:tr>
              <a:tr h="447944">
                <a:tc vMerge="1">
                  <a:txBody>
                    <a:bodyPr/>
                    <a:lstStyle/>
                    <a:p>
                      <a:endParaRPr lang="es-CO"/>
                    </a:p>
                  </a:txBody>
                  <a:tcPr/>
                </a:tc>
                <a:tc>
                  <a:txBody>
                    <a:bodyPr/>
                    <a:lstStyle/>
                    <a:p>
                      <a:pPr algn="ctr" fontAlgn="ctr"/>
                      <a:r>
                        <a:rPr lang="es-CO" sz="1400" u="none" strike="noStrike">
                          <a:effectLst/>
                        </a:rPr>
                        <a:t>Seguridad</a:t>
                      </a:r>
                      <a:endParaRPr lang="es-CO" sz="1400" b="0" i="0" u="none" strike="noStrike">
                        <a:solidFill>
                          <a:srgbClr val="000000"/>
                        </a:solidFill>
                        <a:effectLst/>
                        <a:latin typeface="Calibri"/>
                      </a:endParaRPr>
                    </a:p>
                  </a:txBody>
                  <a:tcPr marL="9525" marR="9525" marT="9525" marB="0" anchor="ctr"/>
                </a:tc>
              </a:tr>
              <a:tr h="493751">
                <a:tc vMerge="1">
                  <a:txBody>
                    <a:bodyPr/>
                    <a:lstStyle/>
                    <a:p>
                      <a:endParaRPr lang="es-CO"/>
                    </a:p>
                  </a:txBody>
                  <a:tcPr/>
                </a:tc>
                <a:tc>
                  <a:txBody>
                    <a:bodyPr/>
                    <a:lstStyle/>
                    <a:p>
                      <a:pPr algn="ctr" fontAlgn="ctr"/>
                      <a:r>
                        <a:rPr lang="es-CO" sz="1400" u="none" strike="noStrike">
                          <a:effectLst/>
                        </a:rPr>
                        <a:t>Control y vigilancia</a:t>
                      </a:r>
                      <a:endParaRPr lang="es-CO" sz="1400" b="0" i="0" u="none" strike="noStrike">
                        <a:solidFill>
                          <a:srgbClr val="000000"/>
                        </a:solidFill>
                        <a:effectLst/>
                        <a:latin typeface="Calibri"/>
                      </a:endParaRPr>
                    </a:p>
                  </a:txBody>
                  <a:tcPr marL="9525" marR="9525" marT="9525" marB="0" anchor="ctr"/>
                </a:tc>
              </a:tr>
              <a:tr h="491320">
                <a:tc vMerge="1">
                  <a:txBody>
                    <a:bodyPr/>
                    <a:lstStyle/>
                    <a:p>
                      <a:endParaRPr lang="es-CO"/>
                    </a:p>
                  </a:txBody>
                  <a:tcPr/>
                </a:tc>
                <a:tc>
                  <a:txBody>
                    <a:bodyPr/>
                    <a:lstStyle/>
                    <a:p>
                      <a:pPr algn="ctr" fontAlgn="ctr"/>
                      <a:r>
                        <a:rPr lang="es-CO" sz="1400" u="none" strike="noStrike" dirty="0">
                          <a:effectLst/>
                        </a:rPr>
                        <a:t>Riesgos Naturales</a:t>
                      </a:r>
                      <a:endParaRPr lang="es-CO" sz="1400" b="0" i="0" u="none" strike="noStrike" dirty="0">
                        <a:solidFill>
                          <a:srgbClr val="000000"/>
                        </a:solidFill>
                        <a:effectLst/>
                        <a:latin typeface="Calibri"/>
                      </a:endParaRPr>
                    </a:p>
                  </a:txBody>
                  <a:tcPr marL="9525" marR="9525" marT="9525" marB="0" anchor="ctr"/>
                </a:tc>
              </a:tr>
              <a:tr h="559558">
                <a:tc vMerge="1">
                  <a:txBody>
                    <a:bodyPr/>
                    <a:lstStyle/>
                    <a:p>
                      <a:endParaRPr lang="es-CO"/>
                    </a:p>
                  </a:txBody>
                  <a:tcPr/>
                </a:tc>
                <a:tc>
                  <a:txBody>
                    <a:bodyPr/>
                    <a:lstStyle/>
                    <a:p>
                      <a:pPr algn="ctr" fontAlgn="ctr"/>
                      <a:r>
                        <a:rPr lang="es-CO" sz="1400" u="none" strike="noStrike" dirty="0">
                          <a:effectLst/>
                        </a:rPr>
                        <a:t>Accesibilidad dentro del predio</a:t>
                      </a:r>
                      <a:endParaRPr lang="es-CO" sz="1400" b="0" i="0" u="none" strike="noStrike" dirty="0">
                        <a:solidFill>
                          <a:srgbClr val="000000"/>
                        </a:solidFill>
                        <a:effectLst/>
                        <a:latin typeface="Calibri"/>
                      </a:endParaRPr>
                    </a:p>
                  </a:txBody>
                  <a:tcPr marL="9525" marR="9525" marT="9525" marB="0" anchor="ct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491940114"/>
              </p:ext>
            </p:extLst>
          </p:nvPr>
        </p:nvGraphicFramePr>
        <p:xfrm>
          <a:off x="6035061" y="1610434"/>
          <a:ext cx="2451100" cy="2174936"/>
        </p:xfrm>
        <a:graphic>
          <a:graphicData uri="http://schemas.openxmlformats.org/drawingml/2006/table">
            <a:tbl>
              <a:tblPr>
                <a:tableStyleId>{5C22544A-7EE6-4342-B048-85BDC9FD1C3A}</a:tableStyleId>
              </a:tblPr>
              <a:tblGrid>
                <a:gridCol w="1225550"/>
                <a:gridCol w="1225550"/>
              </a:tblGrid>
              <a:tr h="492636">
                <a:tc>
                  <a:txBody>
                    <a:bodyPr/>
                    <a:lstStyle/>
                    <a:p>
                      <a:pPr algn="ctr" fontAlgn="ctr"/>
                      <a:r>
                        <a:rPr lang="es-CO" sz="1400" u="none" strike="noStrike" dirty="0" smtClean="0">
                          <a:effectLst/>
                        </a:rPr>
                        <a:t>ÁMBITO </a:t>
                      </a:r>
                      <a:r>
                        <a:rPr lang="es-CO" sz="1400" u="none" strike="noStrike" dirty="0">
                          <a:effectLst/>
                        </a:rPr>
                        <a:t>PREDOMINANTE</a:t>
                      </a:r>
                      <a:endParaRPr lang="es-CO" sz="1400" b="1" i="0" u="none" strike="noStrike" dirty="0">
                        <a:solidFill>
                          <a:srgbClr val="000000"/>
                        </a:solidFill>
                        <a:effectLst/>
                        <a:latin typeface="Calibri"/>
                      </a:endParaRPr>
                    </a:p>
                  </a:txBody>
                  <a:tcPr marL="9525" marR="9525" marT="9525" marB="0" anchor="ctr"/>
                </a:tc>
                <a:tc>
                  <a:txBody>
                    <a:bodyPr/>
                    <a:lstStyle/>
                    <a:p>
                      <a:pPr algn="ctr" fontAlgn="ctr"/>
                      <a:r>
                        <a:rPr lang="es-CO" sz="1400" u="none" strike="noStrike" dirty="0">
                          <a:effectLst/>
                        </a:rPr>
                        <a:t>AMBITO CONDICIONAL</a:t>
                      </a:r>
                      <a:endParaRPr lang="es-CO" sz="1400" b="1" i="0" u="none" strike="noStrike" dirty="0">
                        <a:solidFill>
                          <a:srgbClr val="000000"/>
                        </a:solidFill>
                        <a:effectLst/>
                        <a:latin typeface="Calibri"/>
                      </a:endParaRPr>
                    </a:p>
                  </a:txBody>
                  <a:tcPr marL="9525" marR="9525" marT="9525" marB="0" anchor="ctr"/>
                </a:tc>
              </a:tr>
              <a:tr h="492636">
                <a:tc rowSpan="3">
                  <a:txBody>
                    <a:bodyPr/>
                    <a:lstStyle/>
                    <a:p>
                      <a:pPr algn="ctr" fontAlgn="ctr"/>
                      <a:r>
                        <a:rPr lang="es-CO" sz="1400" u="none" strike="noStrike" dirty="0">
                          <a:effectLst/>
                        </a:rPr>
                        <a:t>Accesibilidad al predio</a:t>
                      </a:r>
                      <a:endParaRPr lang="es-CO" sz="1400" b="1" i="0" u="none" strike="noStrike" dirty="0">
                        <a:solidFill>
                          <a:srgbClr val="000000"/>
                        </a:solidFill>
                        <a:effectLst/>
                        <a:latin typeface="Calibri"/>
                      </a:endParaRPr>
                    </a:p>
                  </a:txBody>
                  <a:tcPr marL="9525" marR="9525" marT="9525" marB="0" anchor="ctr"/>
                </a:tc>
                <a:tc>
                  <a:txBody>
                    <a:bodyPr/>
                    <a:lstStyle/>
                    <a:p>
                      <a:pPr algn="ctr" fontAlgn="ctr"/>
                      <a:r>
                        <a:rPr lang="es-CO" sz="1400" u="none" strike="noStrike" dirty="0">
                          <a:effectLst/>
                        </a:rPr>
                        <a:t>Propiedad</a:t>
                      </a:r>
                      <a:endParaRPr lang="es-CO" sz="1400" b="0" i="0" u="none" strike="noStrike" dirty="0">
                        <a:solidFill>
                          <a:srgbClr val="000000"/>
                        </a:solidFill>
                        <a:effectLst/>
                        <a:latin typeface="Calibri"/>
                      </a:endParaRPr>
                    </a:p>
                  </a:txBody>
                  <a:tcPr marL="9525" marR="9525" marT="9525" marB="0" anchor="ctr"/>
                </a:tc>
              </a:tr>
              <a:tr h="697028">
                <a:tc vMerge="1">
                  <a:txBody>
                    <a:bodyPr/>
                    <a:lstStyle/>
                    <a:p>
                      <a:endParaRPr lang="es-CO"/>
                    </a:p>
                  </a:txBody>
                  <a:tcPr/>
                </a:tc>
                <a:tc>
                  <a:txBody>
                    <a:bodyPr/>
                    <a:lstStyle/>
                    <a:p>
                      <a:pPr algn="ctr" fontAlgn="ctr"/>
                      <a:r>
                        <a:rPr lang="es-CO" sz="1400" u="none" strike="noStrike">
                          <a:effectLst/>
                        </a:rPr>
                        <a:t>Oferta</a:t>
                      </a:r>
                      <a:endParaRPr lang="es-CO" sz="1400" b="0" i="0" u="none" strike="noStrike">
                        <a:solidFill>
                          <a:srgbClr val="000000"/>
                        </a:solidFill>
                        <a:effectLst/>
                        <a:latin typeface="Calibri"/>
                      </a:endParaRPr>
                    </a:p>
                  </a:txBody>
                  <a:tcPr marL="9525" marR="9525" marT="9525" marB="0" anchor="ctr"/>
                </a:tc>
              </a:tr>
              <a:tr h="492636">
                <a:tc vMerge="1">
                  <a:txBody>
                    <a:bodyPr/>
                    <a:lstStyle/>
                    <a:p>
                      <a:endParaRPr lang="es-CO"/>
                    </a:p>
                  </a:txBody>
                  <a:tcPr/>
                </a:tc>
                <a:tc>
                  <a:txBody>
                    <a:bodyPr/>
                    <a:lstStyle/>
                    <a:p>
                      <a:pPr algn="ctr" fontAlgn="ctr"/>
                      <a:r>
                        <a:rPr lang="es-CO" sz="1400" u="none" strike="noStrike" dirty="0">
                          <a:effectLst/>
                        </a:rPr>
                        <a:t>Control y vigilancia</a:t>
                      </a:r>
                      <a:endParaRPr lang="es-CO" sz="1400" b="0" i="0" u="none" strike="noStrike" dirty="0">
                        <a:solidFill>
                          <a:srgbClr val="000000"/>
                        </a:solidFill>
                        <a:effectLst/>
                        <a:latin typeface="Calibri"/>
                      </a:endParaRPr>
                    </a:p>
                  </a:txBody>
                  <a:tcPr marL="9525" marR="9525" marT="9525" marB="0" anchor="ctr"/>
                </a:tc>
              </a:tr>
            </a:tbl>
          </a:graphicData>
        </a:graphic>
      </p:graphicFrame>
      <p:sp>
        <p:nvSpPr>
          <p:cNvPr id="10" name="9 Rectángulo"/>
          <p:cNvSpPr/>
          <p:nvPr/>
        </p:nvSpPr>
        <p:spPr bwMode="auto">
          <a:xfrm>
            <a:off x="6618007" y="503427"/>
            <a:ext cx="1734423"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CO" sz="2400" b="1" dirty="0" smtClean="0">
                <a:solidFill>
                  <a:srgbClr val="8D42C6"/>
                </a:solidFill>
                <a:latin typeface="Arial" pitchFamily="34" charset="0"/>
                <a:cs typeface="Arial" pitchFamily="34" charset="0"/>
              </a:rPr>
              <a:t>Predio</a:t>
            </a:r>
            <a:endParaRPr lang="en-US" sz="2400" b="1" dirty="0">
              <a:solidFill>
                <a:srgbClr val="8D42C6"/>
              </a:solidFill>
              <a:latin typeface="Arial" pitchFamily="34" charset="0"/>
              <a:cs typeface="Arial" pitchFamily="34" charset="0"/>
            </a:endParaRPr>
          </a:p>
        </p:txBody>
      </p:sp>
    </p:spTree>
    <p:extLst>
      <p:ext uri="{BB962C8B-B14F-4D97-AF65-F5344CB8AC3E}">
        <p14:creationId xmlns:p14="http://schemas.microsoft.com/office/powerpoint/2010/main" val="119585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132735" y="57700"/>
            <a:ext cx="6415549" cy="782958"/>
          </a:xfrm>
          <a:prstGeom prst="rect">
            <a:avLst/>
          </a:prstGeom>
          <a:noFill/>
        </p:spPr>
        <p:txBody>
          <a:bodyPr wrap="square" rtlCol="0" anchor="ctr" anchorCtr="0">
            <a:noAutofit/>
          </a:bodyPr>
          <a:lstStyle/>
          <a:p>
            <a:r>
              <a:rPr lang="es-CO" sz="3200" b="1" dirty="0" smtClean="0">
                <a:solidFill>
                  <a:schemeClr val="bg1"/>
                </a:solidFill>
              </a:rPr>
              <a:t>CONSULTAS GERENCIALES</a:t>
            </a:r>
            <a:endParaRPr lang="es-CO" sz="3200" b="1" dirty="0">
              <a:solidFill>
                <a:schemeClr val="bg1"/>
              </a:solidFill>
            </a:endParaRPr>
          </a:p>
        </p:txBody>
      </p:sp>
      <p:pic>
        <p:nvPicPr>
          <p:cNvPr id="4" name="Picture 2"/>
          <p:cNvPicPr>
            <a:picLocks noChangeAspect="1" noChangeArrowheads="1"/>
          </p:cNvPicPr>
          <p:nvPr/>
        </p:nvPicPr>
        <p:blipFill>
          <a:blip r:embed="rId2" cstate="print"/>
          <a:srcRect/>
          <a:stretch>
            <a:fillRect/>
          </a:stretch>
        </p:blipFill>
        <p:spPr bwMode="auto">
          <a:xfrm>
            <a:off x="0" y="0"/>
            <a:ext cx="9144000" cy="1037230"/>
          </a:xfrm>
          <a:prstGeom prst="rect">
            <a:avLst/>
          </a:prstGeom>
          <a:noFill/>
          <a:ln w="9525">
            <a:noFill/>
            <a:miter lim="800000"/>
            <a:headEnd/>
            <a:tailEnd/>
          </a:ln>
        </p:spPr>
      </p:pic>
      <p:sp>
        <p:nvSpPr>
          <p:cNvPr id="5" name="4 Rectángulo"/>
          <p:cNvSpPr/>
          <p:nvPr/>
        </p:nvSpPr>
        <p:spPr>
          <a:xfrm>
            <a:off x="1057702" y="259307"/>
            <a:ext cx="5697939" cy="400110"/>
          </a:xfrm>
          <a:prstGeom prst="rect">
            <a:avLst/>
          </a:prstGeom>
          <a:solidFill>
            <a:schemeClr val="bg1"/>
          </a:solidFill>
        </p:spPr>
        <p:txBody>
          <a:bodyPr wrap="square">
            <a:spAutoFit/>
          </a:bodyPr>
          <a:lstStyle/>
          <a:p>
            <a:endParaRPr lang="es-ES" sz="2000" b="1" dirty="0" smtClean="0">
              <a:solidFill>
                <a:schemeClr val="bg2">
                  <a:lumMod val="25000"/>
                </a:schemeClr>
              </a:solidFill>
            </a:endParaRPr>
          </a:p>
        </p:txBody>
      </p:sp>
      <p:graphicFrame>
        <p:nvGraphicFramePr>
          <p:cNvPr id="9" name="8 Tabla"/>
          <p:cNvGraphicFramePr>
            <a:graphicFrameLocks noGrp="1"/>
          </p:cNvGraphicFramePr>
          <p:nvPr>
            <p:extLst>
              <p:ext uri="{D42A27DB-BD31-4B8C-83A1-F6EECF244321}">
                <p14:modId xmlns:p14="http://schemas.microsoft.com/office/powerpoint/2010/main" val="469026063"/>
              </p:ext>
            </p:extLst>
          </p:nvPr>
        </p:nvGraphicFramePr>
        <p:xfrm>
          <a:off x="1241942" y="1166811"/>
          <a:ext cx="3152636" cy="5069990"/>
        </p:xfrm>
        <a:graphic>
          <a:graphicData uri="http://schemas.openxmlformats.org/drawingml/2006/table">
            <a:tbl>
              <a:tblPr>
                <a:tableStyleId>{5C22544A-7EE6-4342-B048-85BDC9FD1C3A}</a:tableStyleId>
              </a:tblPr>
              <a:tblGrid>
                <a:gridCol w="1576318"/>
                <a:gridCol w="1576318"/>
              </a:tblGrid>
              <a:tr h="566253">
                <a:tc>
                  <a:txBody>
                    <a:bodyPr/>
                    <a:lstStyle/>
                    <a:p>
                      <a:pPr algn="ctr" fontAlgn="ctr"/>
                      <a:r>
                        <a:rPr lang="es-CO" sz="1400" u="none" strike="noStrike" dirty="0" smtClean="0">
                          <a:effectLst/>
                        </a:rPr>
                        <a:t>ÁMBITO </a:t>
                      </a:r>
                      <a:r>
                        <a:rPr lang="es-CO" sz="1400" u="none" strike="noStrike" dirty="0">
                          <a:effectLst/>
                        </a:rPr>
                        <a:t>PREDOMINANTE</a:t>
                      </a:r>
                      <a:endParaRPr lang="es-CO" sz="1400" b="1" i="0" u="none" strike="noStrike" dirty="0">
                        <a:solidFill>
                          <a:srgbClr val="000000"/>
                        </a:solidFill>
                        <a:effectLst/>
                        <a:latin typeface="Calibri"/>
                      </a:endParaRPr>
                    </a:p>
                  </a:txBody>
                  <a:tcPr marL="9525" marR="9525" marT="9525" marB="0" anchor="ctr"/>
                </a:tc>
                <a:tc>
                  <a:txBody>
                    <a:bodyPr/>
                    <a:lstStyle/>
                    <a:p>
                      <a:pPr algn="ctr" fontAlgn="ctr"/>
                      <a:r>
                        <a:rPr lang="es-CO" sz="1400" u="none" strike="noStrike" dirty="0">
                          <a:effectLst/>
                        </a:rPr>
                        <a:t>AMBITO CONDICIONAL</a:t>
                      </a:r>
                      <a:endParaRPr lang="es-CO" sz="1400" b="1" i="0" u="none" strike="noStrike" dirty="0">
                        <a:solidFill>
                          <a:srgbClr val="000000"/>
                        </a:solidFill>
                        <a:effectLst/>
                        <a:latin typeface="Calibri"/>
                      </a:endParaRPr>
                    </a:p>
                  </a:txBody>
                  <a:tcPr marL="9525" marR="9525" marT="9525" marB="0" anchor="ctr"/>
                </a:tc>
              </a:tr>
              <a:tr h="566253">
                <a:tc rowSpan="9">
                  <a:txBody>
                    <a:bodyPr/>
                    <a:lstStyle/>
                    <a:p>
                      <a:pPr algn="ctr" fontAlgn="ctr"/>
                      <a:r>
                        <a:rPr lang="es-CO" sz="1400" u="none" strike="noStrike" dirty="0">
                          <a:effectLst/>
                        </a:rPr>
                        <a:t>Propiedad</a:t>
                      </a:r>
                      <a:endParaRPr lang="es-CO" sz="1400" b="1" i="0" u="none" strike="noStrike" dirty="0">
                        <a:solidFill>
                          <a:srgbClr val="000000"/>
                        </a:solidFill>
                        <a:effectLst/>
                        <a:latin typeface="Calibri"/>
                      </a:endParaRPr>
                    </a:p>
                  </a:txBody>
                  <a:tcPr marL="4540" marR="4540" marT="4540" marB="0" anchor="ctr"/>
                </a:tc>
                <a:tc>
                  <a:txBody>
                    <a:bodyPr/>
                    <a:lstStyle/>
                    <a:p>
                      <a:pPr algn="ctr" fontAlgn="ctr"/>
                      <a:r>
                        <a:rPr lang="es-CO" sz="1400" u="none" strike="noStrike" dirty="0">
                          <a:effectLst/>
                        </a:rPr>
                        <a:t>Riesgos Naturales</a:t>
                      </a:r>
                      <a:endParaRPr lang="es-CO" sz="1400" b="0" i="0" u="none" strike="noStrike" dirty="0">
                        <a:solidFill>
                          <a:srgbClr val="000000"/>
                        </a:solidFill>
                        <a:effectLst/>
                        <a:latin typeface="Calibri"/>
                      </a:endParaRPr>
                    </a:p>
                  </a:txBody>
                  <a:tcPr marL="4540" marR="4540" marT="4540" marB="0" anchor="ctr"/>
                </a:tc>
              </a:tr>
              <a:tr h="430236">
                <a:tc vMerge="1">
                  <a:txBody>
                    <a:bodyPr/>
                    <a:lstStyle/>
                    <a:p>
                      <a:endParaRPr lang="es-CO"/>
                    </a:p>
                  </a:txBody>
                  <a:tcPr/>
                </a:tc>
                <a:tc>
                  <a:txBody>
                    <a:bodyPr/>
                    <a:lstStyle/>
                    <a:p>
                      <a:pPr algn="ctr" fontAlgn="ctr"/>
                      <a:r>
                        <a:rPr lang="es-CO" sz="1400" u="none" strike="noStrike" dirty="0">
                          <a:effectLst/>
                        </a:rPr>
                        <a:t>Riesgos Antrópicos</a:t>
                      </a:r>
                      <a:endParaRPr lang="es-CO" sz="1400" b="0" i="0" u="none" strike="noStrike" dirty="0">
                        <a:solidFill>
                          <a:srgbClr val="000000"/>
                        </a:solidFill>
                        <a:effectLst/>
                        <a:latin typeface="Calibri"/>
                      </a:endParaRPr>
                    </a:p>
                  </a:txBody>
                  <a:tcPr marL="4540" marR="4540" marT="4540" marB="0" anchor="ctr"/>
                </a:tc>
              </a:tr>
              <a:tr h="435704">
                <a:tc vMerge="1">
                  <a:txBody>
                    <a:bodyPr/>
                    <a:lstStyle/>
                    <a:p>
                      <a:endParaRPr lang="es-CO"/>
                    </a:p>
                  </a:txBody>
                  <a:tcPr/>
                </a:tc>
                <a:tc>
                  <a:txBody>
                    <a:bodyPr/>
                    <a:lstStyle/>
                    <a:p>
                      <a:pPr algn="ctr" fontAlgn="ctr"/>
                      <a:r>
                        <a:rPr lang="es-CO" sz="1400" u="none" strike="noStrike">
                          <a:effectLst/>
                        </a:rPr>
                        <a:t>Seguridad</a:t>
                      </a:r>
                      <a:endParaRPr lang="es-CO" sz="1400" b="0" i="0" u="none" strike="noStrike">
                        <a:solidFill>
                          <a:srgbClr val="000000"/>
                        </a:solidFill>
                        <a:effectLst/>
                        <a:latin typeface="Calibri"/>
                      </a:endParaRPr>
                    </a:p>
                  </a:txBody>
                  <a:tcPr marL="4540" marR="4540" marT="4540" marB="0" anchor="ctr"/>
                </a:tc>
              </a:tr>
              <a:tr h="382138">
                <a:tc vMerge="1">
                  <a:txBody>
                    <a:bodyPr/>
                    <a:lstStyle/>
                    <a:p>
                      <a:endParaRPr lang="es-CO"/>
                    </a:p>
                  </a:txBody>
                  <a:tcPr/>
                </a:tc>
                <a:tc>
                  <a:txBody>
                    <a:bodyPr/>
                    <a:lstStyle/>
                    <a:p>
                      <a:pPr algn="ctr" fontAlgn="ctr"/>
                      <a:r>
                        <a:rPr lang="es-CO" sz="1400" u="none" strike="noStrike">
                          <a:effectLst/>
                        </a:rPr>
                        <a:t>Servicios Públicos</a:t>
                      </a:r>
                      <a:endParaRPr lang="es-CO" sz="1400" b="0" i="0" u="none" strike="noStrike">
                        <a:solidFill>
                          <a:srgbClr val="000000"/>
                        </a:solidFill>
                        <a:effectLst/>
                        <a:latin typeface="Calibri"/>
                      </a:endParaRPr>
                    </a:p>
                  </a:txBody>
                  <a:tcPr marL="4540" marR="4540" marT="4540" marB="0" anchor="ctr"/>
                </a:tc>
              </a:tr>
              <a:tr h="566253">
                <a:tc vMerge="1">
                  <a:txBody>
                    <a:bodyPr/>
                    <a:lstStyle/>
                    <a:p>
                      <a:endParaRPr lang="es-CO"/>
                    </a:p>
                  </a:txBody>
                  <a:tcPr/>
                </a:tc>
                <a:tc>
                  <a:txBody>
                    <a:bodyPr/>
                    <a:lstStyle/>
                    <a:p>
                      <a:pPr algn="ctr" fontAlgn="ctr"/>
                      <a:r>
                        <a:rPr lang="es-CO" sz="1400" u="none" strike="noStrike" dirty="0" smtClean="0">
                          <a:effectLst/>
                        </a:rPr>
                        <a:t>Estado Edificaciones  </a:t>
                      </a:r>
                      <a:r>
                        <a:rPr lang="es-CO" sz="1400" u="none" strike="noStrike" dirty="0">
                          <a:effectLst/>
                        </a:rPr>
                        <a:t>y </a:t>
                      </a:r>
                      <a:r>
                        <a:rPr lang="es-CO" sz="1400" u="none" strike="noStrike" dirty="0" smtClean="0">
                          <a:effectLst/>
                        </a:rPr>
                        <a:t>Espacios</a:t>
                      </a:r>
                      <a:endParaRPr lang="es-CO" sz="1400" b="0" i="0" u="none" strike="noStrike" dirty="0">
                        <a:solidFill>
                          <a:srgbClr val="000000"/>
                        </a:solidFill>
                        <a:effectLst/>
                        <a:latin typeface="Calibri"/>
                      </a:endParaRPr>
                    </a:p>
                  </a:txBody>
                  <a:tcPr marL="4540" marR="4540" marT="4540" marB="0" anchor="ctr"/>
                </a:tc>
              </a:tr>
              <a:tr h="566253">
                <a:tc vMerge="1">
                  <a:txBody>
                    <a:bodyPr/>
                    <a:lstStyle/>
                    <a:p>
                      <a:endParaRPr lang="es-CO"/>
                    </a:p>
                  </a:txBody>
                  <a:tcPr/>
                </a:tc>
                <a:tc>
                  <a:txBody>
                    <a:bodyPr/>
                    <a:lstStyle/>
                    <a:p>
                      <a:pPr algn="ctr" fontAlgn="ctr"/>
                      <a:r>
                        <a:rPr lang="es-CO" sz="1400" u="none" strike="noStrike">
                          <a:effectLst/>
                        </a:rPr>
                        <a:t>Confort</a:t>
                      </a:r>
                      <a:endParaRPr lang="es-CO" sz="1400" b="0" i="0" u="none" strike="noStrike">
                        <a:solidFill>
                          <a:srgbClr val="000000"/>
                        </a:solidFill>
                        <a:effectLst/>
                        <a:latin typeface="Calibri"/>
                      </a:endParaRPr>
                    </a:p>
                  </a:txBody>
                  <a:tcPr marL="4540" marR="4540" marT="4540" marB="0" anchor="ctr"/>
                </a:tc>
              </a:tr>
              <a:tr h="581838">
                <a:tc vMerge="1">
                  <a:txBody>
                    <a:bodyPr/>
                    <a:lstStyle/>
                    <a:p>
                      <a:endParaRPr lang="es-CO"/>
                    </a:p>
                  </a:txBody>
                  <a:tcPr/>
                </a:tc>
                <a:tc>
                  <a:txBody>
                    <a:bodyPr/>
                    <a:lstStyle/>
                    <a:p>
                      <a:pPr algn="ctr" fontAlgn="ctr"/>
                      <a:r>
                        <a:rPr lang="es-CO" sz="1400" u="none" strike="noStrike">
                          <a:effectLst/>
                        </a:rPr>
                        <a:t>Ambiente</a:t>
                      </a:r>
                      <a:endParaRPr lang="es-CO" sz="1400" b="0" i="0" u="none" strike="noStrike">
                        <a:solidFill>
                          <a:srgbClr val="000000"/>
                        </a:solidFill>
                        <a:effectLst/>
                        <a:latin typeface="Calibri"/>
                      </a:endParaRPr>
                    </a:p>
                  </a:txBody>
                  <a:tcPr marL="4540" marR="4540" marT="4540" marB="0" anchor="ctr"/>
                </a:tc>
              </a:tr>
              <a:tr h="581838">
                <a:tc vMerge="1">
                  <a:txBody>
                    <a:bodyPr/>
                    <a:lstStyle/>
                    <a:p>
                      <a:endParaRPr lang="es-CO"/>
                    </a:p>
                  </a:txBody>
                  <a:tcPr/>
                </a:tc>
                <a:tc>
                  <a:txBody>
                    <a:bodyPr/>
                    <a:lstStyle/>
                    <a:p>
                      <a:pPr algn="ctr" fontAlgn="ctr"/>
                      <a:r>
                        <a:rPr lang="es-CO" sz="1400" u="none" strike="noStrike">
                          <a:effectLst/>
                        </a:rPr>
                        <a:t>Accesibilidad dentro del predio</a:t>
                      </a:r>
                      <a:endParaRPr lang="es-CO" sz="1400" b="0" i="0" u="none" strike="noStrike">
                        <a:solidFill>
                          <a:srgbClr val="000000"/>
                        </a:solidFill>
                        <a:effectLst/>
                        <a:latin typeface="Calibri"/>
                      </a:endParaRPr>
                    </a:p>
                  </a:txBody>
                  <a:tcPr marL="4540" marR="4540" marT="4540" marB="0" anchor="ctr"/>
                </a:tc>
              </a:tr>
              <a:tr h="393224">
                <a:tc vMerge="1">
                  <a:txBody>
                    <a:bodyPr/>
                    <a:lstStyle/>
                    <a:p>
                      <a:endParaRPr lang="es-CO"/>
                    </a:p>
                  </a:txBody>
                  <a:tcPr/>
                </a:tc>
                <a:tc>
                  <a:txBody>
                    <a:bodyPr/>
                    <a:lstStyle/>
                    <a:p>
                      <a:pPr algn="ctr" fontAlgn="ctr"/>
                      <a:r>
                        <a:rPr lang="es-CO" sz="1400" u="none" strike="noStrike" dirty="0">
                          <a:effectLst/>
                        </a:rPr>
                        <a:t>Oferta</a:t>
                      </a:r>
                      <a:endParaRPr lang="es-CO" sz="1400" b="0" i="0" u="none" strike="noStrike" dirty="0">
                        <a:solidFill>
                          <a:srgbClr val="000000"/>
                        </a:solidFill>
                        <a:effectLst/>
                        <a:latin typeface="Calibri"/>
                      </a:endParaRPr>
                    </a:p>
                  </a:txBody>
                  <a:tcPr marL="4540" marR="4540" marT="4540" marB="0" anchor="ctr"/>
                </a:tc>
              </a:tr>
            </a:tbl>
          </a:graphicData>
        </a:graphic>
      </p:graphicFrame>
      <p:graphicFrame>
        <p:nvGraphicFramePr>
          <p:cNvPr id="15" name="14 Tabla"/>
          <p:cNvGraphicFramePr>
            <a:graphicFrameLocks noGrp="1"/>
          </p:cNvGraphicFramePr>
          <p:nvPr>
            <p:extLst>
              <p:ext uri="{D42A27DB-BD31-4B8C-83A1-F6EECF244321}">
                <p14:modId xmlns:p14="http://schemas.microsoft.com/office/powerpoint/2010/main" val="4142119906"/>
              </p:ext>
            </p:extLst>
          </p:nvPr>
        </p:nvGraphicFramePr>
        <p:xfrm>
          <a:off x="5221430" y="1248700"/>
          <a:ext cx="3526784" cy="5028850"/>
        </p:xfrm>
        <a:graphic>
          <a:graphicData uri="http://schemas.openxmlformats.org/drawingml/2006/table">
            <a:tbl>
              <a:tblPr>
                <a:tableStyleId>{5C22544A-7EE6-4342-B048-85BDC9FD1C3A}</a:tableStyleId>
              </a:tblPr>
              <a:tblGrid>
                <a:gridCol w="1575155"/>
                <a:gridCol w="1951629"/>
              </a:tblGrid>
              <a:tr h="502885">
                <a:tc>
                  <a:txBody>
                    <a:bodyPr/>
                    <a:lstStyle/>
                    <a:p>
                      <a:pPr algn="ctr" fontAlgn="ctr"/>
                      <a:r>
                        <a:rPr lang="es-CO" sz="1400" u="none" strike="noStrike" dirty="0" smtClean="0">
                          <a:effectLst/>
                        </a:rPr>
                        <a:t>ÁMBITO </a:t>
                      </a:r>
                      <a:r>
                        <a:rPr lang="es-CO" sz="1400" u="none" strike="noStrike" dirty="0">
                          <a:effectLst/>
                        </a:rPr>
                        <a:t>PREDOMINANTE</a:t>
                      </a:r>
                      <a:endParaRPr lang="es-CO" sz="1400" b="1" i="0" u="none" strike="noStrike" dirty="0">
                        <a:solidFill>
                          <a:srgbClr val="000000"/>
                        </a:solidFill>
                        <a:effectLst/>
                        <a:latin typeface="Calibri"/>
                      </a:endParaRPr>
                    </a:p>
                  </a:txBody>
                  <a:tcPr marL="9525" marR="9525" marT="9525" marB="0" anchor="ctr"/>
                </a:tc>
                <a:tc>
                  <a:txBody>
                    <a:bodyPr/>
                    <a:lstStyle/>
                    <a:p>
                      <a:pPr algn="ctr" fontAlgn="ctr"/>
                      <a:r>
                        <a:rPr lang="es-CO" sz="1400" u="none" strike="noStrike" dirty="0">
                          <a:effectLst/>
                        </a:rPr>
                        <a:t>AMBITO CONDICIONAL</a:t>
                      </a:r>
                      <a:endParaRPr lang="es-CO" sz="1400" b="1" i="0" u="none" strike="noStrike" dirty="0">
                        <a:solidFill>
                          <a:srgbClr val="000000"/>
                        </a:solidFill>
                        <a:effectLst/>
                        <a:latin typeface="Calibri"/>
                      </a:endParaRPr>
                    </a:p>
                  </a:txBody>
                  <a:tcPr marL="9525" marR="9525" marT="9525" marB="0" anchor="ctr"/>
                </a:tc>
              </a:tr>
              <a:tr h="502885">
                <a:tc rowSpan="9">
                  <a:txBody>
                    <a:bodyPr/>
                    <a:lstStyle/>
                    <a:p>
                      <a:pPr algn="ctr" fontAlgn="ctr"/>
                      <a:r>
                        <a:rPr lang="es-CO" sz="1400" u="none" strike="noStrike" dirty="0" smtClean="0">
                          <a:effectLst/>
                        </a:rPr>
                        <a:t>Estado Edificaciones  </a:t>
                      </a:r>
                      <a:r>
                        <a:rPr lang="es-CO" sz="1400" u="none" strike="noStrike" dirty="0">
                          <a:effectLst/>
                        </a:rPr>
                        <a:t>y </a:t>
                      </a:r>
                      <a:r>
                        <a:rPr lang="es-CO" sz="1400" u="none" strike="noStrike" dirty="0" smtClean="0">
                          <a:effectLst/>
                        </a:rPr>
                        <a:t>Espacios</a:t>
                      </a:r>
                      <a:endParaRPr lang="es-CO" sz="1400" b="1" i="0" u="none" strike="noStrike" dirty="0">
                        <a:solidFill>
                          <a:srgbClr val="000000"/>
                        </a:solidFill>
                        <a:effectLst/>
                        <a:latin typeface="Calibri"/>
                      </a:endParaRPr>
                    </a:p>
                  </a:txBody>
                  <a:tcPr marL="5987" marR="5987" marT="5987" marB="0" anchor="ctr"/>
                </a:tc>
                <a:tc>
                  <a:txBody>
                    <a:bodyPr/>
                    <a:lstStyle/>
                    <a:p>
                      <a:pPr algn="ctr" fontAlgn="ctr"/>
                      <a:r>
                        <a:rPr lang="es-CO" sz="1400" u="none" strike="noStrike" dirty="0">
                          <a:effectLst/>
                        </a:rPr>
                        <a:t>Riesgos Naturales</a:t>
                      </a:r>
                      <a:endParaRPr lang="es-CO" sz="1400" b="0" i="0" u="none" strike="noStrike" dirty="0">
                        <a:solidFill>
                          <a:srgbClr val="000000"/>
                        </a:solidFill>
                        <a:effectLst/>
                        <a:latin typeface="Calibri"/>
                      </a:endParaRPr>
                    </a:p>
                  </a:txBody>
                  <a:tcPr marL="5987" marR="5987" marT="5987" marB="0" anchor="ctr"/>
                </a:tc>
              </a:tr>
              <a:tr h="502885">
                <a:tc vMerge="1">
                  <a:txBody>
                    <a:bodyPr/>
                    <a:lstStyle/>
                    <a:p>
                      <a:endParaRPr lang="es-CO"/>
                    </a:p>
                  </a:txBody>
                  <a:tcPr/>
                </a:tc>
                <a:tc>
                  <a:txBody>
                    <a:bodyPr/>
                    <a:lstStyle/>
                    <a:p>
                      <a:pPr algn="ctr" fontAlgn="ctr"/>
                      <a:r>
                        <a:rPr lang="es-CO" sz="1400" u="none" strike="noStrike">
                          <a:effectLst/>
                        </a:rPr>
                        <a:t>Riesgos Antropicos</a:t>
                      </a:r>
                      <a:endParaRPr lang="es-CO" sz="1400" b="0" i="0" u="none" strike="noStrike">
                        <a:solidFill>
                          <a:srgbClr val="000000"/>
                        </a:solidFill>
                        <a:effectLst/>
                        <a:latin typeface="Calibri"/>
                      </a:endParaRPr>
                    </a:p>
                  </a:txBody>
                  <a:tcPr marL="5987" marR="5987" marT="5987" marB="0" anchor="ctr"/>
                </a:tc>
              </a:tr>
              <a:tr h="502885">
                <a:tc vMerge="1">
                  <a:txBody>
                    <a:bodyPr/>
                    <a:lstStyle/>
                    <a:p>
                      <a:endParaRPr lang="es-CO"/>
                    </a:p>
                  </a:txBody>
                  <a:tcPr/>
                </a:tc>
                <a:tc>
                  <a:txBody>
                    <a:bodyPr/>
                    <a:lstStyle/>
                    <a:p>
                      <a:pPr algn="ctr" fontAlgn="ctr"/>
                      <a:r>
                        <a:rPr lang="es-CO" sz="1400" u="none" strike="noStrike">
                          <a:effectLst/>
                        </a:rPr>
                        <a:t>Propiedad</a:t>
                      </a:r>
                      <a:endParaRPr lang="es-CO" sz="1400" b="0" i="0" u="none" strike="noStrike">
                        <a:solidFill>
                          <a:srgbClr val="000000"/>
                        </a:solidFill>
                        <a:effectLst/>
                        <a:latin typeface="Calibri"/>
                      </a:endParaRPr>
                    </a:p>
                  </a:txBody>
                  <a:tcPr marL="5987" marR="5987" marT="5987" marB="0" anchor="ctr"/>
                </a:tc>
              </a:tr>
              <a:tr h="502885">
                <a:tc vMerge="1">
                  <a:txBody>
                    <a:bodyPr/>
                    <a:lstStyle/>
                    <a:p>
                      <a:endParaRPr lang="es-CO"/>
                    </a:p>
                  </a:txBody>
                  <a:tcPr/>
                </a:tc>
                <a:tc>
                  <a:txBody>
                    <a:bodyPr/>
                    <a:lstStyle/>
                    <a:p>
                      <a:pPr algn="ctr" fontAlgn="ctr"/>
                      <a:r>
                        <a:rPr lang="es-CO" sz="1400" u="none" strike="noStrike">
                          <a:effectLst/>
                        </a:rPr>
                        <a:t>Confort</a:t>
                      </a:r>
                      <a:endParaRPr lang="es-CO" sz="1400" b="0" i="0" u="none" strike="noStrike">
                        <a:solidFill>
                          <a:srgbClr val="000000"/>
                        </a:solidFill>
                        <a:effectLst/>
                        <a:latin typeface="Calibri"/>
                      </a:endParaRPr>
                    </a:p>
                  </a:txBody>
                  <a:tcPr marL="5987" marR="5987" marT="5987" marB="0" anchor="ctr"/>
                </a:tc>
              </a:tr>
              <a:tr h="502885">
                <a:tc vMerge="1">
                  <a:txBody>
                    <a:bodyPr/>
                    <a:lstStyle/>
                    <a:p>
                      <a:endParaRPr lang="es-CO"/>
                    </a:p>
                  </a:txBody>
                  <a:tcPr/>
                </a:tc>
                <a:tc>
                  <a:txBody>
                    <a:bodyPr/>
                    <a:lstStyle/>
                    <a:p>
                      <a:pPr algn="ctr" fontAlgn="ctr"/>
                      <a:r>
                        <a:rPr lang="es-CO" sz="1400" u="none" strike="noStrike" dirty="0">
                          <a:effectLst/>
                        </a:rPr>
                        <a:t>Oferta</a:t>
                      </a:r>
                      <a:endParaRPr lang="es-CO" sz="1400" b="0" i="0" u="none" strike="noStrike" dirty="0">
                        <a:solidFill>
                          <a:srgbClr val="000000"/>
                        </a:solidFill>
                        <a:effectLst/>
                        <a:latin typeface="Calibri"/>
                      </a:endParaRPr>
                    </a:p>
                  </a:txBody>
                  <a:tcPr marL="5987" marR="5987" marT="5987" marB="0" anchor="ctr"/>
                </a:tc>
              </a:tr>
              <a:tr h="502885">
                <a:tc vMerge="1">
                  <a:txBody>
                    <a:bodyPr/>
                    <a:lstStyle/>
                    <a:p>
                      <a:endParaRPr lang="es-CO"/>
                    </a:p>
                  </a:txBody>
                  <a:tcPr/>
                </a:tc>
                <a:tc>
                  <a:txBody>
                    <a:bodyPr/>
                    <a:lstStyle/>
                    <a:p>
                      <a:pPr algn="ctr" fontAlgn="ctr"/>
                      <a:r>
                        <a:rPr lang="es-CO" sz="1400" u="none" strike="noStrike">
                          <a:effectLst/>
                        </a:rPr>
                        <a:t>Servicios Públicos</a:t>
                      </a:r>
                      <a:endParaRPr lang="es-CO" sz="1400" b="0" i="0" u="none" strike="noStrike">
                        <a:solidFill>
                          <a:srgbClr val="000000"/>
                        </a:solidFill>
                        <a:effectLst/>
                        <a:latin typeface="Calibri"/>
                      </a:endParaRPr>
                    </a:p>
                  </a:txBody>
                  <a:tcPr marL="5987" marR="5987" marT="5987" marB="0" anchor="ctr"/>
                </a:tc>
              </a:tr>
              <a:tr h="502885">
                <a:tc vMerge="1">
                  <a:txBody>
                    <a:bodyPr/>
                    <a:lstStyle/>
                    <a:p>
                      <a:endParaRPr lang="es-CO"/>
                    </a:p>
                  </a:txBody>
                  <a:tcPr/>
                </a:tc>
                <a:tc>
                  <a:txBody>
                    <a:bodyPr/>
                    <a:lstStyle/>
                    <a:p>
                      <a:pPr algn="ctr" fontAlgn="ctr"/>
                      <a:r>
                        <a:rPr lang="es-CO" sz="1400" u="none" strike="noStrike">
                          <a:effectLst/>
                        </a:rPr>
                        <a:t>Accesibilidad dentro del predio</a:t>
                      </a:r>
                      <a:endParaRPr lang="es-CO" sz="1400" b="0" i="0" u="none" strike="noStrike">
                        <a:solidFill>
                          <a:srgbClr val="000000"/>
                        </a:solidFill>
                        <a:effectLst/>
                        <a:latin typeface="Calibri"/>
                      </a:endParaRPr>
                    </a:p>
                  </a:txBody>
                  <a:tcPr marL="5987" marR="5987" marT="5987" marB="0" anchor="ctr"/>
                </a:tc>
              </a:tr>
              <a:tr h="502885">
                <a:tc vMerge="1">
                  <a:txBody>
                    <a:bodyPr/>
                    <a:lstStyle/>
                    <a:p>
                      <a:endParaRPr lang="es-CO"/>
                    </a:p>
                  </a:txBody>
                  <a:tcPr/>
                </a:tc>
                <a:tc>
                  <a:txBody>
                    <a:bodyPr/>
                    <a:lstStyle/>
                    <a:p>
                      <a:pPr algn="ctr" fontAlgn="ctr"/>
                      <a:r>
                        <a:rPr lang="es-CO" sz="1400" u="none" strike="noStrike">
                          <a:effectLst/>
                        </a:rPr>
                        <a:t>Seguridad</a:t>
                      </a:r>
                      <a:endParaRPr lang="es-CO" sz="1400" b="0" i="0" u="none" strike="noStrike">
                        <a:solidFill>
                          <a:srgbClr val="000000"/>
                        </a:solidFill>
                        <a:effectLst/>
                        <a:latin typeface="Calibri"/>
                      </a:endParaRPr>
                    </a:p>
                  </a:txBody>
                  <a:tcPr marL="5987" marR="5987" marT="5987" marB="0" anchor="ctr"/>
                </a:tc>
              </a:tr>
              <a:tr h="502885">
                <a:tc vMerge="1">
                  <a:txBody>
                    <a:bodyPr/>
                    <a:lstStyle/>
                    <a:p>
                      <a:endParaRPr lang="es-CO"/>
                    </a:p>
                  </a:txBody>
                  <a:tcPr/>
                </a:tc>
                <a:tc>
                  <a:txBody>
                    <a:bodyPr/>
                    <a:lstStyle/>
                    <a:p>
                      <a:pPr algn="ctr" fontAlgn="ctr"/>
                      <a:r>
                        <a:rPr lang="es-CO" sz="1400" u="none" strike="noStrike" dirty="0">
                          <a:effectLst/>
                        </a:rPr>
                        <a:t>Ambiente</a:t>
                      </a:r>
                      <a:endParaRPr lang="es-CO" sz="1400" b="0" i="0" u="none" strike="noStrike" dirty="0">
                        <a:solidFill>
                          <a:srgbClr val="000000"/>
                        </a:solidFill>
                        <a:effectLst/>
                        <a:latin typeface="Calibri"/>
                      </a:endParaRPr>
                    </a:p>
                  </a:txBody>
                  <a:tcPr marL="5987" marR="5987" marT="5987" marB="0" anchor="ctr"/>
                </a:tc>
              </a:tr>
            </a:tbl>
          </a:graphicData>
        </a:graphic>
      </p:graphicFrame>
      <p:sp>
        <p:nvSpPr>
          <p:cNvPr id="8" name="7 Rectángulo"/>
          <p:cNvSpPr/>
          <p:nvPr/>
        </p:nvSpPr>
        <p:spPr bwMode="auto">
          <a:xfrm>
            <a:off x="1022422" y="216824"/>
            <a:ext cx="5501207"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CO" sz="2800" b="1" dirty="0" smtClean="0">
                <a:solidFill>
                  <a:schemeClr val="accent4">
                    <a:lumMod val="75000"/>
                  </a:schemeClr>
                </a:solidFill>
                <a:latin typeface="Arial" pitchFamily="34" charset="0"/>
                <a:cs typeface="Arial" pitchFamily="34" charset="0"/>
              </a:rPr>
              <a:t>Consultas Dinámicas : cruces</a:t>
            </a:r>
            <a:endParaRPr lang="en-US" sz="2800" b="1" dirty="0">
              <a:solidFill>
                <a:schemeClr val="accent4">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76750644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132735" y="57700"/>
            <a:ext cx="6415549" cy="782958"/>
          </a:xfrm>
          <a:prstGeom prst="rect">
            <a:avLst/>
          </a:prstGeom>
          <a:noFill/>
        </p:spPr>
        <p:txBody>
          <a:bodyPr wrap="square" rtlCol="0" anchor="ctr" anchorCtr="0">
            <a:noAutofit/>
          </a:bodyPr>
          <a:lstStyle/>
          <a:p>
            <a:r>
              <a:rPr lang="es-CO" sz="3200" b="1" dirty="0" smtClean="0">
                <a:solidFill>
                  <a:schemeClr val="bg1"/>
                </a:solidFill>
              </a:rPr>
              <a:t>CONSULTAS GERENCIALES</a:t>
            </a:r>
            <a:endParaRPr lang="es-CO" sz="3200" b="1" dirty="0">
              <a:solidFill>
                <a:schemeClr val="bg1"/>
              </a:solidFill>
            </a:endParaRPr>
          </a:p>
        </p:txBody>
      </p:sp>
      <p:pic>
        <p:nvPicPr>
          <p:cNvPr id="4" name="Picture 2"/>
          <p:cNvPicPr>
            <a:picLocks noChangeAspect="1" noChangeArrowheads="1"/>
          </p:cNvPicPr>
          <p:nvPr/>
        </p:nvPicPr>
        <p:blipFill>
          <a:blip r:embed="rId2" cstate="print"/>
          <a:srcRect/>
          <a:stretch>
            <a:fillRect/>
          </a:stretch>
        </p:blipFill>
        <p:spPr bwMode="auto">
          <a:xfrm>
            <a:off x="0" y="0"/>
            <a:ext cx="9144000" cy="1037230"/>
          </a:xfrm>
          <a:prstGeom prst="rect">
            <a:avLst/>
          </a:prstGeom>
          <a:noFill/>
          <a:ln w="9525">
            <a:noFill/>
            <a:miter lim="800000"/>
            <a:headEnd/>
            <a:tailEnd/>
          </a:ln>
        </p:spPr>
      </p:pic>
      <p:sp>
        <p:nvSpPr>
          <p:cNvPr id="5" name="4 Rectángulo"/>
          <p:cNvSpPr/>
          <p:nvPr/>
        </p:nvSpPr>
        <p:spPr>
          <a:xfrm>
            <a:off x="1057702" y="259307"/>
            <a:ext cx="5697939" cy="400110"/>
          </a:xfrm>
          <a:prstGeom prst="rect">
            <a:avLst/>
          </a:prstGeom>
          <a:solidFill>
            <a:schemeClr val="bg1"/>
          </a:solidFill>
        </p:spPr>
        <p:txBody>
          <a:bodyPr wrap="square">
            <a:spAutoFit/>
          </a:bodyPr>
          <a:lstStyle/>
          <a:p>
            <a:endParaRPr lang="es-ES" sz="2000" b="1" dirty="0" smtClean="0">
              <a:solidFill>
                <a:schemeClr val="bg2">
                  <a:lumMod val="25000"/>
                </a:schemeClr>
              </a:solidFill>
            </a:endParaRPr>
          </a:p>
        </p:txBody>
      </p:sp>
      <p:graphicFrame>
        <p:nvGraphicFramePr>
          <p:cNvPr id="10" name="9 Tabla"/>
          <p:cNvGraphicFramePr>
            <a:graphicFrameLocks noGrp="1"/>
          </p:cNvGraphicFramePr>
          <p:nvPr>
            <p:extLst>
              <p:ext uri="{D42A27DB-BD31-4B8C-83A1-F6EECF244321}">
                <p14:modId xmlns:p14="http://schemas.microsoft.com/office/powerpoint/2010/main" val="3390660551"/>
              </p:ext>
            </p:extLst>
          </p:nvPr>
        </p:nvGraphicFramePr>
        <p:xfrm>
          <a:off x="5404513" y="996273"/>
          <a:ext cx="3146444" cy="5544694"/>
        </p:xfrm>
        <a:graphic>
          <a:graphicData uri="http://schemas.openxmlformats.org/drawingml/2006/table">
            <a:tbl>
              <a:tblPr>
                <a:tableStyleId>{5C22544A-7EE6-4342-B048-85BDC9FD1C3A}</a:tableStyleId>
              </a:tblPr>
              <a:tblGrid>
                <a:gridCol w="1269242"/>
                <a:gridCol w="1877202"/>
              </a:tblGrid>
              <a:tr h="481498">
                <a:tc>
                  <a:txBody>
                    <a:bodyPr/>
                    <a:lstStyle/>
                    <a:p>
                      <a:pPr algn="ctr" fontAlgn="ctr"/>
                      <a:r>
                        <a:rPr lang="es-CO" sz="1400" u="none" strike="noStrike" dirty="0" smtClean="0">
                          <a:effectLst/>
                        </a:rPr>
                        <a:t>ÁMBITO </a:t>
                      </a:r>
                      <a:r>
                        <a:rPr lang="es-CO" sz="1400" u="none" strike="noStrike" dirty="0">
                          <a:effectLst/>
                        </a:rPr>
                        <a:t>PREDOMINANTE</a:t>
                      </a:r>
                      <a:endParaRPr lang="es-CO" sz="1400" b="1" i="0" u="none" strike="noStrike" dirty="0">
                        <a:solidFill>
                          <a:srgbClr val="000000"/>
                        </a:solidFill>
                        <a:effectLst/>
                        <a:latin typeface="Calibri"/>
                      </a:endParaRPr>
                    </a:p>
                  </a:txBody>
                  <a:tcPr marL="9525" marR="9525" marT="9525" marB="0" anchor="ctr"/>
                </a:tc>
                <a:tc>
                  <a:txBody>
                    <a:bodyPr/>
                    <a:lstStyle/>
                    <a:p>
                      <a:pPr algn="ctr" fontAlgn="ctr"/>
                      <a:r>
                        <a:rPr lang="es-CO" sz="1400" u="none" strike="noStrike" dirty="0">
                          <a:effectLst/>
                        </a:rPr>
                        <a:t>AMBITO CONDICIONAL</a:t>
                      </a:r>
                      <a:endParaRPr lang="es-CO" sz="1400" b="1" i="0" u="none" strike="noStrike" dirty="0">
                        <a:solidFill>
                          <a:srgbClr val="000000"/>
                        </a:solidFill>
                        <a:effectLst/>
                        <a:latin typeface="Calibri"/>
                      </a:endParaRPr>
                    </a:p>
                  </a:txBody>
                  <a:tcPr marL="9525" marR="9525" marT="9525" marB="0" anchor="ctr"/>
                </a:tc>
              </a:tr>
              <a:tr h="768251">
                <a:tc rowSpan="7">
                  <a:txBody>
                    <a:bodyPr/>
                    <a:lstStyle/>
                    <a:p>
                      <a:pPr algn="ctr" fontAlgn="ctr"/>
                      <a:r>
                        <a:rPr lang="es-CO" sz="1400" u="none" strike="noStrike" dirty="0">
                          <a:effectLst/>
                        </a:rPr>
                        <a:t>Seguridad</a:t>
                      </a:r>
                      <a:endParaRPr lang="es-CO" sz="1400" b="1" i="0" u="none" strike="noStrike" dirty="0">
                        <a:solidFill>
                          <a:srgbClr val="000000"/>
                        </a:solidFill>
                        <a:effectLst/>
                        <a:latin typeface="Calibri"/>
                      </a:endParaRPr>
                    </a:p>
                  </a:txBody>
                  <a:tcPr marL="6841" marR="6841" marT="6841" marB="0" anchor="ctr"/>
                </a:tc>
                <a:tc>
                  <a:txBody>
                    <a:bodyPr/>
                    <a:lstStyle/>
                    <a:p>
                      <a:pPr algn="ctr" fontAlgn="ctr"/>
                      <a:r>
                        <a:rPr lang="es-CO" sz="1400" u="none" strike="noStrike" dirty="0">
                          <a:effectLst/>
                        </a:rPr>
                        <a:t>Riesgos Naturales</a:t>
                      </a:r>
                      <a:endParaRPr lang="es-CO" sz="1400" b="0" i="0" u="none" strike="noStrike" dirty="0">
                        <a:solidFill>
                          <a:srgbClr val="000000"/>
                        </a:solidFill>
                        <a:effectLst/>
                        <a:latin typeface="Calibri"/>
                      </a:endParaRPr>
                    </a:p>
                  </a:txBody>
                  <a:tcPr marL="6841" marR="6841" marT="6841" marB="0" anchor="ctr"/>
                </a:tc>
              </a:tr>
              <a:tr h="768251">
                <a:tc vMerge="1">
                  <a:txBody>
                    <a:bodyPr/>
                    <a:lstStyle/>
                    <a:p>
                      <a:endParaRPr lang="es-CO"/>
                    </a:p>
                  </a:txBody>
                  <a:tcPr/>
                </a:tc>
                <a:tc>
                  <a:txBody>
                    <a:bodyPr/>
                    <a:lstStyle/>
                    <a:p>
                      <a:pPr algn="ctr" fontAlgn="ctr"/>
                      <a:r>
                        <a:rPr lang="es-CO" sz="1400" u="none" strike="noStrike">
                          <a:effectLst/>
                        </a:rPr>
                        <a:t>Riesgos Antropicos</a:t>
                      </a:r>
                      <a:endParaRPr lang="es-CO" sz="1400" b="0" i="0" u="none" strike="noStrike">
                        <a:solidFill>
                          <a:srgbClr val="000000"/>
                        </a:solidFill>
                        <a:effectLst/>
                        <a:latin typeface="Calibri"/>
                      </a:endParaRPr>
                    </a:p>
                  </a:txBody>
                  <a:tcPr marL="6841" marR="6841" marT="6841" marB="0" anchor="ctr"/>
                </a:tc>
              </a:tr>
              <a:tr h="141766">
                <a:tc vMerge="1">
                  <a:txBody>
                    <a:bodyPr/>
                    <a:lstStyle/>
                    <a:p>
                      <a:endParaRPr lang="es-CO"/>
                    </a:p>
                  </a:txBody>
                  <a:tcPr/>
                </a:tc>
                <a:tc>
                  <a:txBody>
                    <a:bodyPr/>
                    <a:lstStyle/>
                    <a:p>
                      <a:pPr algn="ctr" fontAlgn="ctr"/>
                      <a:r>
                        <a:rPr lang="es-CO" sz="1400" u="none" strike="noStrike">
                          <a:effectLst/>
                        </a:rPr>
                        <a:t>Propiedad</a:t>
                      </a:r>
                      <a:endParaRPr lang="es-CO" sz="1400" b="0" i="0" u="none" strike="noStrike">
                        <a:solidFill>
                          <a:srgbClr val="000000"/>
                        </a:solidFill>
                        <a:effectLst/>
                        <a:latin typeface="Calibri"/>
                      </a:endParaRPr>
                    </a:p>
                  </a:txBody>
                  <a:tcPr marL="6841" marR="6841" marT="6841" marB="0" anchor="ctr"/>
                </a:tc>
              </a:tr>
              <a:tr h="768251">
                <a:tc vMerge="1">
                  <a:txBody>
                    <a:bodyPr/>
                    <a:lstStyle/>
                    <a:p>
                      <a:endParaRPr lang="es-CO"/>
                    </a:p>
                  </a:txBody>
                  <a:tcPr/>
                </a:tc>
                <a:tc>
                  <a:txBody>
                    <a:bodyPr/>
                    <a:lstStyle/>
                    <a:p>
                      <a:pPr algn="ctr" fontAlgn="ctr"/>
                      <a:r>
                        <a:rPr lang="es-CO" sz="1400" u="none" strike="noStrike">
                          <a:effectLst/>
                        </a:rPr>
                        <a:t>Accesibilidad dentro del predio</a:t>
                      </a:r>
                      <a:endParaRPr lang="es-CO" sz="1400" b="0" i="0" u="none" strike="noStrike">
                        <a:solidFill>
                          <a:srgbClr val="000000"/>
                        </a:solidFill>
                        <a:effectLst/>
                        <a:latin typeface="Calibri"/>
                      </a:endParaRPr>
                    </a:p>
                  </a:txBody>
                  <a:tcPr marL="6841" marR="6841" marT="6841" marB="0" anchor="ctr"/>
                </a:tc>
              </a:tr>
              <a:tr h="768251">
                <a:tc vMerge="1">
                  <a:txBody>
                    <a:bodyPr/>
                    <a:lstStyle/>
                    <a:p>
                      <a:endParaRPr lang="es-CO"/>
                    </a:p>
                  </a:txBody>
                  <a:tcPr/>
                </a:tc>
                <a:tc>
                  <a:txBody>
                    <a:bodyPr/>
                    <a:lstStyle/>
                    <a:p>
                      <a:pPr algn="ctr" fontAlgn="ctr"/>
                      <a:r>
                        <a:rPr lang="es-CO" sz="1400" u="none" strike="noStrike" dirty="0" smtClean="0">
                          <a:effectLst/>
                        </a:rPr>
                        <a:t>Estado Edificaciones  </a:t>
                      </a:r>
                      <a:r>
                        <a:rPr lang="es-CO" sz="1400" u="none" strike="noStrike" dirty="0">
                          <a:effectLst/>
                        </a:rPr>
                        <a:t>y </a:t>
                      </a:r>
                      <a:r>
                        <a:rPr lang="es-CO" sz="1400" u="none" strike="noStrike" dirty="0" smtClean="0">
                          <a:effectLst/>
                        </a:rPr>
                        <a:t>Espacios</a:t>
                      </a:r>
                      <a:endParaRPr lang="es-CO" sz="1400" b="0" i="0" u="none" strike="noStrike" dirty="0">
                        <a:solidFill>
                          <a:srgbClr val="000000"/>
                        </a:solidFill>
                        <a:effectLst/>
                        <a:latin typeface="Calibri"/>
                      </a:endParaRPr>
                    </a:p>
                  </a:txBody>
                  <a:tcPr marL="6841" marR="6841" marT="6841" marB="0" anchor="ctr"/>
                </a:tc>
              </a:tr>
              <a:tr h="1001740">
                <a:tc vMerge="1">
                  <a:txBody>
                    <a:bodyPr/>
                    <a:lstStyle/>
                    <a:p>
                      <a:endParaRPr lang="es-CO"/>
                    </a:p>
                  </a:txBody>
                  <a:tcPr/>
                </a:tc>
                <a:tc>
                  <a:txBody>
                    <a:bodyPr/>
                    <a:lstStyle/>
                    <a:p>
                      <a:pPr algn="ctr" fontAlgn="ctr"/>
                      <a:r>
                        <a:rPr lang="es-CO" sz="1400" u="none" strike="noStrike">
                          <a:effectLst/>
                        </a:rPr>
                        <a:t>Oferta</a:t>
                      </a:r>
                      <a:endParaRPr lang="es-CO" sz="1400" b="0" i="0" u="none" strike="noStrike">
                        <a:solidFill>
                          <a:srgbClr val="000000"/>
                        </a:solidFill>
                        <a:effectLst/>
                        <a:latin typeface="Calibri"/>
                      </a:endParaRPr>
                    </a:p>
                  </a:txBody>
                  <a:tcPr marL="6841" marR="6841" marT="6841" marB="0" anchor="ctr"/>
                </a:tc>
              </a:tr>
              <a:tr h="768251">
                <a:tc vMerge="1">
                  <a:txBody>
                    <a:bodyPr/>
                    <a:lstStyle/>
                    <a:p>
                      <a:endParaRPr lang="es-CO"/>
                    </a:p>
                  </a:txBody>
                  <a:tcPr/>
                </a:tc>
                <a:tc>
                  <a:txBody>
                    <a:bodyPr/>
                    <a:lstStyle/>
                    <a:p>
                      <a:pPr algn="ctr" fontAlgn="ctr"/>
                      <a:r>
                        <a:rPr lang="es-CO" sz="1400" u="none" strike="noStrike" dirty="0">
                          <a:effectLst/>
                        </a:rPr>
                        <a:t>Ambiente</a:t>
                      </a:r>
                      <a:endParaRPr lang="es-CO" sz="1400" b="0" i="0" u="none" strike="noStrike" dirty="0">
                        <a:solidFill>
                          <a:srgbClr val="000000"/>
                        </a:solidFill>
                        <a:effectLst/>
                        <a:latin typeface="Calibri"/>
                      </a:endParaRPr>
                    </a:p>
                  </a:txBody>
                  <a:tcPr marL="6841" marR="6841" marT="6841" marB="0" anchor="ctr"/>
                </a:tc>
              </a:tr>
            </a:tbl>
          </a:graphicData>
        </a:graphic>
      </p:graphicFrame>
      <p:graphicFrame>
        <p:nvGraphicFramePr>
          <p:cNvPr id="14" name="13 Tabla"/>
          <p:cNvGraphicFramePr>
            <a:graphicFrameLocks noGrp="1"/>
          </p:cNvGraphicFramePr>
          <p:nvPr>
            <p:extLst>
              <p:ext uri="{D42A27DB-BD31-4B8C-83A1-F6EECF244321}">
                <p14:modId xmlns:p14="http://schemas.microsoft.com/office/powerpoint/2010/main" val="3632219042"/>
              </p:ext>
            </p:extLst>
          </p:nvPr>
        </p:nvGraphicFramePr>
        <p:xfrm>
          <a:off x="941695" y="996285"/>
          <a:ext cx="3111700" cy="5610335"/>
        </p:xfrm>
        <a:graphic>
          <a:graphicData uri="http://schemas.openxmlformats.org/drawingml/2006/table">
            <a:tbl>
              <a:tblPr>
                <a:tableStyleId>{5C22544A-7EE6-4342-B048-85BDC9FD1C3A}</a:tableStyleId>
              </a:tblPr>
              <a:tblGrid>
                <a:gridCol w="1345168"/>
                <a:gridCol w="1766532"/>
              </a:tblGrid>
              <a:tr h="627243">
                <a:tc>
                  <a:txBody>
                    <a:bodyPr/>
                    <a:lstStyle/>
                    <a:p>
                      <a:pPr algn="ctr" fontAlgn="ctr"/>
                      <a:r>
                        <a:rPr lang="es-CO" sz="1400" u="none" strike="noStrike" dirty="0" smtClean="0">
                          <a:effectLst/>
                        </a:rPr>
                        <a:t>ÁMBITO </a:t>
                      </a:r>
                      <a:r>
                        <a:rPr lang="es-CO" sz="1400" u="none" strike="noStrike" dirty="0">
                          <a:effectLst/>
                        </a:rPr>
                        <a:t>PREDOMINANTE</a:t>
                      </a:r>
                      <a:endParaRPr lang="es-CO" sz="1400" b="1" i="0" u="none" strike="noStrike" dirty="0">
                        <a:solidFill>
                          <a:srgbClr val="000000"/>
                        </a:solidFill>
                        <a:effectLst/>
                        <a:latin typeface="Calibri"/>
                      </a:endParaRPr>
                    </a:p>
                  </a:txBody>
                  <a:tcPr marL="9525" marR="9525" marT="9525" marB="0" anchor="ctr"/>
                </a:tc>
                <a:tc>
                  <a:txBody>
                    <a:bodyPr/>
                    <a:lstStyle/>
                    <a:p>
                      <a:pPr algn="ctr" fontAlgn="ctr"/>
                      <a:r>
                        <a:rPr lang="es-CO" sz="1400" u="none" strike="noStrike" dirty="0">
                          <a:effectLst/>
                        </a:rPr>
                        <a:t>AMBITO CONDICIONAL</a:t>
                      </a:r>
                      <a:endParaRPr lang="es-CO" sz="1400" b="1" i="0" u="none" strike="noStrike" dirty="0">
                        <a:solidFill>
                          <a:srgbClr val="000000"/>
                        </a:solidFill>
                        <a:effectLst/>
                        <a:latin typeface="Calibri"/>
                      </a:endParaRPr>
                    </a:p>
                  </a:txBody>
                  <a:tcPr marL="9525" marR="9525" marT="9525" marB="0" anchor="ctr"/>
                </a:tc>
              </a:tr>
              <a:tr h="627243">
                <a:tc rowSpan="6">
                  <a:txBody>
                    <a:bodyPr/>
                    <a:lstStyle/>
                    <a:p>
                      <a:pPr algn="ctr" fontAlgn="ctr"/>
                      <a:r>
                        <a:rPr lang="es-CO" sz="1400" u="none" strike="noStrike" dirty="0">
                          <a:effectLst/>
                        </a:rPr>
                        <a:t>Oferta</a:t>
                      </a:r>
                      <a:endParaRPr lang="es-CO" sz="1400" b="1" i="0" u="none" strike="noStrike" dirty="0">
                        <a:solidFill>
                          <a:srgbClr val="000000"/>
                        </a:solidFill>
                        <a:effectLst/>
                        <a:latin typeface="Calibri"/>
                      </a:endParaRPr>
                    </a:p>
                  </a:txBody>
                  <a:tcPr marL="6330" marR="6330" marT="6330" marB="0" anchor="ctr"/>
                </a:tc>
                <a:tc>
                  <a:txBody>
                    <a:bodyPr/>
                    <a:lstStyle/>
                    <a:p>
                      <a:pPr algn="ctr" fontAlgn="ctr"/>
                      <a:r>
                        <a:rPr lang="es-CO" sz="1400" u="none" strike="noStrike" dirty="0">
                          <a:effectLst/>
                        </a:rPr>
                        <a:t>Riesgos Naturales</a:t>
                      </a:r>
                      <a:endParaRPr lang="es-CO" sz="1400" b="0" i="0" u="none" strike="noStrike" dirty="0">
                        <a:solidFill>
                          <a:srgbClr val="000000"/>
                        </a:solidFill>
                        <a:effectLst/>
                        <a:latin typeface="Calibri"/>
                      </a:endParaRPr>
                    </a:p>
                  </a:txBody>
                  <a:tcPr marL="6330" marR="6330" marT="6330" marB="0" anchor="ctr"/>
                </a:tc>
              </a:tr>
              <a:tr h="627243">
                <a:tc vMerge="1">
                  <a:txBody>
                    <a:bodyPr/>
                    <a:lstStyle/>
                    <a:p>
                      <a:endParaRPr lang="es-CO"/>
                    </a:p>
                  </a:txBody>
                  <a:tcPr/>
                </a:tc>
                <a:tc>
                  <a:txBody>
                    <a:bodyPr/>
                    <a:lstStyle/>
                    <a:p>
                      <a:pPr algn="ctr" fontAlgn="ctr"/>
                      <a:r>
                        <a:rPr lang="es-CO" sz="1400" u="none" strike="noStrike">
                          <a:effectLst/>
                        </a:rPr>
                        <a:t>Riesgos Antropicos</a:t>
                      </a:r>
                      <a:endParaRPr lang="es-CO" sz="1400" b="0" i="0" u="none" strike="noStrike">
                        <a:solidFill>
                          <a:srgbClr val="000000"/>
                        </a:solidFill>
                        <a:effectLst/>
                        <a:latin typeface="Calibri"/>
                      </a:endParaRPr>
                    </a:p>
                  </a:txBody>
                  <a:tcPr marL="6330" marR="6330" marT="6330" marB="0" anchor="ctr"/>
                </a:tc>
              </a:tr>
              <a:tr h="885108">
                <a:tc vMerge="1">
                  <a:txBody>
                    <a:bodyPr/>
                    <a:lstStyle/>
                    <a:p>
                      <a:endParaRPr lang="es-CO"/>
                    </a:p>
                  </a:txBody>
                  <a:tcPr/>
                </a:tc>
                <a:tc>
                  <a:txBody>
                    <a:bodyPr/>
                    <a:lstStyle/>
                    <a:p>
                      <a:pPr algn="ctr" fontAlgn="ctr"/>
                      <a:r>
                        <a:rPr lang="es-CO" sz="1400" u="none" strike="noStrike">
                          <a:effectLst/>
                        </a:rPr>
                        <a:t>Propiedad</a:t>
                      </a:r>
                      <a:endParaRPr lang="es-CO" sz="1400" b="0" i="0" u="none" strike="noStrike">
                        <a:solidFill>
                          <a:srgbClr val="000000"/>
                        </a:solidFill>
                        <a:effectLst/>
                        <a:latin typeface="Calibri"/>
                      </a:endParaRPr>
                    </a:p>
                  </a:txBody>
                  <a:tcPr marL="6330" marR="6330" marT="6330" marB="0" anchor="ctr"/>
                </a:tc>
              </a:tr>
              <a:tr h="864200">
                <a:tc vMerge="1">
                  <a:txBody>
                    <a:bodyPr/>
                    <a:lstStyle/>
                    <a:p>
                      <a:endParaRPr lang="es-CO"/>
                    </a:p>
                  </a:txBody>
                  <a:tcPr/>
                </a:tc>
                <a:tc>
                  <a:txBody>
                    <a:bodyPr/>
                    <a:lstStyle/>
                    <a:p>
                      <a:pPr algn="ctr" fontAlgn="ctr"/>
                      <a:r>
                        <a:rPr lang="es-CO" sz="1400" u="none" strike="noStrike" dirty="0">
                          <a:effectLst/>
                        </a:rPr>
                        <a:t>Seguridad</a:t>
                      </a:r>
                      <a:endParaRPr lang="es-CO" sz="1400" b="0" i="0" u="none" strike="noStrike" dirty="0">
                        <a:solidFill>
                          <a:srgbClr val="000000"/>
                        </a:solidFill>
                        <a:effectLst/>
                        <a:latin typeface="Calibri"/>
                      </a:endParaRPr>
                    </a:p>
                  </a:txBody>
                  <a:tcPr marL="6330" marR="6330" marT="6330" marB="0" anchor="ctr"/>
                </a:tc>
              </a:tr>
              <a:tr h="940863">
                <a:tc vMerge="1">
                  <a:txBody>
                    <a:bodyPr/>
                    <a:lstStyle/>
                    <a:p>
                      <a:endParaRPr lang="es-CO"/>
                    </a:p>
                  </a:txBody>
                  <a:tcPr/>
                </a:tc>
                <a:tc>
                  <a:txBody>
                    <a:bodyPr/>
                    <a:lstStyle/>
                    <a:p>
                      <a:pPr algn="ctr" fontAlgn="ctr"/>
                      <a:r>
                        <a:rPr lang="es-CO" sz="1400" u="none" strike="noStrike">
                          <a:effectLst/>
                        </a:rPr>
                        <a:t>Sevricios públicos</a:t>
                      </a:r>
                      <a:endParaRPr lang="es-CO" sz="1400" b="0" i="0" u="none" strike="noStrike">
                        <a:solidFill>
                          <a:srgbClr val="000000"/>
                        </a:solidFill>
                        <a:effectLst/>
                        <a:latin typeface="Calibri"/>
                      </a:endParaRPr>
                    </a:p>
                  </a:txBody>
                  <a:tcPr marL="6330" marR="6330" marT="6330" marB="0" anchor="ctr"/>
                </a:tc>
              </a:tr>
              <a:tr h="1038435">
                <a:tc vMerge="1">
                  <a:txBody>
                    <a:bodyPr/>
                    <a:lstStyle/>
                    <a:p>
                      <a:endParaRPr lang="es-CO"/>
                    </a:p>
                  </a:txBody>
                  <a:tcPr/>
                </a:tc>
                <a:tc>
                  <a:txBody>
                    <a:bodyPr/>
                    <a:lstStyle/>
                    <a:p>
                      <a:pPr algn="ctr" fontAlgn="ctr"/>
                      <a:r>
                        <a:rPr lang="es-CO" sz="1400" u="none" strike="noStrike" dirty="0" smtClean="0">
                          <a:effectLst/>
                        </a:rPr>
                        <a:t>Estado Edificaciones  </a:t>
                      </a:r>
                      <a:r>
                        <a:rPr lang="es-CO" sz="1400" u="none" strike="noStrike" dirty="0">
                          <a:effectLst/>
                        </a:rPr>
                        <a:t>y </a:t>
                      </a:r>
                      <a:r>
                        <a:rPr lang="es-CO" sz="1400" u="none" strike="noStrike" dirty="0" smtClean="0">
                          <a:effectLst/>
                        </a:rPr>
                        <a:t>Espacios</a:t>
                      </a:r>
                      <a:endParaRPr lang="es-CO" sz="1400" b="0" i="0" u="none" strike="noStrike" dirty="0">
                        <a:solidFill>
                          <a:srgbClr val="000000"/>
                        </a:solidFill>
                        <a:effectLst/>
                        <a:latin typeface="Calibri"/>
                      </a:endParaRPr>
                    </a:p>
                  </a:txBody>
                  <a:tcPr marL="6330" marR="6330" marT="6330" marB="0" anchor="ctr"/>
                </a:tc>
              </a:tr>
            </a:tbl>
          </a:graphicData>
        </a:graphic>
      </p:graphicFrame>
      <p:sp>
        <p:nvSpPr>
          <p:cNvPr id="8" name="7 Rectángulo"/>
          <p:cNvSpPr/>
          <p:nvPr/>
        </p:nvSpPr>
        <p:spPr bwMode="auto">
          <a:xfrm>
            <a:off x="1106572" y="287334"/>
            <a:ext cx="5501207"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CO" sz="2800" b="1" dirty="0" smtClean="0">
                <a:solidFill>
                  <a:schemeClr val="accent4">
                    <a:lumMod val="75000"/>
                  </a:schemeClr>
                </a:solidFill>
                <a:latin typeface="Arial" pitchFamily="34" charset="0"/>
                <a:cs typeface="Arial" pitchFamily="34" charset="0"/>
              </a:rPr>
              <a:t>Consultas Dinámicas : cruces</a:t>
            </a:r>
            <a:endParaRPr lang="en-US" sz="2800" b="1" dirty="0">
              <a:solidFill>
                <a:schemeClr val="accent4">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267588972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132735" y="57700"/>
            <a:ext cx="6415549" cy="782958"/>
          </a:xfrm>
          <a:prstGeom prst="rect">
            <a:avLst/>
          </a:prstGeom>
          <a:noFill/>
        </p:spPr>
        <p:txBody>
          <a:bodyPr wrap="square" rtlCol="0" anchor="ctr" anchorCtr="0">
            <a:noAutofit/>
          </a:bodyPr>
          <a:lstStyle/>
          <a:p>
            <a:r>
              <a:rPr lang="es-CO" sz="3200" b="1" dirty="0" smtClean="0">
                <a:solidFill>
                  <a:schemeClr val="bg1"/>
                </a:solidFill>
              </a:rPr>
              <a:t>CONSULTAS GERENCIALES</a:t>
            </a:r>
            <a:endParaRPr lang="es-CO" sz="3200" b="1" dirty="0">
              <a:solidFill>
                <a:schemeClr val="bg1"/>
              </a:solidFill>
            </a:endParaRPr>
          </a:p>
        </p:txBody>
      </p:sp>
      <p:pic>
        <p:nvPicPr>
          <p:cNvPr id="4" name="Picture 2"/>
          <p:cNvPicPr>
            <a:picLocks noChangeAspect="1" noChangeArrowheads="1"/>
          </p:cNvPicPr>
          <p:nvPr/>
        </p:nvPicPr>
        <p:blipFill>
          <a:blip r:embed="rId3" cstate="print"/>
          <a:srcRect/>
          <a:stretch>
            <a:fillRect/>
          </a:stretch>
        </p:blipFill>
        <p:spPr bwMode="auto">
          <a:xfrm>
            <a:off x="0" y="0"/>
            <a:ext cx="9144000" cy="1037230"/>
          </a:xfrm>
          <a:prstGeom prst="rect">
            <a:avLst/>
          </a:prstGeom>
          <a:noFill/>
          <a:ln w="9525">
            <a:noFill/>
            <a:miter lim="800000"/>
            <a:headEnd/>
            <a:tailEnd/>
          </a:ln>
        </p:spPr>
      </p:pic>
      <p:sp>
        <p:nvSpPr>
          <p:cNvPr id="5" name="4 Rectángulo"/>
          <p:cNvSpPr/>
          <p:nvPr/>
        </p:nvSpPr>
        <p:spPr>
          <a:xfrm>
            <a:off x="1057702" y="259307"/>
            <a:ext cx="5697939" cy="400110"/>
          </a:xfrm>
          <a:prstGeom prst="rect">
            <a:avLst/>
          </a:prstGeom>
          <a:solidFill>
            <a:schemeClr val="bg1"/>
          </a:solidFill>
        </p:spPr>
        <p:txBody>
          <a:bodyPr wrap="square">
            <a:spAutoFit/>
          </a:bodyPr>
          <a:lstStyle/>
          <a:p>
            <a:endParaRPr lang="es-ES" sz="2000" b="1" dirty="0" smtClean="0">
              <a:solidFill>
                <a:schemeClr val="bg2">
                  <a:lumMod val="25000"/>
                </a:schemeClr>
              </a:solidFill>
            </a:endParaRPr>
          </a:p>
        </p:txBody>
      </p:sp>
      <p:graphicFrame>
        <p:nvGraphicFramePr>
          <p:cNvPr id="8" name="7 Tabla"/>
          <p:cNvGraphicFramePr>
            <a:graphicFrameLocks noGrp="1"/>
          </p:cNvGraphicFramePr>
          <p:nvPr>
            <p:extLst>
              <p:ext uri="{D42A27DB-BD31-4B8C-83A1-F6EECF244321}">
                <p14:modId xmlns:p14="http://schemas.microsoft.com/office/powerpoint/2010/main" val="1468387761"/>
              </p:ext>
            </p:extLst>
          </p:nvPr>
        </p:nvGraphicFramePr>
        <p:xfrm>
          <a:off x="1572242" y="4509376"/>
          <a:ext cx="2451100" cy="2164379"/>
        </p:xfrm>
        <a:graphic>
          <a:graphicData uri="http://schemas.openxmlformats.org/drawingml/2006/table">
            <a:tbl>
              <a:tblPr>
                <a:tableStyleId>{5C22544A-7EE6-4342-B048-85BDC9FD1C3A}</a:tableStyleId>
              </a:tblPr>
              <a:tblGrid>
                <a:gridCol w="1225550"/>
                <a:gridCol w="1225550"/>
              </a:tblGrid>
              <a:tr h="453829">
                <a:tc>
                  <a:txBody>
                    <a:bodyPr/>
                    <a:lstStyle/>
                    <a:p>
                      <a:pPr algn="ctr" fontAlgn="ctr"/>
                      <a:r>
                        <a:rPr lang="es-CO" sz="1400" u="none" strike="noStrike" dirty="0" smtClean="0">
                          <a:effectLst/>
                        </a:rPr>
                        <a:t>ÁMBITO </a:t>
                      </a:r>
                      <a:r>
                        <a:rPr lang="es-CO" sz="1400" u="none" strike="noStrike" dirty="0">
                          <a:effectLst/>
                        </a:rPr>
                        <a:t>PREDOMINANTE</a:t>
                      </a:r>
                      <a:endParaRPr lang="es-CO" sz="1400" b="1" i="0" u="none" strike="noStrike" dirty="0">
                        <a:solidFill>
                          <a:srgbClr val="000000"/>
                        </a:solidFill>
                        <a:effectLst/>
                        <a:latin typeface="Calibri"/>
                      </a:endParaRPr>
                    </a:p>
                  </a:txBody>
                  <a:tcPr marL="9525" marR="9525" marT="9525" marB="0" anchor="ctr"/>
                </a:tc>
                <a:tc>
                  <a:txBody>
                    <a:bodyPr/>
                    <a:lstStyle/>
                    <a:p>
                      <a:pPr algn="ctr" fontAlgn="ctr"/>
                      <a:r>
                        <a:rPr lang="es-CO" sz="1400" u="none" strike="noStrike" dirty="0">
                          <a:effectLst/>
                        </a:rPr>
                        <a:t>AMBITO CONDICIONAL</a:t>
                      </a:r>
                      <a:endParaRPr lang="es-CO" sz="1400" b="1" i="0" u="none" strike="noStrike" dirty="0">
                        <a:solidFill>
                          <a:srgbClr val="000000"/>
                        </a:solidFill>
                        <a:effectLst/>
                        <a:latin typeface="Calibri"/>
                      </a:endParaRPr>
                    </a:p>
                  </a:txBody>
                  <a:tcPr marL="9525" marR="9525" marT="9525" marB="0" anchor="ctr"/>
                </a:tc>
              </a:tr>
              <a:tr h="792077">
                <a:tc rowSpan="2">
                  <a:txBody>
                    <a:bodyPr/>
                    <a:lstStyle/>
                    <a:p>
                      <a:pPr algn="ctr" fontAlgn="ctr"/>
                      <a:r>
                        <a:rPr lang="es-CO" sz="1400" u="none" strike="noStrike" dirty="0">
                          <a:effectLst/>
                        </a:rPr>
                        <a:t>Control y </a:t>
                      </a:r>
                      <a:r>
                        <a:rPr lang="es-CO" sz="1400" u="none" strike="noStrike" dirty="0" err="1">
                          <a:effectLst/>
                        </a:rPr>
                        <a:t>Vig</a:t>
                      </a:r>
                      <a:endParaRPr lang="es-CO" sz="1400" b="1" i="0" u="none" strike="noStrike" dirty="0">
                        <a:solidFill>
                          <a:srgbClr val="000000"/>
                        </a:solidFill>
                        <a:effectLst/>
                        <a:latin typeface="Calibri"/>
                      </a:endParaRPr>
                    </a:p>
                  </a:txBody>
                  <a:tcPr marL="9525" marR="9525" marT="9525" marB="0" anchor="ctr"/>
                </a:tc>
                <a:tc>
                  <a:txBody>
                    <a:bodyPr/>
                    <a:lstStyle/>
                    <a:p>
                      <a:pPr algn="ctr" fontAlgn="ctr"/>
                      <a:r>
                        <a:rPr lang="es-CO" sz="1400" u="none" strike="noStrike" dirty="0">
                          <a:effectLst/>
                        </a:rPr>
                        <a:t>Riesgos Antrópicos</a:t>
                      </a:r>
                      <a:endParaRPr lang="es-CO" sz="1400" b="0" i="0" u="none" strike="noStrike" dirty="0">
                        <a:solidFill>
                          <a:srgbClr val="000000"/>
                        </a:solidFill>
                        <a:effectLst/>
                        <a:latin typeface="Calibri"/>
                      </a:endParaRPr>
                    </a:p>
                  </a:txBody>
                  <a:tcPr marL="9525" marR="9525" marT="9525" marB="0" anchor="ctr"/>
                </a:tc>
              </a:tr>
              <a:tr h="918473">
                <a:tc vMerge="1">
                  <a:txBody>
                    <a:bodyPr/>
                    <a:lstStyle/>
                    <a:p>
                      <a:endParaRPr lang="es-CO"/>
                    </a:p>
                  </a:txBody>
                  <a:tcPr/>
                </a:tc>
                <a:tc>
                  <a:txBody>
                    <a:bodyPr/>
                    <a:lstStyle/>
                    <a:p>
                      <a:pPr algn="ctr" fontAlgn="ctr"/>
                      <a:r>
                        <a:rPr lang="es-CO" sz="1400" u="none" strike="noStrike" dirty="0">
                          <a:effectLst/>
                        </a:rPr>
                        <a:t>Accesibilidad al predio</a:t>
                      </a:r>
                      <a:endParaRPr lang="es-CO" sz="1400" b="0" i="0" u="none" strike="noStrike" dirty="0">
                        <a:solidFill>
                          <a:srgbClr val="000000"/>
                        </a:solidFill>
                        <a:effectLst/>
                        <a:latin typeface="Calibri"/>
                      </a:endParaRPr>
                    </a:p>
                  </a:txBody>
                  <a:tcPr marL="9525" marR="9525" marT="9525" marB="0" anchor="ctr"/>
                </a:tc>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2993771834"/>
              </p:ext>
            </p:extLst>
          </p:nvPr>
        </p:nvGraphicFramePr>
        <p:xfrm>
          <a:off x="1560868" y="1153498"/>
          <a:ext cx="2451100" cy="3083975"/>
        </p:xfrm>
        <a:graphic>
          <a:graphicData uri="http://schemas.openxmlformats.org/drawingml/2006/table">
            <a:tbl>
              <a:tblPr>
                <a:tableStyleId>{5C22544A-7EE6-4342-B048-85BDC9FD1C3A}</a:tableStyleId>
              </a:tblPr>
              <a:tblGrid>
                <a:gridCol w="1225550"/>
                <a:gridCol w="1225550"/>
              </a:tblGrid>
              <a:tr h="304790">
                <a:tc>
                  <a:txBody>
                    <a:bodyPr/>
                    <a:lstStyle/>
                    <a:p>
                      <a:pPr algn="ctr" fontAlgn="ctr"/>
                      <a:r>
                        <a:rPr lang="es-CO" sz="1400" u="none" strike="noStrike" dirty="0" smtClean="0">
                          <a:effectLst/>
                        </a:rPr>
                        <a:t>ÁMBITO </a:t>
                      </a:r>
                      <a:r>
                        <a:rPr lang="es-CO" sz="1400" u="none" strike="noStrike" dirty="0">
                          <a:effectLst/>
                        </a:rPr>
                        <a:t>PREDOMINANTE</a:t>
                      </a:r>
                      <a:endParaRPr lang="es-CO" sz="1400" b="1" i="0" u="none" strike="noStrike" dirty="0">
                        <a:solidFill>
                          <a:srgbClr val="000000"/>
                        </a:solidFill>
                        <a:effectLst/>
                        <a:latin typeface="Calibri"/>
                      </a:endParaRPr>
                    </a:p>
                  </a:txBody>
                  <a:tcPr marL="9525" marR="9525" marT="9525" marB="0" anchor="ctr"/>
                </a:tc>
                <a:tc>
                  <a:txBody>
                    <a:bodyPr/>
                    <a:lstStyle/>
                    <a:p>
                      <a:pPr algn="ctr" fontAlgn="ctr"/>
                      <a:r>
                        <a:rPr lang="es-CO" sz="1400" u="none" strike="noStrike" dirty="0">
                          <a:effectLst/>
                        </a:rPr>
                        <a:t>AMBITO CONDICIONAL</a:t>
                      </a:r>
                      <a:endParaRPr lang="es-CO" sz="1400" b="1" i="0" u="none" strike="noStrike" dirty="0">
                        <a:solidFill>
                          <a:srgbClr val="000000"/>
                        </a:solidFill>
                        <a:effectLst/>
                        <a:latin typeface="Calibri"/>
                      </a:endParaRPr>
                    </a:p>
                  </a:txBody>
                  <a:tcPr marL="9525" marR="9525" marT="9525" marB="0" anchor="ctr"/>
                </a:tc>
              </a:tr>
              <a:tr h="156605">
                <a:tc rowSpan="4">
                  <a:txBody>
                    <a:bodyPr/>
                    <a:lstStyle/>
                    <a:p>
                      <a:pPr algn="ctr" fontAlgn="ctr"/>
                      <a:r>
                        <a:rPr lang="es-CO" sz="1400" u="none" strike="noStrike" dirty="0">
                          <a:effectLst/>
                        </a:rPr>
                        <a:t>Servicios públicos</a:t>
                      </a:r>
                      <a:endParaRPr lang="es-CO" sz="1400" b="1" i="0" u="none" strike="noStrike" dirty="0">
                        <a:solidFill>
                          <a:srgbClr val="000000"/>
                        </a:solidFill>
                        <a:effectLst/>
                        <a:latin typeface="Calibri"/>
                      </a:endParaRPr>
                    </a:p>
                  </a:txBody>
                  <a:tcPr marL="9525" marR="9525" marT="9525" marB="0" anchor="ctr"/>
                </a:tc>
                <a:tc>
                  <a:txBody>
                    <a:bodyPr/>
                    <a:lstStyle/>
                    <a:p>
                      <a:pPr algn="ctr" fontAlgn="ctr"/>
                      <a:r>
                        <a:rPr lang="es-CO" sz="1400" u="none" strike="noStrike" dirty="0">
                          <a:effectLst/>
                        </a:rPr>
                        <a:t>Propiedad</a:t>
                      </a:r>
                      <a:endParaRPr lang="es-CO" sz="1400" b="0" i="0" u="none" strike="noStrike" dirty="0">
                        <a:solidFill>
                          <a:srgbClr val="000000"/>
                        </a:solidFill>
                        <a:effectLst/>
                        <a:latin typeface="Calibri"/>
                      </a:endParaRPr>
                    </a:p>
                  </a:txBody>
                  <a:tcPr marL="9525" marR="9525" marT="9525" marB="0" anchor="ctr"/>
                </a:tc>
              </a:tr>
              <a:tr h="783023">
                <a:tc vMerge="1">
                  <a:txBody>
                    <a:bodyPr/>
                    <a:lstStyle/>
                    <a:p>
                      <a:endParaRPr lang="es-CO"/>
                    </a:p>
                  </a:txBody>
                  <a:tcPr/>
                </a:tc>
                <a:tc>
                  <a:txBody>
                    <a:bodyPr/>
                    <a:lstStyle/>
                    <a:p>
                      <a:pPr algn="ctr" fontAlgn="ctr"/>
                      <a:r>
                        <a:rPr lang="es-CO" sz="1400" u="none" strike="noStrike">
                          <a:effectLst/>
                        </a:rPr>
                        <a:t>Estad Edif y Esp</a:t>
                      </a:r>
                      <a:endParaRPr lang="es-CO" sz="1400" b="0" i="0" u="none" strike="noStrike">
                        <a:solidFill>
                          <a:srgbClr val="000000"/>
                        </a:solidFill>
                        <a:effectLst/>
                        <a:latin typeface="Calibri"/>
                      </a:endParaRPr>
                    </a:p>
                  </a:txBody>
                  <a:tcPr marL="9525" marR="9525" marT="9525" marB="0" anchor="ctr"/>
                </a:tc>
              </a:tr>
              <a:tr h="783023">
                <a:tc vMerge="1">
                  <a:txBody>
                    <a:bodyPr/>
                    <a:lstStyle/>
                    <a:p>
                      <a:endParaRPr lang="es-CO"/>
                    </a:p>
                  </a:txBody>
                  <a:tcPr/>
                </a:tc>
                <a:tc>
                  <a:txBody>
                    <a:bodyPr/>
                    <a:lstStyle/>
                    <a:p>
                      <a:pPr algn="ctr" fontAlgn="ctr"/>
                      <a:r>
                        <a:rPr lang="es-CO" sz="1400" u="none" strike="noStrike">
                          <a:effectLst/>
                        </a:rPr>
                        <a:t>Oferta</a:t>
                      </a:r>
                      <a:endParaRPr lang="es-CO" sz="1400" b="0" i="0" u="none" strike="noStrike">
                        <a:solidFill>
                          <a:srgbClr val="000000"/>
                        </a:solidFill>
                        <a:effectLst/>
                        <a:latin typeface="Calibri"/>
                      </a:endParaRPr>
                    </a:p>
                  </a:txBody>
                  <a:tcPr marL="9525" marR="9525" marT="9525" marB="0" anchor="ctr"/>
                </a:tc>
              </a:tr>
              <a:tr h="858799">
                <a:tc vMerge="1">
                  <a:txBody>
                    <a:bodyPr/>
                    <a:lstStyle/>
                    <a:p>
                      <a:endParaRPr lang="es-CO"/>
                    </a:p>
                  </a:txBody>
                  <a:tcPr/>
                </a:tc>
                <a:tc>
                  <a:txBody>
                    <a:bodyPr/>
                    <a:lstStyle/>
                    <a:p>
                      <a:pPr algn="ctr" fontAlgn="ctr"/>
                      <a:r>
                        <a:rPr lang="es-CO" sz="1400" u="none" strike="noStrike" dirty="0">
                          <a:effectLst/>
                        </a:rPr>
                        <a:t>Confort</a:t>
                      </a:r>
                      <a:endParaRPr lang="es-CO" sz="1400" b="0" i="0" u="none" strike="noStrike" dirty="0">
                        <a:solidFill>
                          <a:srgbClr val="000000"/>
                        </a:solidFill>
                        <a:effectLst/>
                        <a:latin typeface="Calibri"/>
                      </a:endParaRPr>
                    </a:p>
                  </a:txBody>
                  <a:tcPr marL="9525" marR="9525" marT="9525" marB="0" anchor="ctr"/>
                </a:tc>
              </a:tr>
            </a:tbl>
          </a:graphicData>
        </a:graphic>
      </p:graphicFrame>
      <p:graphicFrame>
        <p:nvGraphicFramePr>
          <p:cNvPr id="14" name="13 Tabla"/>
          <p:cNvGraphicFramePr>
            <a:graphicFrameLocks noGrp="1"/>
          </p:cNvGraphicFramePr>
          <p:nvPr>
            <p:extLst>
              <p:ext uri="{D42A27DB-BD31-4B8C-83A1-F6EECF244321}">
                <p14:modId xmlns:p14="http://schemas.microsoft.com/office/powerpoint/2010/main" val="255022526"/>
              </p:ext>
            </p:extLst>
          </p:nvPr>
        </p:nvGraphicFramePr>
        <p:xfrm>
          <a:off x="5229841" y="1229934"/>
          <a:ext cx="2451100" cy="1531620"/>
        </p:xfrm>
        <a:graphic>
          <a:graphicData uri="http://schemas.openxmlformats.org/drawingml/2006/table">
            <a:tbl>
              <a:tblPr>
                <a:tableStyleId>{5C22544A-7EE6-4342-B048-85BDC9FD1C3A}</a:tableStyleId>
              </a:tblPr>
              <a:tblGrid>
                <a:gridCol w="1348380"/>
                <a:gridCol w="1102720"/>
              </a:tblGrid>
              <a:tr h="407797">
                <a:tc>
                  <a:txBody>
                    <a:bodyPr/>
                    <a:lstStyle/>
                    <a:p>
                      <a:pPr algn="ctr" fontAlgn="ctr"/>
                      <a:r>
                        <a:rPr lang="es-CO" sz="1400" u="none" strike="noStrike" dirty="0" smtClean="0">
                          <a:effectLst/>
                        </a:rPr>
                        <a:t>ÁMBITO </a:t>
                      </a:r>
                      <a:r>
                        <a:rPr lang="es-CO" sz="1400" u="none" strike="noStrike" dirty="0">
                          <a:effectLst/>
                        </a:rPr>
                        <a:t>PREDOMINANTE</a:t>
                      </a:r>
                      <a:endParaRPr lang="es-CO" sz="1400" b="1" i="0" u="none" strike="noStrike" dirty="0">
                        <a:solidFill>
                          <a:srgbClr val="000000"/>
                        </a:solidFill>
                        <a:effectLst/>
                        <a:latin typeface="Calibri"/>
                      </a:endParaRPr>
                    </a:p>
                  </a:txBody>
                  <a:tcPr marL="9525" marR="9525" marT="9525" marB="0" anchor="ctr"/>
                </a:tc>
                <a:tc>
                  <a:txBody>
                    <a:bodyPr/>
                    <a:lstStyle/>
                    <a:p>
                      <a:pPr algn="ctr" fontAlgn="ctr"/>
                      <a:r>
                        <a:rPr lang="es-CO" sz="1400" u="none" strike="noStrike" dirty="0">
                          <a:effectLst/>
                        </a:rPr>
                        <a:t>AMBITO CONDICIONAL</a:t>
                      </a:r>
                      <a:endParaRPr lang="es-CO" sz="1400" b="1" i="0" u="none" strike="noStrike" dirty="0">
                        <a:solidFill>
                          <a:srgbClr val="000000"/>
                        </a:solidFill>
                        <a:effectLst/>
                        <a:latin typeface="Calibri"/>
                      </a:endParaRPr>
                    </a:p>
                  </a:txBody>
                  <a:tcPr marL="9525" marR="9525" marT="9525" marB="0" anchor="ctr"/>
                </a:tc>
              </a:tr>
              <a:tr h="1095375">
                <a:tc>
                  <a:txBody>
                    <a:bodyPr/>
                    <a:lstStyle/>
                    <a:p>
                      <a:pPr algn="ctr" fontAlgn="ctr"/>
                      <a:r>
                        <a:rPr lang="es-CO" sz="1400" u="none" strike="noStrike" dirty="0">
                          <a:effectLst/>
                        </a:rPr>
                        <a:t>Ambientes</a:t>
                      </a:r>
                      <a:endParaRPr lang="es-CO" sz="1400" b="1" i="0" u="none" strike="noStrike" dirty="0">
                        <a:solidFill>
                          <a:srgbClr val="000000"/>
                        </a:solidFill>
                        <a:effectLst/>
                        <a:latin typeface="Calibri"/>
                      </a:endParaRPr>
                    </a:p>
                  </a:txBody>
                  <a:tcPr marL="9525" marR="9525" marT="9525" marB="0" anchor="ctr"/>
                </a:tc>
                <a:tc>
                  <a:txBody>
                    <a:bodyPr/>
                    <a:lstStyle/>
                    <a:p>
                      <a:pPr algn="ctr" fontAlgn="ctr"/>
                      <a:r>
                        <a:rPr lang="es-CO" sz="1400" u="none" strike="noStrike" dirty="0">
                          <a:effectLst/>
                        </a:rPr>
                        <a:t>Propiedad</a:t>
                      </a:r>
                      <a:endParaRPr lang="es-CO" sz="1400" b="0" i="0" u="none" strike="noStrike" dirty="0">
                        <a:solidFill>
                          <a:srgbClr val="000000"/>
                        </a:solidFill>
                        <a:effectLst/>
                        <a:latin typeface="Calibri"/>
                      </a:endParaRPr>
                    </a:p>
                  </a:txBody>
                  <a:tcPr marL="9525" marR="9525" marT="9525" marB="0" anchor="ctr"/>
                </a:tc>
              </a:tr>
            </a:tbl>
          </a:graphicData>
        </a:graphic>
      </p:graphicFrame>
      <p:graphicFrame>
        <p:nvGraphicFramePr>
          <p:cNvPr id="15" name="14 Tabla"/>
          <p:cNvGraphicFramePr>
            <a:graphicFrameLocks noGrp="1"/>
          </p:cNvGraphicFramePr>
          <p:nvPr>
            <p:extLst>
              <p:ext uri="{D42A27DB-BD31-4B8C-83A1-F6EECF244321}">
                <p14:modId xmlns:p14="http://schemas.microsoft.com/office/powerpoint/2010/main" val="3526964409"/>
              </p:ext>
            </p:extLst>
          </p:nvPr>
        </p:nvGraphicFramePr>
        <p:xfrm>
          <a:off x="5298080" y="3491700"/>
          <a:ext cx="2451100" cy="2909105"/>
        </p:xfrm>
        <a:graphic>
          <a:graphicData uri="http://schemas.openxmlformats.org/drawingml/2006/table">
            <a:tbl>
              <a:tblPr>
                <a:tableStyleId>{5C22544A-7EE6-4342-B048-85BDC9FD1C3A}</a:tableStyleId>
              </a:tblPr>
              <a:tblGrid>
                <a:gridCol w="1225550"/>
                <a:gridCol w="1225550"/>
              </a:tblGrid>
              <a:tr h="437333">
                <a:tc>
                  <a:txBody>
                    <a:bodyPr/>
                    <a:lstStyle/>
                    <a:p>
                      <a:pPr algn="ctr" fontAlgn="ctr"/>
                      <a:r>
                        <a:rPr lang="es-CO" sz="1400" u="none" strike="noStrike" dirty="0" smtClean="0">
                          <a:effectLst/>
                        </a:rPr>
                        <a:t>ÁMBITO </a:t>
                      </a:r>
                      <a:r>
                        <a:rPr lang="es-CO" sz="1400" u="none" strike="noStrike" dirty="0">
                          <a:effectLst/>
                        </a:rPr>
                        <a:t>PREDOMINANTE</a:t>
                      </a:r>
                      <a:endParaRPr lang="es-CO" sz="1400" b="1" i="0" u="none" strike="noStrike" dirty="0">
                        <a:solidFill>
                          <a:srgbClr val="000000"/>
                        </a:solidFill>
                        <a:effectLst/>
                        <a:latin typeface="Calibri"/>
                      </a:endParaRPr>
                    </a:p>
                  </a:txBody>
                  <a:tcPr marL="9525" marR="9525" marT="9525" marB="0" anchor="ctr"/>
                </a:tc>
                <a:tc>
                  <a:txBody>
                    <a:bodyPr/>
                    <a:lstStyle/>
                    <a:p>
                      <a:pPr algn="ctr" fontAlgn="ctr"/>
                      <a:r>
                        <a:rPr lang="es-CO" sz="1400" u="none" strike="noStrike" dirty="0">
                          <a:effectLst/>
                        </a:rPr>
                        <a:t>AMBITO CONDICIONAL</a:t>
                      </a:r>
                      <a:endParaRPr lang="es-CO" sz="1400" b="1" i="0" u="none" strike="noStrike" dirty="0">
                        <a:solidFill>
                          <a:srgbClr val="000000"/>
                        </a:solidFill>
                        <a:effectLst/>
                        <a:latin typeface="Calibri"/>
                      </a:endParaRPr>
                    </a:p>
                  </a:txBody>
                  <a:tcPr marL="9525" marR="9525" marT="9525" marB="0" anchor="ctr"/>
                </a:tc>
              </a:tr>
              <a:tr h="823924">
                <a:tc rowSpan="3">
                  <a:txBody>
                    <a:bodyPr/>
                    <a:lstStyle/>
                    <a:p>
                      <a:pPr algn="ctr" fontAlgn="ctr"/>
                      <a:r>
                        <a:rPr lang="es-CO" sz="1400" u="none" strike="noStrike" dirty="0">
                          <a:effectLst/>
                        </a:rPr>
                        <a:t>Confort</a:t>
                      </a:r>
                      <a:endParaRPr lang="es-CO" sz="1400" b="1" i="0" u="none" strike="noStrike" dirty="0">
                        <a:solidFill>
                          <a:srgbClr val="000000"/>
                        </a:solidFill>
                        <a:effectLst/>
                        <a:latin typeface="Calibri"/>
                      </a:endParaRPr>
                    </a:p>
                  </a:txBody>
                  <a:tcPr marL="9525" marR="9525" marT="9525" marB="0" anchor="ctr"/>
                </a:tc>
                <a:tc>
                  <a:txBody>
                    <a:bodyPr/>
                    <a:lstStyle/>
                    <a:p>
                      <a:pPr algn="ctr" fontAlgn="ctr"/>
                      <a:r>
                        <a:rPr lang="es-CO" sz="1400" u="none" strike="noStrike" dirty="0">
                          <a:effectLst/>
                        </a:rPr>
                        <a:t>Servicios públicos</a:t>
                      </a:r>
                      <a:endParaRPr lang="es-CO" sz="1400" b="0" i="0" u="none" strike="noStrike" dirty="0">
                        <a:solidFill>
                          <a:srgbClr val="000000"/>
                        </a:solidFill>
                        <a:effectLst/>
                        <a:latin typeface="Calibri"/>
                      </a:endParaRPr>
                    </a:p>
                  </a:txBody>
                  <a:tcPr marL="9525" marR="9525" marT="9525" marB="0" anchor="ctr"/>
                </a:tc>
              </a:tr>
              <a:tr h="823924">
                <a:tc vMerge="1">
                  <a:txBody>
                    <a:bodyPr/>
                    <a:lstStyle/>
                    <a:p>
                      <a:endParaRPr lang="es-CO"/>
                    </a:p>
                  </a:txBody>
                  <a:tcPr/>
                </a:tc>
                <a:tc>
                  <a:txBody>
                    <a:bodyPr/>
                    <a:lstStyle/>
                    <a:p>
                      <a:pPr algn="ctr" fontAlgn="ctr"/>
                      <a:r>
                        <a:rPr lang="es-CO" sz="1400" u="none" strike="noStrike">
                          <a:effectLst/>
                        </a:rPr>
                        <a:t>Estad Edif y Esp</a:t>
                      </a:r>
                      <a:endParaRPr lang="es-CO" sz="1400" b="0" i="0" u="none" strike="noStrike">
                        <a:solidFill>
                          <a:srgbClr val="000000"/>
                        </a:solidFill>
                        <a:effectLst/>
                        <a:latin typeface="Calibri"/>
                      </a:endParaRPr>
                    </a:p>
                  </a:txBody>
                  <a:tcPr marL="9525" marR="9525" marT="9525" marB="0" anchor="ctr"/>
                </a:tc>
              </a:tr>
              <a:tr h="823924">
                <a:tc vMerge="1">
                  <a:txBody>
                    <a:bodyPr/>
                    <a:lstStyle/>
                    <a:p>
                      <a:endParaRPr lang="es-CO"/>
                    </a:p>
                  </a:txBody>
                  <a:tcPr/>
                </a:tc>
                <a:tc>
                  <a:txBody>
                    <a:bodyPr/>
                    <a:lstStyle/>
                    <a:p>
                      <a:pPr algn="ctr" fontAlgn="ctr"/>
                      <a:r>
                        <a:rPr lang="es-CO" sz="1400" u="none" strike="noStrike" dirty="0">
                          <a:effectLst/>
                        </a:rPr>
                        <a:t>Sostenibilidad</a:t>
                      </a:r>
                      <a:endParaRPr lang="es-CO" sz="1400" b="0" i="0" u="none" strike="noStrike" dirty="0">
                        <a:solidFill>
                          <a:srgbClr val="000000"/>
                        </a:solidFill>
                        <a:effectLst/>
                        <a:latin typeface="Calibri"/>
                      </a:endParaRPr>
                    </a:p>
                  </a:txBody>
                  <a:tcPr marL="9525" marR="9525" marT="9525" marB="0" anchor="ctr"/>
                </a:tc>
              </a:tr>
            </a:tbl>
          </a:graphicData>
        </a:graphic>
      </p:graphicFrame>
      <p:sp>
        <p:nvSpPr>
          <p:cNvPr id="10" name="9 Rectángulo"/>
          <p:cNvSpPr/>
          <p:nvPr/>
        </p:nvSpPr>
        <p:spPr bwMode="auto">
          <a:xfrm>
            <a:off x="1022422" y="216824"/>
            <a:ext cx="5501207"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CO" sz="2800" b="1" dirty="0" smtClean="0">
                <a:solidFill>
                  <a:schemeClr val="accent4">
                    <a:lumMod val="75000"/>
                  </a:schemeClr>
                </a:solidFill>
                <a:latin typeface="Arial" pitchFamily="34" charset="0"/>
                <a:cs typeface="Arial" pitchFamily="34" charset="0"/>
              </a:rPr>
              <a:t>Consultas Dinámicas : cruces</a:t>
            </a:r>
            <a:endParaRPr lang="en-US" sz="2800" b="1" dirty="0">
              <a:solidFill>
                <a:schemeClr val="accent4">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56842812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132735" y="57700"/>
            <a:ext cx="6415549" cy="782958"/>
          </a:xfrm>
          <a:prstGeom prst="rect">
            <a:avLst/>
          </a:prstGeom>
          <a:noFill/>
        </p:spPr>
        <p:txBody>
          <a:bodyPr wrap="square" rtlCol="0" anchor="ctr" anchorCtr="0">
            <a:noAutofit/>
          </a:bodyPr>
          <a:lstStyle/>
          <a:p>
            <a:r>
              <a:rPr lang="es-CO" sz="3200" b="1" dirty="0" smtClean="0">
                <a:solidFill>
                  <a:schemeClr val="bg1"/>
                </a:solidFill>
              </a:rPr>
              <a:t>CONSULTAS GERENCIALES</a:t>
            </a:r>
            <a:endParaRPr lang="es-CO" sz="3200" b="1" dirty="0">
              <a:solidFill>
                <a:schemeClr val="bg1"/>
              </a:solidFill>
            </a:endParaRPr>
          </a:p>
        </p:txBody>
      </p:sp>
      <p:pic>
        <p:nvPicPr>
          <p:cNvPr id="4" name="Picture 2"/>
          <p:cNvPicPr>
            <a:picLocks noChangeAspect="1" noChangeArrowheads="1"/>
          </p:cNvPicPr>
          <p:nvPr/>
        </p:nvPicPr>
        <p:blipFill>
          <a:blip r:embed="rId2" cstate="print"/>
          <a:srcRect/>
          <a:stretch>
            <a:fillRect/>
          </a:stretch>
        </p:blipFill>
        <p:spPr bwMode="auto">
          <a:xfrm>
            <a:off x="0" y="0"/>
            <a:ext cx="9144000" cy="1037230"/>
          </a:xfrm>
          <a:prstGeom prst="rect">
            <a:avLst/>
          </a:prstGeom>
          <a:noFill/>
          <a:ln w="9525">
            <a:noFill/>
            <a:miter lim="800000"/>
            <a:headEnd/>
            <a:tailEnd/>
          </a:ln>
        </p:spPr>
      </p:pic>
      <p:sp>
        <p:nvSpPr>
          <p:cNvPr id="5" name="4 Rectángulo"/>
          <p:cNvSpPr/>
          <p:nvPr/>
        </p:nvSpPr>
        <p:spPr>
          <a:xfrm>
            <a:off x="975816" y="327545"/>
            <a:ext cx="5697939" cy="830997"/>
          </a:xfrm>
          <a:prstGeom prst="rect">
            <a:avLst/>
          </a:prstGeom>
          <a:solidFill>
            <a:schemeClr val="bg1"/>
          </a:solidFill>
        </p:spPr>
        <p:txBody>
          <a:bodyPr wrap="square">
            <a:spAutoFit/>
          </a:bodyPr>
          <a:lstStyle/>
          <a:p>
            <a:r>
              <a:rPr lang="es-ES" sz="2400" b="1" dirty="0" smtClean="0">
                <a:solidFill>
                  <a:schemeClr val="bg2">
                    <a:lumMod val="25000"/>
                  </a:schemeClr>
                </a:solidFill>
              </a:rPr>
              <a:t>Departamento</a:t>
            </a:r>
          </a:p>
          <a:p>
            <a:endParaRPr lang="es-ES" sz="2400" b="1" dirty="0" smtClean="0">
              <a:solidFill>
                <a:schemeClr val="bg2">
                  <a:lumMod val="25000"/>
                </a:schemeClr>
              </a:solidFill>
            </a:endParaRPr>
          </a:p>
        </p:txBody>
      </p:sp>
      <p:pic>
        <p:nvPicPr>
          <p:cNvPr id="8194" name="Picture 2"/>
          <p:cNvPicPr>
            <a:picLocks noChangeAspect="1" noChangeArrowheads="1"/>
          </p:cNvPicPr>
          <p:nvPr/>
        </p:nvPicPr>
        <p:blipFill>
          <a:blip r:embed="rId3" cstate="print"/>
          <a:srcRect l="4077"/>
          <a:stretch>
            <a:fillRect/>
          </a:stretch>
        </p:blipFill>
        <p:spPr bwMode="auto">
          <a:xfrm>
            <a:off x="1214649" y="791570"/>
            <a:ext cx="7438031" cy="5557715"/>
          </a:xfrm>
          <a:prstGeom prst="rect">
            <a:avLst/>
          </a:prstGeom>
          <a:noFill/>
          <a:ln w="9525">
            <a:noFill/>
            <a:miter lim="800000"/>
            <a:headEnd/>
            <a:tailEnd/>
          </a:ln>
        </p:spPr>
      </p:pic>
      <p:sp>
        <p:nvSpPr>
          <p:cNvPr id="6" name="5 Rectángulo"/>
          <p:cNvSpPr/>
          <p:nvPr/>
        </p:nvSpPr>
        <p:spPr>
          <a:xfrm>
            <a:off x="2526610" y="896924"/>
            <a:ext cx="4843182" cy="830997"/>
          </a:xfrm>
          <a:prstGeom prst="rect">
            <a:avLst/>
          </a:prstGeom>
        </p:spPr>
        <p:txBody>
          <a:bodyPr wrap="square">
            <a:spAutoFit/>
          </a:bodyPr>
          <a:lstStyle/>
          <a:p>
            <a:pPr algn="ctr"/>
            <a:r>
              <a:rPr lang="es-CO" sz="2400" b="1" dirty="0" smtClean="0">
                <a:solidFill>
                  <a:schemeClr val="bg1"/>
                </a:solidFill>
              </a:rPr>
              <a:t>Secretarios de Educación Departamentales</a:t>
            </a:r>
            <a:endParaRPr lang="es-ES" sz="2400" b="1" dirty="0">
              <a:solidFill>
                <a:schemeClr val="bg1"/>
              </a:solidFill>
            </a:endParaRPr>
          </a:p>
        </p:txBody>
      </p:sp>
      <p:sp>
        <p:nvSpPr>
          <p:cNvPr id="7" name="6 Rectángulo"/>
          <p:cNvSpPr/>
          <p:nvPr/>
        </p:nvSpPr>
        <p:spPr>
          <a:xfrm>
            <a:off x="3473355" y="1877536"/>
            <a:ext cx="4572000" cy="707886"/>
          </a:xfrm>
          <a:prstGeom prst="rect">
            <a:avLst/>
          </a:prstGeom>
        </p:spPr>
        <p:txBody>
          <a:bodyPr>
            <a:spAutoFit/>
          </a:bodyPr>
          <a:lstStyle/>
          <a:p>
            <a:r>
              <a:rPr lang="es-CO" sz="2000" dirty="0" smtClean="0"/>
              <a:t>¿Cuántos predios educativos hay en el departamento?</a:t>
            </a:r>
            <a:endParaRPr lang="es-ES" sz="2000" dirty="0"/>
          </a:p>
        </p:txBody>
      </p:sp>
      <p:sp>
        <p:nvSpPr>
          <p:cNvPr id="8" name="7 CuadroTexto"/>
          <p:cNvSpPr txBox="1"/>
          <p:nvPr/>
        </p:nvSpPr>
        <p:spPr>
          <a:xfrm>
            <a:off x="3305027" y="3059363"/>
            <a:ext cx="5579666" cy="707886"/>
          </a:xfrm>
          <a:prstGeom prst="rect">
            <a:avLst/>
          </a:prstGeom>
          <a:noFill/>
        </p:spPr>
        <p:txBody>
          <a:bodyPr wrap="square" rtlCol="0">
            <a:spAutoFit/>
          </a:bodyPr>
          <a:lstStyle/>
          <a:p>
            <a:r>
              <a:rPr lang="es-CO" sz="2000" dirty="0" smtClean="0"/>
              <a:t>¿Cuántos alumnos estudian en los </a:t>
            </a:r>
          </a:p>
          <a:p>
            <a:r>
              <a:rPr lang="es-CO" sz="2000" dirty="0" smtClean="0"/>
              <a:t>establecimientos educativos del departamento?</a:t>
            </a:r>
            <a:endParaRPr lang="es-ES" sz="2000" dirty="0"/>
          </a:p>
        </p:txBody>
      </p:sp>
      <p:sp>
        <p:nvSpPr>
          <p:cNvPr id="9" name="8 CuadroTexto"/>
          <p:cNvSpPr txBox="1"/>
          <p:nvPr/>
        </p:nvSpPr>
        <p:spPr>
          <a:xfrm>
            <a:off x="3457427" y="4153458"/>
            <a:ext cx="5140662" cy="707886"/>
          </a:xfrm>
          <a:prstGeom prst="rect">
            <a:avLst/>
          </a:prstGeom>
          <a:noFill/>
        </p:spPr>
        <p:txBody>
          <a:bodyPr wrap="square" rtlCol="0">
            <a:spAutoFit/>
          </a:bodyPr>
          <a:lstStyle/>
          <a:p>
            <a:r>
              <a:rPr lang="es-CO" sz="2000" dirty="0" smtClean="0"/>
              <a:t>¿Cuántos establecimientos del departamento presentan problemas de accesibilidad?</a:t>
            </a:r>
            <a:endParaRPr lang="es-ES" sz="2000" dirty="0"/>
          </a:p>
        </p:txBody>
      </p:sp>
      <p:sp>
        <p:nvSpPr>
          <p:cNvPr id="10" name="9 CuadroTexto"/>
          <p:cNvSpPr txBox="1"/>
          <p:nvPr/>
        </p:nvSpPr>
        <p:spPr>
          <a:xfrm>
            <a:off x="3446054" y="5302144"/>
            <a:ext cx="5001910" cy="707886"/>
          </a:xfrm>
          <a:prstGeom prst="rect">
            <a:avLst/>
          </a:prstGeom>
          <a:noFill/>
        </p:spPr>
        <p:txBody>
          <a:bodyPr wrap="square" rtlCol="0">
            <a:spAutoFit/>
          </a:bodyPr>
          <a:lstStyle/>
          <a:p>
            <a:r>
              <a:rPr lang="es-CO" sz="2000" dirty="0" smtClean="0"/>
              <a:t>¿Cuántos establecimientos del departamento presentan problemas de hacinamiento?</a:t>
            </a:r>
            <a:endParaRPr lang="es-ES" sz="2000" dirty="0"/>
          </a:p>
        </p:txBody>
      </p:sp>
    </p:spTree>
    <p:extLst>
      <p:ext uri="{BB962C8B-B14F-4D97-AF65-F5344CB8AC3E}">
        <p14:creationId xmlns:p14="http://schemas.microsoft.com/office/powerpoint/2010/main" val="2069421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31 CuadroTexto"/>
          <p:cNvSpPr txBox="1"/>
          <p:nvPr/>
        </p:nvSpPr>
        <p:spPr>
          <a:xfrm>
            <a:off x="132735" y="57700"/>
            <a:ext cx="6415549" cy="782958"/>
          </a:xfrm>
          <a:prstGeom prst="rect">
            <a:avLst/>
          </a:prstGeom>
          <a:noFill/>
        </p:spPr>
        <p:txBody>
          <a:bodyPr wrap="square" rtlCol="0" anchor="ctr" anchorCtr="0">
            <a:noAutofit/>
          </a:bodyPr>
          <a:lstStyle/>
          <a:p>
            <a:r>
              <a:rPr lang="es-CO" sz="2800" b="1" dirty="0">
                <a:solidFill>
                  <a:schemeClr val="bg1"/>
                </a:solidFill>
              </a:rPr>
              <a:t>METODOLOGIA: </a:t>
            </a:r>
            <a:r>
              <a:rPr lang="es-CO" sz="2800" b="1" dirty="0" smtClean="0">
                <a:solidFill>
                  <a:schemeClr val="bg1"/>
                </a:solidFill>
              </a:rPr>
              <a:t>FASE 4</a:t>
            </a:r>
          </a:p>
          <a:p>
            <a:r>
              <a:rPr lang="es-CO" sz="2800" b="1" dirty="0" smtClean="0">
                <a:solidFill>
                  <a:schemeClr val="bg1"/>
                </a:solidFill>
              </a:rPr>
              <a:t>PREMISAS: LOGICA BASICA</a:t>
            </a:r>
            <a:endParaRPr lang="es-CO" sz="2800" b="1" dirty="0">
              <a:solidFill>
                <a:schemeClr val="bg1"/>
              </a:solidFill>
            </a:endParaRPr>
          </a:p>
        </p:txBody>
      </p:sp>
      <p:pic>
        <p:nvPicPr>
          <p:cNvPr id="1157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1648" y="1089631"/>
            <a:ext cx="6665502" cy="5665133"/>
          </a:xfrm>
          <a:prstGeom prst="rect">
            <a:avLst/>
          </a:prstGeom>
          <a:solidFill>
            <a:srgbClr val="7030A0">
              <a:alpha val="61176"/>
            </a:srgbClr>
          </a:solidFill>
          <a:ln>
            <a:solidFill>
              <a:srgbClr val="4A7EBB">
                <a:alpha val="41176"/>
              </a:srgbClr>
            </a:solidFill>
          </a:ln>
          <a:extLst/>
        </p:spPr>
      </p:pic>
      <p:sp>
        <p:nvSpPr>
          <p:cNvPr id="33" name="Text Box 30"/>
          <p:cNvSpPr txBox="1">
            <a:spLocks noChangeArrowheads="1"/>
          </p:cNvSpPr>
          <p:nvPr/>
        </p:nvSpPr>
        <p:spPr bwMode="auto">
          <a:xfrm>
            <a:off x="5184570" y="5389255"/>
            <a:ext cx="1527175" cy="17665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lnSpc>
                <a:spcPct val="80000"/>
              </a:lnSpc>
              <a:spcBef>
                <a:spcPct val="50000"/>
              </a:spcBef>
            </a:pPr>
            <a:r>
              <a:rPr lang="es-CO" altLang="es-CO" sz="1400" b="1" dirty="0">
                <a:solidFill>
                  <a:srgbClr val="000099"/>
                </a:solidFill>
              </a:rPr>
              <a:t>Colegio Don Bosco</a:t>
            </a:r>
            <a:endParaRPr lang="es-ES" altLang="es-CO" sz="1400" b="1" dirty="0">
              <a:solidFill>
                <a:srgbClr val="000099"/>
              </a:solidFill>
            </a:endParaRPr>
          </a:p>
        </p:txBody>
      </p:sp>
      <p:sp>
        <p:nvSpPr>
          <p:cNvPr id="34" name="Text Box 32"/>
          <p:cNvSpPr txBox="1">
            <a:spLocks noChangeArrowheads="1"/>
          </p:cNvSpPr>
          <p:nvPr/>
        </p:nvSpPr>
        <p:spPr bwMode="auto">
          <a:xfrm>
            <a:off x="2413461" y="3110733"/>
            <a:ext cx="1527175" cy="349006"/>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lnSpc>
                <a:spcPct val="80000"/>
              </a:lnSpc>
              <a:spcBef>
                <a:spcPct val="50000"/>
              </a:spcBef>
            </a:pPr>
            <a:r>
              <a:rPr lang="es-CO" altLang="es-CO" sz="1400" b="1" dirty="0">
                <a:solidFill>
                  <a:srgbClr val="000099"/>
                </a:solidFill>
              </a:rPr>
              <a:t>Colegio Simón </a:t>
            </a:r>
            <a:r>
              <a:rPr lang="es-CO" altLang="es-CO" sz="1400" b="1" dirty="0" smtClean="0">
                <a:solidFill>
                  <a:srgbClr val="000099"/>
                </a:solidFill>
              </a:rPr>
              <a:t>Bolívar</a:t>
            </a:r>
            <a:endParaRPr lang="es-ES" altLang="es-CO" sz="1400" b="1" dirty="0">
              <a:solidFill>
                <a:srgbClr val="000099"/>
              </a:solidFill>
            </a:endParaRPr>
          </a:p>
        </p:txBody>
      </p:sp>
      <p:sp>
        <p:nvSpPr>
          <p:cNvPr id="35" name="Text Box 33"/>
          <p:cNvSpPr txBox="1">
            <a:spLocks noChangeArrowheads="1"/>
          </p:cNvSpPr>
          <p:nvPr/>
        </p:nvSpPr>
        <p:spPr bwMode="auto">
          <a:xfrm>
            <a:off x="3744811" y="1602146"/>
            <a:ext cx="2076450" cy="17665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lnSpc>
                <a:spcPct val="80000"/>
              </a:lnSpc>
              <a:spcBef>
                <a:spcPct val="50000"/>
              </a:spcBef>
            </a:pPr>
            <a:r>
              <a:rPr lang="es-CO" altLang="es-CO" sz="1400" b="1" dirty="0">
                <a:solidFill>
                  <a:srgbClr val="000099"/>
                </a:solidFill>
              </a:rPr>
              <a:t>Colegio María Auxiliadora</a:t>
            </a:r>
            <a:endParaRPr lang="es-ES" altLang="es-CO" sz="1400" b="1" dirty="0">
              <a:solidFill>
                <a:srgbClr val="000099"/>
              </a:solidFill>
            </a:endParaRPr>
          </a:p>
        </p:txBody>
      </p:sp>
      <p:sp>
        <p:nvSpPr>
          <p:cNvPr id="2" name="1 Forma libre"/>
          <p:cNvSpPr/>
          <p:nvPr/>
        </p:nvSpPr>
        <p:spPr>
          <a:xfrm>
            <a:off x="3996813" y="1799303"/>
            <a:ext cx="1415845" cy="1401102"/>
          </a:xfrm>
          <a:custGeom>
            <a:avLst/>
            <a:gdLst>
              <a:gd name="connsiteX0" fmla="*/ 147484 w 1415845"/>
              <a:gd name="connsiteY0" fmla="*/ 58994 h 1401102"/>
              <a:gd name="connsiteX1" fmla="*/ 147484 w 1415845"/>
              <a:gd name="connsiteY1" fmla="*/ 58994 h 1401102"/>
              <a:gd name="connsiteX2" fmla="*/ 412955 w 1415845"/>
              <a:gd name="connsiteY2" fmla="*/ 88491 h 1401102"/>
              <a:gd name="connsiteX3" fmla="*/ 501445 w 1415845"/>
              <a:gd name="connsiteY3" fmla="*/ 103239 h 1401102"/>
              <a:gd name="connsiteX4" fmla="*/ 545690 w 1415845"/>
              <a:gd name="connsiteY4" fmla="*/ 117987 h 1401102"/>
              <a:gd name="connsiteX5" fmla="*/ 663677 w 1415845"/>
              <a:gd name="connsiteY5" fmla="*/ 132736 h 1401102"/>
              <a:gd name="connsiteX6" fmla="*/ 1415845 w 1415845"/>
              <a:gd name="connsiteY6" fmla="*/ 147484 h 1401102"/>
              <a:gd name="connsiteX7" fmla="*/ 1312606 w 1415845"/>
              <a:gd name="connsiteY7" fmla="*/ 1386349 h 1401102"/>
              <a:gd name="connsiteX8" fmla="*/ 973393 w 1415845"/>
              <a:gd name="connsiteY8" fmla="*/ 1386349 h 1401102"/>
              <a:gd name="connsiteX9" fmla="*/ 501445 w 1415845"/>
              <a:gd name="connsiteY9" fmla="*/ 1371600 h 1401102"/>
              <a:gd name="connsiteX10" fmla="*/ 191729 w 1415845"/>
              <a:gd name="connsiteY10" fmla="*/ 1342103 h 1401102"/>
              <a:gd name="connsiteX11" fmla="*/ 147484 w 1415845"/>
              <a:gd name="connsiteY11" fmla="*/ 1327355 h 1401102"/>
              <a:gd name="connsiteX12" fmla="*/ 88490 w 1415845"/>
              <a:gd name="connsiteY12" fmla="*/ 1312607 h 1401102"/>
              <a:gd name="connsiteX13" fmla="*/ 44245 w 1415845"/>
              <a:gd name="connsiteY13" fmla="*/ 1283110 h 1401102"/>
              <a:gd name="connsiteX14" fmla="*/ 0 w 1415845"/>
              <a:gd name="connsiteY14" fmla="*/ 1032387 h 1401102"/>
              <a:gd name="connsiteX15" fmla="*/ 29497 w 1415845"/>
              <a:gd name="connsiteY15" fmla="*/ 899652 h 1401102"/>
              <a:gd name="connsiteX16" fmla="*/ 58993 w 1415845"/>
              <a:gd name="connsiteY16" fmla="*/ 840658 h 1401102"/>
              <a:gd name="connsiteX17" fmla="*/ 73742 w 1415845"/>
              <a:gd name="connsiteY17" fmla="*/ 619432 h 1401102"/>
              <a:gd name="connsiteX18" fmla="*/ 103239 w 1415845"/>
              <a:gd name="connsiteY18" fmla="*/ 353962 h 1401102"/>
              <a:gd name="connsiteX19" fmla="*/ 117987 w 1415845"/>
              <a:gd name="connsiteY19" fmla="*/ 250723 h 1401102"/>
              <a:gd name="connsiteX20" fmla="*/ 132735 w 1415845"/>
              <a:gd name="connsiteY20" fmla="*/ 162232 h 1401102"/>
              <a:gd name="connsiteX21" fmla="*/ 132735 w 1415845"/>
              <a:gd name="connsiteY21" fmla="*/ 0 h 140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15845" h="1401102">
                <a:moveTo>
                  <a:pt x="147484" y="58994"/>
                </a:moveTo>
                <a:lnTo>
                  <a:pt x="147484" y="58994"/>
                </a:lnTo>
                <a:cubicBezTo>
                  <a:pt x="235974" y="68826"/>
                  <a:pt x="325131" y="73854"/>
                  <a:pt x="412955" y="88491"/>
                </a:cubicBezTo>
                <a:cubicBezTo>
                  <a:pt x="442452" y="93407"/>
                  <a:pt x="472254" y="96752"/>
                  <a:pt x="501445" y="103239"/>
                </a:cubicBezTo>
                <a:cubicBezTo>
                  <a:pt x="516621" y="106611"/>
                  <a:pt x="530395" y="115206"/>
                  <a:pt x="545690" y="117987"/>
                </a:cubicBezTo>
                <a:cubicBezTo>
                  <a:pt x="584686" y="125077"/>
                  <a:pt x="624159" y="129696"/>
                  <a:pt x="663677" y="132736"/>
                </a:cubicBezTo>
                <a:cubicBezTo>
                  <a:pt x="972383" y="156483"/>
                  <a:pt x="1057890" y="147484"/>
                  <a:pt x="1415845" y="147484"/>
                </a:cubicBezTo>
                <a:lnTo>
                  <a:pt x="1312606" y="1386349"/>
                </a:lnTo>
                <a:cubicBezTo>
                  <a:pt x="1059577" y="1411651"/>
                  <a:pt x="1268567" y="1399468"/>
                  <a:pt x="973393" y="1386349"/>
                </a:cubicBezTo>
                <a:cubicBezTo>
                  <a:pt x="816155" y="1379361"/>
                  <a:pt x="658761" y="1376516"/>
                  <a:pt x="501445" y="1371600"/>
                </a:cubicBezTo>
                <a:cubicBezTo>
                  <a:pt x="258784" y="1331157"/>
                  <a:pt x="643651" y="1392317"/>
                  <a:pt x="191729" y="1342103"/>
                </a:cubicBezTo>
                <a:cubicBezTo>
                  <a:pt x="176278" y="1340386"/>
                  <a:pt x="162432" y="1331626"/>
                  <a:pt x="147484" y="1327355"/>
                </a:cubicBezTo>
                <a:cubicBezTo>
                  <a:pt x="127994" y="1321787"/>
                  <a:pt x="108155" y="1317523"/>
                  <a:pt x="88490" y="1312607"/>
                </a:cubicBezTo>
                <a:lnTo>
                  <a:pt x="44245" y="1283110"/>
                </a:lnTo>
                <a:lnTo>
                  <a:pt x="0" y="1032387"/>
                </a:lnTo>
                <a:cubicBezTo>
                  <a:pt x="9832" y="988142"/>
                  <a:pt x="16168" y="942972"/>
                  <a:pt x="29497" y="899652"/>
                </a:cubicBezTo>
                <a:cubicBezTo>
                  <a:pt x="35963" y="878639"/>
                  <a:pt x="55564" y="862375"/>
                  <a:pt x="58993" y="840658"/>
                </a:cubicBezTo>
                <a:cubicBezTo>
                  <a:pt x="70519" y="767657"/>
                  <a:pt x="67051" y="693034"/>
                  <a:pt x="73742" y="619432"/>
                </a:cubicBezTo>
                <a:cubicBezTo>
                  <a:pt x="81803" y="530763"/>
                  <a:pt x="92631" y="442362"/>
                  <a:pt x="103239" y="353962"/>
                </a:cubicBezTo>
                <a:cubicBezTo>
                  <a:pt x="107381" y="319447"/>
                  <a:pt x="112272" y="285012"/>
                  <a:pt x="117987" y="250723"/>
                </a:cubicBezTo>
                <a:cubicBezTo>
                  <a:pt x="133699" y="156447"/>
                  <a:pt x="132735" y="205130"/>
                  <a:pt x="132735" y="162232"/>
                </a:cubicBezTo>
                <a:lnTo>
                  <a:pt x="132735" y="0"/>
                </a:lnTo>
              </a:path>
            </a:pathLst>
          </a:custGeom>
          <a:solidFill>
            <a:srgbClr val="FFFF00">
              <a:alpha val="50196"/>
            </a:srgbClr>
          </a:solidFill>
          <a:ln>
            <a:solidFill>
              <a:srgbClr val="4A7EBB">
                <a:alpha val="41176"/>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3" name="2 Forma libre"/>
          <p:cNvSpPr/>
          <p:nvPr/>
        </p:nvSpPr>
        <p:spPr>
          <a:xfrm>
            <a:off x="3908323" y="3229897"/>
            <a:ext cx="1386348" cy="1430593"/>
          </a:xfrm>
          <a:custGeom>
            <a:avLst/>
            <a:gdLst>
              <a:gd name="connsiteX0" fmla="*/ 147483 w 1386348"/>
              <a:gd name="connsiteY0" fmla="*/ 0 h 1430593"/>
              <a:gd name="connsiteX1" fmla="*/ 147483 w 1386348"/>
              <a:gd name="connsiteY1" fmla="*/ 0 h 1430593"/>
              <a:gd name="connsiteX2" fmla="*/ 353961 w 1386348"/>
              <a:gd name="connsiteY2" fmla="*/ 14748 h 1430593"/>
              <a:gd name="connsiteX3" fmla="*/ 486696 w 1386348"/>
              <a:gd name="connsiteY3" fmla="*/ 58993 h 1430593"/>
              <a:gd name="connsiteX4" fmla="*/ 530942 w 1386348"/>
              <a:gd name="connsiteY4" fmla="*/ 73742 h 1430593"/>
              <a:gd name="connsiteX5" fmla="*/ 796412 w 1386348"/>
              <a:gd name="connsiteY5" fmla="*/ 103238 h 1430593"/>
              <a:gd name="connsiteX6" fmla="*/ 899651 w 1386348"/>
              <a:gd name="connsiteY6" fmla="*/ 117987 h 1430593"/>
              <a:gd name="connsiteX7" fmla="*/ 1386348 w 1386348"/>
              <a:gd name="connsiteY7" fmla="*/ 117987 h 1430593"/>
              <a:gd name="connsiteX8" fmla="*/ 1356851 w 1386348"/>
              <a:gd name="connsiteY8" fmla="*/ 1430593 h 1430593"/>
              <a:gd name="connsiteX9" fmla="*/ 0 w 1386348"/>
              <a:gd name="connsiteY9" fmla="*/ 1430593 h 1430593"/>
              <a:gd name="connsiteX10" fmla="*/ 73742 w 1386348"/>
              <a:gd name="connsiteY10" fmla="*/ 1209368 h 1430593"/>
              <a:gd name="connsiteX11" fmla="*/ 88490 w 1386348"/>
              <a:gd name="connsiteY11" fmla="*/ 943897 h 1430593"/>
              <a:gd name="connsiteX12" fmla="*/ 103238 w 1386348"/>
              <a:gd name="connsiteY12" fmla="*/ 766916 h 1430593"/>
              <a:gd name="connsiteX13" fmla="*/ 117987 w 1386348"/>
              <a:gd name="connsiteY13" fmla="*/ 147484 h 1430593"/>
              <a:gd name="connsiteX14" fmla="*/ 147483 w 1386348"/>
              <a:gd name="connsiteY14" fmla="*/ 0 h 143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6348" h="1430593">
                <a:moveTo>
                  <a:pt x="147483" y="0"/>
                </a:moveTo>
                <a:lnTo>
                  <a:pt x="147483" y="0"/>
                </a:lnTo>
                <a:cubicBezTo>
                  <a:pt x="216309" y="4916"/>
                  <a:pt x="285980" y="2925"/>
                  <a:pt x="353961" y="14748"/>
                </a:cubicBezTo>
                <a:cubicBezTo>
                  <a:pt x="399910" y="22739"/>
                  <a:pt x="442451" y="44245"/>
                  <a:pt x="486696" y="58993"/>
                </a:cubicBezTo>
                <a:cubicBezTo>
                  <a:pt x="501445" y="63909"/>
                  <a:pt x="515473" y="72195"/>
                  <a:pt x="530942" y="73742"/>
                </a:cubicBezTo>
                <a:cubicBezTo>
                  <a:pt x="665796" y="87227"/>
                  <a:pt x="671170" y="86539"/>
                  <a:pt x="796412" y="103238"/>
                </a:cubicBezTo>
                <a:cubicBezTo>
                  <a:pt x="830869" y="107832"/>
                  <a:pt x="864899" y="117118"/>
                  <a:pt x="899651" y="117987"/>
                </a:cubicBezTo>
                <a:cubicBezTo>
                  <a:pt x="1061833" y="122042"/>
                  <a:pt x="1224116" y="117987"/>
                  <a:pt x="1386348" y="117987"/>
                </a:cubicBezTo>
                <a:lnTo>
                  <a:pt x="1356851" y="1430593"/>
                </a:lnTo>
                <a:lnTo>
                  <a:pt x="0" y="1430593"/>
                </a:lnTo>
                <a:lnTo>
                  <a:pt x="73742" y="1209368"/>
                </a:lnTo>
                <a:cubicBezTo>
                  <a:pt x="78658" y="1120878"/>
                  <a:pt x="82595" y="1032327"/>
                  <a:pt x="88490" y="943897"/>
                </a:cubicBezTo>
                <a:cubicBezTo>
                  <a:pt x="92428" y="884830"/>
                  <a:pt x="101047" y="826074"/>
                  <a:pt x="103238" y="766916"/>
                </a:cubicBezTo>
                <a:cubicBezTo>
                  <a:pt x="110882" y="560522"/>
                  <a:pt x="105104" y="353618"/>
                  <a:pt x="117987" y="147484"/>
                </a:cubicBezTo>
                <a:cubicBezTo>
                  <a:pt x="122213" y="79864"/>
                  <a:pt x="142567" y="24581"/>
                  <a:pt x="147483" y="0"/>
                </a:cubicBezTo>
                <a:close/>
              </a:path>
            </a:pathLst>
          </a:custGeom>
          <a:solidFill>
            <a:srgbClr val="FFFF00">
              <a:alpha val="50196"/>
            </a:srgbClr>
          </a:solidFill>
          <a:ln>
            <a:solidFill>
              <a:srgbClr val="4A7EBB">
                <a:alpha val="41176"/>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4" name="3 Forma libre"/>
          <p:cNvSpPr/>
          <p:nvPr/>
        </p:nvSpPr>
        <p:spPr>
          <a:xfrm>
            <a:off x="3878826" y="4793226"/>
            <a:ext cx="1519084" cy="1460090"/>
          </a:xfrm>
          <a:custGeom>
            <a:avLst/>
            <a:gdLst>
              <a:gd name="connsiteX0" fmla="*/ 88490 w 1519084"/>
              <a:gd name="connsiteY0" fmla="*/ 0 h 1460090"/>
              <a:gd name="connsiteX1" fmla="*/ 88490 w 1519084"/>
              <a:gd name="connsiteY1" fmla="*/ 0 h 1460090"/>
              <a:gd name="connsiteX2" fmla="*/ 221226 w 1519084"/>
              <a:gd name="connsiteY2" fmla="*/ 29497 h 1460090"/>
              <a:gd name="connsiteX3" fmla="*/ 412955 w 1519084"/>
              <a:gd name="connsiteY3" fmla="*/ 73742 h 1460090"/>
              <a:gd name="connsiteX4" fmla="*/ 560439 w 1519084"/>
              <a:gd name="connsiteY4" fmla="*/ 88490 h 1460090"/>
              <a:gd name="connsiteX5" fmla="*/ 1474839 w 1519084"/>
              <a:gd name="connsiteY5" fmla="*/ 117987 h 1460090"/>
              <a:gd name="connsiteX6" fmla="*/ 1519084 w 1519084"/>
              <a:gd name="connsiteY6" fmla="*/ 191729 h 1460090"/>
              <a:gd name="connsiteX7" fmla="*/ 1474839 w 1519084"/>
              <a:gd name="connsiteY7" fmla="*/ 309716 h 1460090"/>
              <a:gd name="connsiteX8" fmla="*/ 1460090 w 1519084"/>
              <a:gd name="connsiteY8" fmla="*/ 353961 h 1460090"/>
              <a:gd name="connsiteX9" fmla="*/ 1401097 w 1519084"/>
              <a:gd name="connsiteY9" fmla="*/ 398206 h 1460090"/>
              <a:gd name="connsiteX10" fmla="*/ 1268361 w 1519084"/>
              <a:gd name="connsiteY10" fmla="*/ 501445 h 1460090"/>
              <a:gd name="connsiteX11" fmla="*/ 1253613 w 1519084"/>
              <a:gd name="connsiteY11" fmla="*/ 545690 h 1460090"/>
              <a:gd name="connsiteX12" fmla="*/ 1194619 w 1519084"/>
              <a:gd name="connsiteY12" fmla="*/ 634180 h 1460090"/>
              <a:gd name="connsiteX13" fmla="*/ 1179871 w 1519084"/>
              <a:gd name="connsiteY13" fmla="*/ 678426 h 1460090"/>
              <a:gd name="connsiteX14" fmla="*/ 1120877 w 1519084"/>
              <a:gd name="connsiteY14" fmla="*/ 766916 h 1460090"/>
              <a:gd name="connsiteX15" fmla="*/ 1091380 w 1519084"/>
              <a:gd name="connsiteY15" fmla="*/ 855406 h 1460090"/>
              <a:gd name="connsiteX16" fmla="*/ 1017639 w 1519084"/>
              <a:gd name="connsiteY16" fmla="*/ 943897 h 1460090"/>
              <a:gd name="connsiteX17" fmla="*/ 1002890 w 1519084"/>
              <a:gd name="connsiteY17" fmla="*/ 988142 h 1460090"/>
              <a:gd name="connsiteX18" fmla="*/ 973393 w 1519084"/>
              <a:gd name="connsiteY18" fmla="*/ 1047135 h 1460090"/>
              <a:gd name="connsiteX19" fmla="*/ 958645 w 1519084"/>
              <a:gd name="connsiteY19" fmla="*/ 1091380 h 1460090"/>
              <a:gd name="connsiteX20" fmla="*/ 899651 w 1519084"/>
              <a:gd name="connsiteY20" fmla="*/ 1194619 h 1460090"/>
              <a:gd name="connsiteX21" fmla="*/ 884903 w 1519084"/>
              <a:gd name="connsiteY21" fmla="*/ 1253613 h 1460090"/>
              <a:gd name="connsiteX22" fmla="*/ 825909 w 1519084"/>
              <a:gd name="connsiteY22" fmla="*/ 1342103 h 1460090"/>
              <a:gd name="connsiteX23" fmla="*/ 811161 w 1519084"/>
              <a:gd name="connsiteY23" fmla="*/ 1386348 h 1460090"/>
              <a:gd name="connsiteX24" fmla="*/ 781664 w 1519084"/>
              <a:gd name="connsiteY24" fmla="*/ 1430593 h 1460090"/>
              <a:gd name="connsiteX25" fmla="*/ 766916 w 1519084"/>
              <a:gd name="connsiteY25" fmla="*/ 1460090 h 1460090"/>
              <a:gd name="connsiteX26" fmla="*/ 0 w 1519084"/>
              <a:gd name="connsiteY26" fmla="*/ 1460090 h 1460090"/>
              <a:gd name="connsiteX27" fmla="*/ 58993 w 1519084"/>
              <a:gd name="connsiteY27" fmla="*/ 44245 h 146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19084" h="1460090">
                <a:moveTo>
                  <a:pt x="88490" y="0"/>
                </a:moveTo>
                <a:lnTo>
                  <a:pt x="88490" y="0"/>
                </a:lnTo>
                <a:lnTo>
                  <a:pt x="221226" y="29497"/>
                </a:lnTo>
                <a:cubicBezTo>
                  <a:pt x="264026" y="39568"/>
                  <a:pt x="360990" y="66813"/>
                  <a:pt x="412955" y="73742"/>
                </a:cubicBezTo>
                <a:cubicBezTo>
                  <a:pt x="461928" y="80272"/>
                  <a:pt x="511109" y="85749"/>
                  <a:pt x="560439" y="88490"/>
                </a:cubicBezTo>
                <a:cubicBezTo>
                  <a:pt x="1163714" y="122005"/>
                  <a:pt x="1047618" y="117987"/>
                  <a:pt x="1474839" y="117987"/>
                </a:cubicBezTo>
                <a:lnTo>
                  <a:pt x="1519084" y="191729"/>
                </a:lnTo>
                <a:cubicBezTo>
                  <a:pt x="1504336" y="231058"/>
                  <a:pt x="1489193" y="270242"/>
                  <a:pt x="1474839" y="309716"/>
                </a:cubicBezTo>
                <a:cubicBezTo>
                  <a:pt x="1469526" y="324326"/>
                  <a:pt x="1470042" y="342018"/>
                  <a:pt x="1460090" y="353961"/>
                </a:cubicBezTo>
                <a:cubicBezTo>
                  <a:pt x="1444354" y="372844"/>
                  <a:pt x="1421234" y="384110"/>
                  <a:pt x="1401097" y="398206"/>
                </a:cubicBezTo>
                <a:cubicBezTo>
                  <a:pt x="1283491" y="480531"/>
                  <a:pt x="1344593" y="425213"/>
                  <a:pt x="1268361" y="501445"/>
                </a:cubicBezTo>
                <a:cubicBezTo>
                  <a:pt x="1263445" y="516193"/>
                  <a:pt x="1261163" y="532100"/>
                  <a:pt x="1253613" y="545690"/>
                </a:cubicBezTo>
                <a:cubicBezTo>
                  <a:pt x="1236397" y="576679"/>
                  <a:pt x="1194619" y="634180"/>
                  <a:pt x="1194619" y="634180"/>
                </a:cubicBezTo>
                <a:cubicBezTo>
                  <a:pt x="1189703" y="648929"/>
                  <a:pt x="1187421" y="664836"/>
                  <a:pt x="1179871" y="678426"/>
                </a:cubicBezTo>
                <a:cubicBezTo>
                  <a:pt x="1162655" y="709416"/>
                  <a:pt x="1120877" y="766916"/>
                  <a:pt x="1120877" y="766916"/>
                </a:cubicBezTo>
                <a:cubicBezTo>
                  <a:pt x="1111045" y="796413"/>
                  <a:pt x="1113366" y="833420"/>
                  <a:pt x="1091380" y="855406"/>
                </a:cubicBezTo>
                <a:cubicBezTo>
                  <a:pt x="1058759" y="888027"/>
                  <a:pt x="1038174" y="902827"/>
                  <a:pt x="1017639" y="943897"/>
                </a:cubicBezTo>
                <a:cubicBezTo>
                  <a:pt x="1010687" y="957802"/>
                  <a:pt x="1009014" y="973853"/>
                  <a:pt x="1002890" y="988142"/>
                </a:cubicBezTo>
                <a:cubicBezTo>
                  <a:pt x="994229" y="1008350"/>
                  <a:pt x="982054" y="1026927"/>
                  <a:pt x="973393" y="1047135"/>
                </a:cubicBezTo>
                <a:cubicBezTo>
                  <a:pt x="967269" y="1061424"/>
                  <a:pt x="964769" y="1077091"/>
                  <a:pt x="958645" y="1091380"/>
                </a:cubicBezTo>
                <a:cubicBezTo>
                  <a:pt x="936191" y="1143774"/>
                  <a:pt x="929275" y="1150184"/>
                  <a:pt x="899651" y="1194619"/>
                </a:cubicBezTo>
                <a:cubicBezTo>
                  <a:pt x="894735" y="1214284"/>
                  <a:pt x="893968" y="1235483"/>
                  <a:pt x="884903" y="1253613"/>
                </a:cubicBezTo>
                <a:cubicBezTo>
                  <a:pt x="869049" y="1285321"/>
                  <a:pt x="825909" y="1342103"/>
                  <a:pt x="825909" y="1342103"/>
                </a:cubicBezTo>
                <a:cubicBezTo>
                  <a:pt x="820993" y="1356851"/>
                  <a:pt x="818113" y="1372443"/>
                  <a:pt x="811161" y="1386348"/>
                </a:cubicBezTo>
                <a:cubicBezTo>
                  <a:pt x="803234" y="1402202"/>
                  <a:pt x="790784" y="1415394"/>
                  <a:pt x="781664" y="1430593"/>
                </a:cubicBezTo>
                <a:cubicBezTo>
                  <a:pt x="776008" y="1440019"/>
                  <a:pt x="771832" y="1450258"/>
                  <a:pt x="766916" y="1460090"/>
                </a:cubicBezTo>
                <a:lnTo>
                  <a:pt x="0" y="1460090"/>
                </a:lnTo>
                <a:lnTo>
                  <a:pt x="58993" y="44245"/>
                </a:lnTo>
              </a:path>
            </a:pathLst>
          </a:custGeom>
          <a:solidFill>
            <a:srgbClr val="FFFF00">
              <a:alpha val="50196"/>
            </a:srgbClr>
          </a:solidFill>
          <a:ln>
            <a:solidFill>
              <a:srgbClr val="4A7EBB">
                <a:alpha val="41176"/>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39" name="38 Forma libre"/>
          <p:cNvSpPr/>
          <p:nvPr/>
        </p:nvSpPr>
        <p:spPr>
          <a:xfrm>
            <a:off x="1474839" y="4660490"/>
            <a:ext cx="589935" cy="589936"/>
          </a:xfrm>
          <a:custGeom>
            <a:avLst/>
            <a:gdLst>
              <a:gd name="connsiteX0" fmla="*/ 58993 w 589935"/>
              <a:gd name="connsiteY0" fmla="*/ 0 h 589936"/>
              <a:gd name="connsiteX1" fmla="*/ 58993 w 589935"/>
              <a:gd name="connsiteY1" fmla="*/ 0 h 589936"/>
              <a:gd name="connsiteX2" fmla="*/ 206477 w 589935"/>
              <a:gd name="connsiteY2" fmla="*/ 14749 h 589936"/>
              <a:gd name="connsiteX3" fmla="*/ 412955 w 589935"/>
              <a:gd name="connsiteY3" fmla="*/ 29497 h 589936"/>
              <a:gd name="connsiteX4" fmla="*/ 516193 w 589935"/>
              <a:gd name="connsiteY4" fmla="*/ 58994 h 589936"/>
              <a:gd name="connsiteX5" fmla="*/ 589935 w 589935"/>
              <a:gd name="connsiteY5" fmla="*/ 73742 h 589936"/>
              <a:gd name="connsiteX6" fmla="*/ 575187 w 589935"/>
              <a:gd name="connsiteY6" fmla="*/ 442452 h 589936"/>
              <a:gd name="connsiteX7" fmla="*/ 545690 w 589935"/>
              <a:gd name="connsiteY7" fmla="*/ 530942 h 589936"/>
              <a:gd name="connsiteX8" fmla="*/ 530942 w 589935"/>
              <a:gd name="connsiteY8" fmla="*/ 589936 h 589936"/>
              <a:gd name="connsiteX9" fmla="*/ 235974 w 589935"/>
              <a:gd name="connsiteY9" fmla="*/ 575187 h 589936"/>
              <a:gd name="connsiteX10" fmla="*/ 147484 w 589935"/>
              <a:gd name="connsiteY10" fmla="*/ 545691 h 589936"/>
              <a:gd name="connsiteX11" fmla="*/ 0 w 589935"/>
              <a:gd name="connsiteY11" fmla="*/ 530942 h 589936"/>
              <a:gd name="connsiteX12" fmla="*/ 29496 w 589935"/>
              <a:gd name="connsiteY12" fmla="*/ 191729 h 589936"/>
              <a:gd name="connsiteX13" fmla="*/ 58993 w 589935"/>
              <a:gd name="connsiteY13" fmla="*/ 103239 h 589936"/>
              <a:gd name="connsiteX14" fmla="*/ 73742 w 589935"/>
              <a:gd name="connsiteY14" fmla="*/ 58994 h 589936"/>
              <a:gd name="connsiteX15" fmla="*/ 58993 w 589935"/>
              <a:gd name="connsiteY15" fmla="*/ 0 h 58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935" h="589936">
                <a:moveTo>
                  <a:pt x="58993" y="0"/>
                </a:moveTo>
                <a:lnTo>
                  <a:pt x="58993" y="0"/>
                </a:lnTo>
                <a:lnTo>
                  <a:pt x="206477" y="14749"/>
                </a:lnTo>
                <a:cubicBezTo>
                  <a:pt x="275240" y="20479"/>
                  <a:pt x="344376" y="21877"/>
                  <a:pt x="412955" y="29497"/>
                </a:cubicBezTo>
                <a:cubicBezTo>
                  <a:pt x="462620" y="35015"/>
                  <a:pt x="471441" y="47806"/>
                  <a:pt x="516193" y="58994"/>
                </a:cubicBezTo>
                <a:cubicBezTo>
                  <a:pt x="540512" y="65074"/>
                  <a:pt x="565354" y="68826"/>
                  <a:pt x="589935" y="73742"/>
                </a:cubicBezTo>
                <a:cubicBezTo>
                  <a:pt x="585019" y="196645"/>
                  <a:pt x="587035" y="320022"/>
                  <a:pt x="575187" y="442452"/>
                </a:cubicBezTo>
                <a:cubicBezTo>
                  <a:pt x="572192" y="473400"/>
                  <a:pt x="553231" y="500778"/>
                  <a:pt x="545690" y="530942"/>
                </a:cubicBezTo>
                <a:lnTo>
                  <a:pt x="530942" y="589936"/>
                </a:lnTo>
                <a:cubicBezTo>
                  <a:pt x="432619" y="585020"/>
                  <a:pt x="333771" y="586471"/>
                  <a:pt x="235974" y="575187"/>
                </a:cubicBezTo>
                <a:cubicBezTo>
                  <a:pt x="205087" y="571623"/>
                  <a:pt x="178422" y="548785"/>
                  <a:pt x="147484" y="545691"/>
                </a:cubicBezTo>
                <a:lnTo>
                  <a:pt x="0" y="530942"/>
                </a:lnTo>
                <a:cubicBezTo>
                  <a:pt x="50782" y="378593"/>
                  <a:pt x="-17079" y="595376"/>
                  <a:pt x="29496" y="191729"/>
                </a:cubicBezTo>
                <a:cubicBezTo>
                  <a:pt x="33060" y="160842"/>
                  <a:pt x="49161" y="132736"/>
                  <a:pt x="58993" y="103239"/>
                </a:cubicBezTo>
                <a:cubicBezTo>
                  <a:pt x="63909" y="88491"/>
                  <a:pt x="73742" y="74540"/>
                  <a:pt x="73742" y="58994"/>
                </a:cubicBezTo>
                <a:lnTo>
                  <a:pt x="58993" y="0"/>
                </a:lnTo>
                <a:close/>
              </a:path>
            </a:pathLst>
          </a:custGeom>
          <a:solidFill>
            <a:srgbClr val="FF0000">
              <a:alpha val="47451"/>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40" name="39 Forma libre"/>
          <p:cNvSpPr/>
          <p:nvPr/>
        </p:nvSpPr>
        <p:spPr>
          <a:xfrm>
            <a:off x="1155890" y="3034761"/>
            <a:ext cx="363194" cy="445858"/>
          </a:xfrm>
          <a:custGeom>
            <a:avLst/>
            <a:gdLst>
              <a:gd name="connsiteX0" fmla="*/ 318949 w 363194"/>
              <a:gd name="connsiteY0" fmla="*/ 32904 h 445858"/>
              <a:gd name="connsiteX1" fmla="*/ 318949 w 363194"/>
              <a:gd name="connsiteY1" fmla="*/ 32904 h 445858"/>
              <a:gd name="connsiteX2" fmla="*/ 363194 w 363194"/>
              <a:gd name="connsiteY2" fmla="*/ 357368 h 445858"/>
              <a:gd name="connsiteX3" fmla="*/ 348445 w 363194"/>
              <a:gd name="connsiteY3" fmla="*/ 445858 h 445858"/>
              <a:gd name="connsiteX4" fmla="*/ 97723 w 363194"/>
              <a:gd name="connsiteY4" fmla="*/ 431110 h 445858"/>
              <a:gd name="connsiteX5" fmla="*/ 68226 w 363194"/>
              <a:gd name="connsiteY5" fmla="*/ 32904 h 445858"/>
              <a:gd name="connsiteX6" fmla="*/ 318949 w 363194"/>
              <a:gd name="connsiteY6" fmla="*/ 32904 h 44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194" h="445858">
                <a:moveTo>
                  <a:pt x="318949" y="32904"/>
                </a:moveTo>
                <a:lnTo>
                  <a:pt x="318949" y="32904"/>
                </a:lnTo>
                <a:cubicBezTo>
                  <a:pt x="349462" y="170217"/>
                  <a:pt x="363194" y="202464"/>
                  <a:pt x="363194" y="357368"/>
                </a:cubicBezTo>
                <a:cubicBezTo>
                  <a:pt x="363194" y="387272"/>
                  <a:pt x="353361" y="416361"/>
                  <a:pt x="348445" y="445858"/>
                </a:cubicBezTo>
                <a:cubicBezTo>
                  <a:pt x="264871" y="440942"/>
                  <a:pt x="181026" y="439440"/>
                  <a:pt x="97723" y="431110"/>
                </a:cubicBezTo>
                <a:cubicBezTo>
                  <a:pt x="-62565" y="415082"/>
                  <a:pt x="9217" y="109615"/>
                  <a:pt x="68226" y="32904"/>
                </a:cubicBezTo>
                <a:cubicBezTo>
                  <a:pt x="125177" y="-41132"/>
                  <a:pt x="277162" y="32904"/>
                  <a:pt x="318949" y="32904"/>
                </a:cubicBezTo>
                <a:close/>
              </a:path>
            </a:pathLst>
          </a:custGeom>
          <a:solidFill>
            <a:srgbClr val="FF0000">
              <a:alpha val="47451"/>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41" name="40 Forma libre"/>
          <p:cNvSpPr/>
          <p:nvPr/>
        </p:nvSpPr>
        <p:spPr>
          <a:xfrm>
            <a:off x="6740013" y="2610465"/>
            <a:ext cx="798222" cy="693174"/>
          </a:xfrm>
          <a:custGeom>
            <a:avLst/>
            <a:gdLst>
              <a:gd name="connsiteX0" fmla="*/ 324464 w 798222"/>
              <a:gd name="connsiteY0" fmla="*/ 0 h 693174"/>
              <a:gd name="connsiteX1" fmla="*/ 324464 w 798222"/>
              <a:gd name="connsiteY1" fmla="*/ 0 h 693174"/>
              <a:gd name="connsiteX2" fmla="*/ 457200 w 798222"/>
              <a:gd name="connsiteY2" fmla="*/ 29496 h 693174"/>
              <a:gd name="connsiteX3" fmla="*/ 575187 w 798222"/>
              <a:gd name="connsiteY3" fmla="*/ 88490 h 693174"/>
              <a:gd name="connsiteX4" fmla="*/ 619432 w 798222"/>
              <a:gd name="connsiteY4" fmla="*/ 147483 h 693174"/>
              <a:gd name="connsiteX5" fmla="*/ 707922 w 798222"/>
              <a:gd name="connsiteY5" fmla="*/ 206477 h 693174"/>
              <a:gd name="connsiteX6" fmla="*/ 752168 w 798222"/>
              <a:gd name="connsiteY6" fmla="*/ 250722 h 693174"/>
              <a:gd name="connsiteX7" fmla="*/ 781664 w 798222"/>
              <a:gd name="connsiteY7" fmla="*/ 309716 h 693174"/>
              <a:gd name="connsiteX8" fmla="*/ 781664 w 798222"/>
              <a:gd name="connsiteY8" fmla="*/ 471948 h 693174"/>
              <a:gd name="connsiteX9" fmla="*/ 737419 w 798222"/>
              <a:gd name="connsiteY9" fmla="*/ 486696 h 693174"/>
              <a:gd name="connsiteX10" fmla="*/ 678426 w 798222"/>
              <a:gd name="connsiteY10" fmla="*/ 560438 h 693174"/>
              <a:gd name="connsiteX11" fmla="*/ 604684 w 798222"/>
              <a:gd name="connsiteY11" fmla="*/ 663677 h 693174"/>
              <a:gd name="connsiteX12" fmla="*/ 560439 w 798222"/>
              <a:gd name="connsiteY12" fmla="*/ 693174 h 693174"/>
              <a:gd name="connsiteX13" fmla="*/ 324464 w 798222"/>
              <a:gd name="connsiteY13" fmla="*/ 663677 h 693174"/>
              <a:gd name="connsiteX14" fmla="*/ 280219 w 798222"/>
              <a:gd name="connsiteY14" fmla="*/ 634180 h 693174"/>
              <a:gd name="connsiteX15" fmla="*/ 235974 w 798222"/>
              <a:gd name="connsiteY15" fmla="*/ 619432 h 693174"/>
              <a:gd name="connsiteX16" fmla="*/ 103239 w 798222"/>
              <a:gd name="connsiteY16" fmla="*/ 545690 h 693174"/>
              <a:gd name="connsiteX17" fmla="*/ 29497 w 798222"/>
              <a:gd name="connsiteY17" fmla="*/ 442451 h 693174"/>
              <a:gd name="connsiteX18" fmla="*/ 0 w 798222"/>
              <a:gd name="connsiteY18" fmla="*/ 353961 h 693174"/>
              <a:gd name="connsiteX19" fmla="*/ 44245 w 798222"/>
              <a:gd name="connsiteY19" fmla="*/ 250722 h 693174"/>
              <a:gd name="connsiteX20" fmla="*/ 103239 w 798222"/>
              <a:gd name="connsiteY20" fmla="*/ 162232 h 693174"/>
              <a:gd name="connsiteX21" fmla="*/ 117987 w 798222"/>
              <a:gd name="connsiteY21" fmla="*/ 117987 h 693174"/>
              <a:gd name="connsiteX22" fmla="*/ 206477 w 798222"/>
              <a:gd name="connsiteY22" fmla="*/ 73741 h 693174"/>
              <a:gd name="connsiteX23" fmla="*/ 324464 w 798222"/>
              <a:gd name="connsiteY23" fmla="*/ 0 h 69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8222" h="693174">
                <a:moveTo>
                  <a:pt x="324464" y="0"/>
                </a:moveTo>
                <a:lnTo>
                  <a:pt x="324464" y="0"/>
                </a:lnTo>
                <a:cubicBezTo>
                  <a:pt x="368709" y="9832"/>
                  <a:pt x="414459" y="14411"/>
                  <a:pt x="457200" y="29496"/>
                </a:cubicBezTo>
                <a:cubicBezTo>
                  <a:pt x="498664" y="44130"/>
                  <a:pt x="575187" y="88490"/>
                  <a:pt x="575187" y="88490"/>
                </a:cubicBezTo>
                <a:cubicBezTo>
                  <a:pt x="589935" y="108154"/>
                  <a:pt x="601060" y="131153"/>
                  <a:pt x="619432" y="147483"/>
                </a:cubicBezTo>
                <a:cubicBezTo>
                  <a:pt x="645928" y="171035"/>
                  <a:pt x="682854" y="181410"/>
                  <a:pt x="707922" y="206477"/>
                </a:cubicBezTo>
                <a:lnTo>
                  <a:pt x="752168" y="250722"/>
                </a:lnTo>
                <a:cubicBezTo>
                  <a:pt x="762000" y="270387"/>
                  <a:pt x="773944" y="289130"/>
                  <a:pt x="781664" y="309716"/>
                </a:cubicBezTo>
                <a:cubicBezTo>
                  <a:pt x="800462" y="359844"/>
                  <a:pt x="806796" y="421685"/>
                  <a:pt x="781664" y="471948"/>
                </a:cubicBezTo>
                <a:cubicBezTo>
                  <a:pt x="774712" y="485853"/>
                  <a:pt x="752167" y="481780"/>
                  <a:pt x="737419" y="486696"/>
                </a:cubicBezTo>
                <a:cubicBezTo>
                  <a:pt x="662833" y="536421"/>
                  <a:pt x="714045" y="489200"/>
                  <a:pt x="678426" y="560438"/>
                </a:cubicBezTo>
                <a:cubicBezTo>
                  <a:pt x="670053" y="577185"/>
                  <a:pt x="611362" y="656999"/>
                  <a:pt x="604684" y="663677"/>
                </a:cubicBezTo>
                <a:cubicBezTo>
                  <a:pt x="592150" y="676211"/>
                  <a:pt x="575187" y="683342"/>
                  <a:pt x="560439" y="693174"/>
                </a:cubicBezTo>
                <a:cubicBezTo>
                  <a:pt x="481781" y="683342"/>
                  <a:pt x="402034" y="680008"/>
                  <a:pt x="324464" y="663677"/>
                </a:cubicBezTo>
                <a:cubicBezTo>
                  <a:pt x="307119" y="660025"/>
                  <a:pt x="296073" y="642107"/>
                  <a:pt x="280219" y="634180"/>
                </a:cubicBezTo>
                <a:cubicBezTo>
                  <a:pt x="266314" y="627228"/>
                  <a:pt x="250722" y="624348"/>
                  <a:pt x="235974" y="619432"/>
                </a:cubicBezTo>
                <a:cubicBezTo>
                  <a:pt x="134549" y="551815"/>
                  <a:pt x="181116" y="571648"/>
                  <a:pt x="103239" y="545690"/>
                </a:cubicBezTo>
                <a:cubicBezTo>
                  <a:pt x="55722" y="498174"/>
                  <a:pt x="55381" y="507161"/>
                  <a:pt x="29497" y="442451"/>
                </a:cubicBezTo>
                <a:cubicBezTo>
                  <a:pt x="17950" y="413583"/>
                  <a:pt x="0" y="353961"/>
                  <a:pt x="0" y="353961"/>
                </a:cubicBezTo>
                <a:cubicBezTo>
                  <a:pt x="15257" y="308188"/>
                  <a:pt x="16908" y="296284"/>
                  <a:pt x="44245" y="250722"/>
                </a:cubicBezTo>
                <a:cubicBezTo>
                  <a:pt x="62484" y="220323"/>
                  <a:pt x="103239" y="162232"/>
                  <a:pt x="103239" y="162232"/>
                </a:cubicBezTo>
                <a:cubicBezTo>
                  <a:pt x="108155" y="147484"/>
                  <a:pt x="108276" y="130126"/>
                  <a:pt x="117987" y="117987"/>
                </a:cubicBezTo>
                <a:cubicBezTo>
                  <a:pt x="146163" y="82766"/>
                  <a:pt x="170854" y="91552"/>
                  <a:pt x="206477" y="73741"/>
                </a:cubicBezTo>
                <a:cubicBezTo>
                  <a:pt x="243689" y="55135"/>
                  <a:pt x="304800" y="12290"/>
                  <a:pt x="324464" y="0"/>
                </a:cubicBezTo>
                <a:close/>
              </a:path>
            </a:pathLst>
          </a:custGeom>
          <a:solidFill>
            <a:srgbClr val="FF7C80">
              <a:alpha val="49020"/>
            </a:srgbClr>
          </a:solidFill>
          <a:ln>
            <a:solidFill>
              <a:srgbClr val="FF7C8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42" name="41 Forma libre"/>
          <p:cNvSpPr/>
          <p:nvPr/>
        </p:nvSpPr>
        <p:spPr>
          <a:xfrm>
            <a:off x="6946490" y="1401097"/>
            <a:ext cx="664323" cy="471948"/>
          </a:xfrm>
          <a:custGeom>
            <a:avLst/>
            <a:gdLst>
              <a:gd name="connsiteX0" fmla="*/ 162233 w 664323"/>
              <a:gd name="connsiteY0" fmla="*/ 0 h 471948"/>
              <a:gd name="connsiteX1" fmla="*/ 162233 w 664323"/>
              <a:gd name="connsiteY1" fmla="*/ 0 h 471948"/>
              <a:gd name="connsiteX2" fmla="*/ 368710 w 664323"/>
              <a:gd name="connsiteY2" fmla="*/ 14748 h 471948"/>
              <a:gd name="connsiteX3" fmla="*/ 412955 w 664323"/>
              <a:gd name="connsiteY3" fmla="*/ 29497 h 471948"/>
              <a:gd name="connsiteX4" fmla="*/ 560439 w 664323"/>
              <a:gd name="connsiteY4" fmla="*/ 73742 h 471948"/>
              <a:gd name="connsiteX5" fmla="*/ 604684 w 664323"/>
              <a:gd name="connsiteY5" fmla="*/ 103238 h 471948"/>
              <a:gd name="connsiteX6" fmla="*/ 663678 w 664323"/>
              <a:gd name="connsiteY6" fmla="*/ 235974 h 471948"/>
              <a:gd name="connsiteX7" fmla="*/ 648929 w 664323"/>
              <a:gd name="connsiteY7" fmla="*/ 471948 h 471948"/>
              <a:gd name="connsiteX8" fmla="*/ 265471 w 664323"/>
              <a:gd name="connsiteY8" fmla="*/ 457200 h 471948"/>
              <a:gd name="connsiteX9" fmla="*/ 206478 w 664323"/>
              <a:gd name="connsiteY9" fmla="*/ 442451 h 471948"/>
              <a:gd name="connsiteX10" fmla="*/ 0 w 664323"/>
              <a:gd name="connsiteY10" fmla="*/ 412955 h 471948"/>
              <a:gd name="connsiteX11" fmla="*/ 44245 w 664323"/>
              <a:gd name="connsiteY11" fmla="*/ 221226 h 471948"/>
              <a:gd name="connsiteX12" fmla="*/ 58994 w 664323"/>
              <a:gd name="connsiteY12" fmla="*/ 117987 h 471948"/>
              <a:gd name="connsiteX13" fmla="*/ 88491 w 664323"/>
              <a:gd name="connsiteY13" fmla="*/ 29497 h 471948"/>
              <a:gd name="connsiteX14" fmla="*/ 368710 w 664323"/>
              <a:gd name="connsiteY14" fmla="*/ 0 h 47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4323" h="471948">
                <a:moveTo>
                  <a:pt x="162233" y="0"/>
                </a:moveTo>
                <a:lnTo>
                  <a:pt x="162233" y="0"/>
                </a:lnTo>
                <a:cubicBezTo>
                  <a:pt x="231059" y="4916"/>
                  <a:pt x="300182" y="6686"/>
                  <a:pt x="368710" y="14748"/>
                </a:cubicBezTo>
                <a:cubicBezTo>
                  <a:pt x="384150" y="16564"/>
                  <a:pt x="398007" y="25226"/>
                  <a:pt x="412955" y="29497"/>
                </a:cubicBezTo>
                <a:cubicBezTo>
                  <a:pt x="449028" y="39804"/>
                  <a:pt x="534147" y="56215"/>
                  <a:pt x="560439" y="73742"/>
                </a:cubicBezTo>
                <a:lnTo>
                  <a:pt x="604684" y="103238"/>
                </a:lnTo>
                <a:cubicBezTo>
                  <a:pt x="615567" y="125003"/>
                  <a:pt x="662687" y="215161"/>
                  <a:pt x="663678" y="235974"/>
                </a:cubicBezTo>
                <a:cubicBezTo>
                  <a:pt x="667427" y="314696"/>
                  <a:pt x="653845" y="393290"/>
                  <a:pt x="648929" y="471948"/>
                </a:cubicBezTo>
                <a:cubicBezTo>
                  <a:pt x="521110" y="467032"/>
                  <a:pt x="393102" y="465709"/>
                  <a:pt x="265471" y="457200"/>
                </a:cubicBezTo>
                <a:cubicBezTo>
                  <a:pt x="245246" y="455852"/>
                  <a:pt x="226354" y="446426"/>
                  <a:pt x="206478" y="442451"/>
                </a:cubicBezTo>
                <a:cubicBezTo>
                  <a:pt x="135605" y="428276"/>
                  <a:pt x="72491" y="422016"/>
                  <a:pt x="0" y="412955"/>
                </a:cubicBezTo>
                <a:cubicBezTo>
                  <a:pt x="28081" y="328715"/>
                  <a:pt x="19835" y="359550"/>
                  <a:pt x="44245" y="221226"/>
                </a:cubicBezTo>
                <a:cubicBezTo>
                  <a:pt x="50286" y="186993"/>
                  <a:pt x="51177" y="151859"/>
                  <a:pt x="58994" y="117987"/>
                </a:cubicBezTo>
                <a:cubicBezTo>
                  <a:pt x="65986" y="87691"/>
                  <a:pt x="88491" y="29497"/>
                  <a:pt x="88491" y="29497"/>
                </a:cubicBezTo>
                <a:lnTo>
                  <a:pt x="368710" y="0"/>
                </a:lnTo>
              </a:path>
            </a:pathLst>
          </a:custGeom>
          <a:solidFill>
            <a:srgbClr val="FF7C80">
              <a:alpha val="49020"/>
            </a:srgbClr>
          </a:solidFill>
          <a:ln>
            <a:solidFill>
              <a:srgbClr val="FF7C8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grpSp>
        <p:nvGrpSpPr>
          <p:cNvPr id="14" name="13 Grupo"/>
          <p:cNvGrpSpPr/>
          <p:nvPr/>
        </p:nvGrpSpPr>
        <p:grpSpPr>
          <a:xfrm>
            <a:off x="0" y="0"/>
            <a:ext cx="9144000" cy="1037230"/>
            <a:chOff x="0" y="0"/>
            <a:chExt cx="9144000" cy="1037230"/>
          </a:xfrm>
        </p:grpSpPr>
        <p:grpSp>
          <p:nvGrpSpPr>
            <p:cNvPr id="15" name="3 Grupo"/>
            <p:cNvGrpSpPr/>
            <p:nvPr/>
          </p:nvGrpSpPr>
          <p:grpSpPr>
            <a:xfrm>
              <a:off x="0" y="0"/>
              <a:ext cx="9144000" cy="1037230"/>
              <a:chOff x="0" y="0"/>
              <a:chExt cx="9144000" cy="1037230"/>
            </a:xfrm>
          </p:grpSpPr>
          <p:pic>
            <p:nvPicPr>
              <p:cNvPr id="17" name="Picture 2"/>
              <p:cNvPicPr>
                <a:picLocks noChangeAspect="1" noChangeArrowheads="1"/>
              </p:cNvPicPr>
              <p:nvPr/>
            </p:nvPicPr>
            <p:blipFill>
              <a:blip r:embed="rId3" cstate="print"/>
              <a:srcRect/>
              <a:stretch>
                <a:fillRect/>
              </a:stretch>
            </p:blipFill>
            <p:spPr bwMode="auto">
              <a:xfrm>
                <a:off x="0" y="0"/>
                <a:ext cx="9144000" cy="1037230"/>
              </a:xfrm>
              <a:prstGeom prst="rect">
                <a:avLst/>
              </a:prstGeom>
              <a:noFill/>
              <a:ln w="9525">
                <a:noFill/>
                <a:miter lim="800000"/>
                <a:headEnd/>
                <a:tailEnd/>
              </a:ln>
            </p:spPr>
          </p:pic>
          <p:sp>
            <p:nvSpPr>
              <p:cNvPr id="18" name="17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16" name="15 Rectángulo"/>
            <p:cNvSpPr/>
            <p:nvPr/>
          </p:nvSpPr>
          <p:spPr bwMode="auto">
            <a:xfrm>
              <a:off x="1063366" y="298711"/>
              <a:ext cx="3579812"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CO" sz="2800" b="1" dirty="0" smtClean="0">
                  <a:solidFill>
                    <a:schemeClr val="accent4">
                      <a:lumMod val="75000"/>
                    </a:schemeClr>
                  </a:solidFill>
                  <a:latin typeface="Arial" pitchFamily="34" charset="0"/>
                  <a:cs typeface="Arial" pitchFamily="34" charset="0"/>
                </a:rPr>
                <a:t>Antecedentes</a:t>
              </a:r>
              <a:endParaRPr lang="en-US" sz="2800" b="1" dirty="0">
                <a:solidFill>
                  <a:schemeClr val="accent4">
                    <a:lumMod val="75000"/>
                  </a:schemeClr>
                </a:solidFill>
                <a:latin typeface="Arial" pitchFamily="34" charset="0"/>
                <a:cs typeface="Arial" pitchFamily="34" charset="0"/>
              </a:endParaRPr>
            </a:p>
          </p:txBody>
        </p:sp>
      </p:grpSp>
    </p:spTree>
    <p:extLst>
      <p:ext uri="{BB962C8B-B14F-4D97-AF65-F5344CB8AC3E}">
        <p14:creationId xmlns:p14="http://schemas.microsoft.com/office/powerpoint/2010/main" val="2554096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2" grpId="0" animBg="1"/>
      <p:bldP spid="3" grpId="0" animBg="1"/>
      <p:bldP spid="4" grpId="0" animBg="1"/>
      <p:bldP spid="39" grpId="0" animBg="1"/>
      <p:bldP spid="40" grpId="0" animBg="1"/>
      <p:bldP spid="41" grpId="0" animBg="1"/>
      <p:bldP spid="4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132735" y="57700"/>
            <a:ext cx="6415549" cy="782958"/>
          </a:xfrm>
          <a:prstGeom prst="rect">
            <a:avLst/>
          </a:prstGeom>
          <a:noFill/>
        </p:spPr>
        <p:txBody>
          <a:bodyPr wrap="square" rtlCol="0" anchor="ctr" anchorCtr="0">
            <a:noAutofit/>
          </a:bodyPr>
          <a:lstStyle/>
          <a:p>
            <a:r>
              <a:rPr lang="es-CO" sz="3200" b="1" dirty="0" smtClean="0">
                <a:solidFill>
                  <a:schemeClr val="bg1"/>
                </a:solidFill>
              </a:rPr>
              <a:t>CONSULTAS GERENCIALES</a:t>
            </a:r>
            <a:endParaRPr lang="es-CO" sz="3200" b="1" dirty="0">
              <a:solidFill>
                <a:schemeClr val="bg1"/>
              </a:solidFill>
            </a:endParaRPr>
          </a:p>
        </p:txBody>
      </p:sp>
      <p:pic>
        <p:nvPicPr>
          <p:cNvPr id="4" name="Picture 2"/>
          <p:cNvPicPr>
            <a:picLocks noChangeAspect="1" noChangeArrowheads="1"/>
          </p:cNvPicPr>
          <p:nvPr/>
        </p:nvPicPr>
        <p:blipFill>
          <a:blip r:embed="rId3" cstate="print"/>
          <a:srcRect/>
          <a:stretch>
            <a:fillRect/>
          </a:stretch>
        </p:blipFill>
        <p:spPr bwMode="auto">
          <a:xfrm>
            <a:off x="0" y="0"/>
            <a:ext cx="9144000" cy="1037230"/>
          </a:xfrm>
          <a:prstGeom prst="rect">
            <a:avLst/>
          </a:prstGeom>
          <a:noFill/>
          <a:ln w="9525">
            <a:noFill/>
            <a:miter lim="800000"/>
            <a:headEnd/>
            <a:tailEnd/>
          </a:ln>
        </p:spPr>
      </p:pic>
      <p:sp>
        <p:nvSpPr>
          <p:cNvPr id="6" name="5 CuadroTexto"/>
          <p:cNvSpPr txBox="1"/>
          <p:nvPr/>
        </p:nvSpPr>
        <p:spPr>
          <a:xfrm>
            <a:off x="1137306" y="209255"/>
            <a:ext cx="7105941" cy="954107"/>
          </a:xfrm>
          <a:prstGeom prst="rect">
            <a:avLst/>
          </a:prstGeom>
          <a:solidFill>
            <a:schemeClr val="bg1"/>
          </a:solidFill>
        </p:spPr>
        <p:txBody>
          <a:bodyPr wrap="square" rtlCol="0">
            <a:spAutoFit/>
          </a:bodyPr>
          <a:lstStyle/>
          <a:p>
            <a:r>
              <a:rPr lang="es-CO" sz="2800" b="1" dirty="0" smtClean="0">
                <a:solidFill>
                  <a:srgbClr val="3E5238"/>
                </a:solidFill>
              </a:rPr>
              <a:t>¿Cuántos predios educativos hay en el departamento</a:t>
            </a:r>
            <a:r>
              <a:rPr lang="es-ES" sz="2800" b="1" dirty="0" smtClean="0">
                <a:solidFill>
                  <a:srgbClr val="3E5238"/>
                </a:solidFill>
              </a:rPr>
              <a:t>? ¿Cuántos alumnos estudian?</a:t>
            </a:r>
            <a:endParaRPr lang="es-CO" sz="2800" b="1" dirty="0" smtClean="0">
              <a:solidFill>
                <a:srgbClr val="3E5238"/>
              </a:solidFill>
            </a:endParaRPr>
          </a:p>
        </p:txBody>
      </p:sp>
      <p:pic>
        <p:nvPicPr>
          <p:cNvPr id="131074" name="Picture 2"/>
          <p:cNvPicPr>
            <a:picLocks noChangeAspect="1" noChangeArrowheads="1"/>
          </p:cNvPicPr>
          <p:nvPr/>
        </p:nvPicPr>
        <p:blipFill>
          <a:blip r:embed="rId4" cstate="print"/>
          <a:srcRect l="18806" t="11104" r="4179" b="9731"/>
          <a:stretch>
            <a:fillRect/>
          </a:stretch>
        </p:blipFill>
        <p:spPr bwMode="auto">
          <a:xfrm>
            <a:off x="409432" y="1104080"/>
            <a:ext cx="8393373" cy="5392254"/>
          </a:xfrm>
          <a:prstGeom prst="rect">
            <a:avLst/>
          </a:prstGeom>
          <a:noFill/>
          <a:ln w="9525">
            <a:noFill/>
            <a:miter lim="800000"/>
            <a:headEnd/>
            <a:tailEnd/>
          </a:ln>
        </p:spPr>
      </p:pic>
      <p:sp>
        <p:nvSpPr>
          <p:cNvPr id="9" name="8 Elipse"/>
          <p:cNvSpPr/>
          <p:nvPr/>
        </p:nvSpPr>
        <p:spPr>
          <a:xfrm>
            <a:off x="4490113" y="4778991"/>
            <a:ext cx="2129051" cy="1376149"/>
          </a:xfrm>
          <a:prstGeom prst="ellipse">
            <a:avLst/>
          </a:prstGeom>
          <a:no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31075" name="Picture 3"/>
          <p:cNvPicPr>
            <a:picLocks noChangeAspect="1" noChangeArrowheads="1"/>
          </p:cNvPicPr>
          <p:nvPr/>
        </p:nvPicPr>
        <p:blipFill>
          <a:blip r:embed="rId5" cstate="print"/>
          <a:srcRect l="3011" t="18032" r="2202" b="7837"/>
          <a:stretch>
            <a:fillRect/>
          </a:stretch>
        </p:blipFill>
        <p:spPr bwMode="auto">
          <a:xfrm>
            <a:off x="3511163" y="4572001"/>
            <a:ext cx="4186175" cy="1596788"/>
          </a:xfrm>
          <a:prstGeom prst="rect">
            <a:avLst/>
          </a:prstGeom>
          <a:noFill/>
          <a:ln w="9525">
            <a:noFill/>
            <a:miter lim="800000"/>
            <a:headEnd/>
            <a:tailEnd/>
          </a:ln>
        </p:spPr>
      </p:pic>
      <p:sp>
        <p:nvSpPr>
          <p:cNvPr id="2" name="1 Elipse"/>
          <p:cNvSpPr/>
          <p:nvPr/>
        </p:nvSpPr>
        <p:spPr>
          <a:xfrm>
            <a:off x="682388" y="3745615"/>
            <a:ext cx="2497540" cy="771794"/>
          </a:xfrm>
          <a:prstGeom prst="ellipse">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06942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1075"/>
                                        </p:tgtEl>
                                        <p:attrNameLst>
                                          <p:attrName>style.visibility</p:attrName>
                                        </p:attrNameLst>
                                      </p:cBhvr>
                                      <p:to>
                                        <p:strVal val="visible"/>
                                      </p:to>
                                    </p:set>
                                    <p:animEffect transition="in" filter="box(in)">
                                      <p:cBhvr>
                                        <p:cTn id="12" dur="500"/>
                                        <p:tgtEl>
                                          <p:spTgt spid="131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132735" y="57700"/>
            <a:ext cx="6415549" cy="782958"/>
          </a:xfrm>
          <a:prstGeom prst="rect">
            <a:avLst/>
          </a:prstGeom>
          <a:noFill/>
        </p:spPr>
        <p:txBody>
          <a:bodyPr wrap="square" rtlCol="0" anchor="ctr" anchorCtr="0">
            <a:noAutofit/>
          </a:bodyPr>
          <a:lstStyle/>
          <a:p>
            <a:r>
              <a:rPr lang="es-CO" sz="3200" b="1" dirty="0" smtClean="0">
                <a:solidFill>
                  <a:schemeClr val="bg1"/>
                </a:solidFill>
              </a:rPr>
              <a:t>CONSULTAS GERENCIALES</a:t>
            </a:r>
            <a:endParaRPr lang="es-CO" sz="3200" b="1" dirty="0">
              <a:solidFill>
                <a:schemeClr val="bg1"/>
              </a:solidFill>
            </a:endParaRPr>
          </a:p>
        </p:txBody>
      </p:sp>
      <p:pic>
        <p:nvPicPr>
          <p:cNvPr id="4" name="Picture 2"/>
          <p:cNvPicPr>
            <a:picLocks noChangeAspect="1" noChangeArrowheads="1"/>
          </p:cNvPicPr>
          <p:nvPr/>
        </p:nvPicPr>
        <p:blipFill>
          <a:blip r:embed="rId3" cstate="print"/>
          <a:srcRect/>
          <a:stretch>
            <a:fillRect/>
          </a:stretch>
        </p:blipFill>
        <p:spPr bwMode="auto">
          <a:xfrm>
            <a:off x="0" y="0"/>
            <a:ext cx="9144000" cy="1037230"/>
          </a:xfrm>
          <a:prstGeom prst="rect">
            <a:avLst/>
          </a:prstGeom>
          <a:noFill/>
          <a:ln w="9525">
            <a:noFill/>
            <a:miter lim="800000"/>
            <a:headEnd/>
            <a:tailEnd/>
          </a:ln>
        </p:spPr>
      </p:pic>
      <p:pic>
        <p:nvPicPr>
          <p:cNvPr id="12289" name="Picture 1"/>
          <p:cNvPicPr>
            <a:picLocks noChangeAspect="1" noChangeArrowheads="1"/>
          </p:cNvPicPr>
          <p:nvPr/>
        </p:nvPicPr>
        <p:blipFill>
          <a:blip r:embed="rId4" cstate="print"/>
          <a:srcRect t="9577" r="1025" b="10958"/>
          <a:stretch>
            <a:fillRect/>
          </a:stretch>
        </p:blipFill>
        <p:spPr bwMode="auto">
          <a:xfrm>
            <a:off x="204716" y="1187356"/>
            <a:ext cx="8748215" cy="5295332"/>
          </a:xfrm>
          <a:prstGeom prst="rect">
            <a:avLst/>
          </a:prstGeom>
          <a:noFill/>
          <a:ln w="9525">
            <a:noFill/>
            <a:miter lim="800000"/>
            <a:headEnd/>
            <a:tailEnd/>
          </a:ln>
        </p:spPr>
      </p:pic>
      <p:pic>
        <p:nvPicPr>
          <p:cNvPr id="12290" name="Picture 2"/>
          <p:cNvPicPr>
            <a:picLocks noChangeAspect="1" noChangeArrowheads="1"/>
          </p:cNvPicPr>
          <p:nvPr/>
        </p:nvPicPr>
        <p:blipFill>
          <a:blip r:embed="rId5" cstate="print"/>
          <a:srcRect l="17460" t="28028" r="4920" b="37976"/>
          <a:stretch>
            <a:fillRect/>
          </a:stretch>
        </p:blipFill>
        <p:spPr bwMode="auto">
          <a:xfrm>
            <a:off x="41291" y="3316406"/>
            <a:ext cx="9102709" cy="3111689"/>
          </a:xfrm>
          <a:prstGeom prst="rect">
            <a:avLst/>
          </a:prstGeom>
          <a:noFill/>
          <a:ln w="9525">
            <a:noFill/>
            <a:miter lim="800000"/>
            <a:headEnd/>
            <a:tailEnd/>
          </a:ln>
        </p:spPr>
      </p:pic>
      <p:sp>
        <p:nvSpPr>
          <p:cNvPr id="8" name="7 Elipse"/>
          <p:cNvSpPr/>
          <p:nvPr/>
        </p:nvSpPr>
        <p:spPr>
          <a:xfrm>
            <a:off x="3248167" y="3971499"/>
            <a:ext cx="1801505" cy="1760561"/>
          </a:xfrm>
          <a:prstGeom prst="ellipse">
            <a:avLst/>
          </a:prstGeom>
          <a:no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8 CuadroTexto"/>
          <p:cNvSpPr txBox="1"/>
          <p:nvPr/>
        </p:nvSpPr>
        <p:spPr>
          <a:xfrm>
            <a:off x="1137306" y="209255"/>
            <a:ext cx="7105941" cy="954107"/>
          </a:xfrm>
          <a:prstGeom prst="rect">
            <a:avLst/>
          </a:prstGeom>
          <a:solidFill>
            <a:schemeClr val="bg1"/>
          </a:solidFill>
        </p:spPr>
        <p:txBody>
          <a:bodyPr wrap="square" rtlCol="0">
            <a:spAutoFit/>
          </a:bodyPr>
          <a:lstStyle/>
          <a:p>
            <a:r>
              <a:rPr lang="es-CO" sz="2800" b="1" dirty="0" smtClean="0">
                <a:solidFill>
                  <a:srgbClr val="3E5238"/>
                </a:solidFill>
              </a:rPr>
              <a:t>¿Cuántos establecimientos del departamento presentan problemas de accesibilidad?</a:t>
            </a:r>
            <a:endParaRPr lang="es-ES" sz="2800" b="1" dirty="0">
              <a:solidFill>
                <a:srgbClr val="3E5238"/>
              </a:solidFill>
            </a:endParaRPr>
          </a:p>
        </p:txBody>
      </p:sp>
    </p:spTree>
    <p:extLst>
      <p:ext uri="{BB962C8B-B14F-4D97-AF65-F5344CB8AC3E}">
        <p14:creationId xmlns:p14="http://schemas.microsoft.com/office/powerpoint/2010/main" val="206942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ox(in)">
                                      <p:cBhvr>
                                        <p:cTn id="7" dur="500"/>
                                        <p:tgtEl>
                                          <p:spTgt spid="1229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rotWithShape="1">
          <a:blip r:embed="rId2">
            <a:extLst>
              <a:ext uri="{28A0092B-C50C-407E-A947-70E740481C1C}">
                <a14:useLocalDpi xmlns:a14="http://schemas.microsoft.com/office/drawing/2010/main" val="0"/>
              </a:ext>
            </a:extLst>
          </a:blip>
          <a:srcRect t="10910" r="2239" b="13431"/>
          <a:stretch/>
        </p:blipFill>
        <p:spPr>
          <a:xfrm>
            <a:off x="0" y="1419367"/>
            <a:ext cx="8939284" cy="3889612"/>
          </a:xfrm>
          <a:prstGeom prst="rect">
            <a:avLst/>
          </a:prstGeom>
        </p:spPr>
      </p:pic>
      <p:sp>
        <p:nvSpPr>
          <p:cNvPr id="19" name="18 CuadroTexto"/>
          <p:cNvSpPr txBox="1"/>
          <p:nvPr/>
        </p:nvSpPr>
        <p:spPr>
          <a:xfrm>
            <a:off x="132735" y="57700"/>
            <a:ext cx="6415549" cy="782958"/>
          </a:xfrm>
          <a:prstGeom prst="rect">
            <a:avLst/>
          </a:prstGeom>
          <a:noFill/>
        </p:spPr>
        <p:txBody>
          <a:bodyPr wrap="square" rtlCol="0" anchor="ctr" anchorCtr="0">
            <a:noAutofit/>
          </a:bodyPr>
          <a:lstStyle/>
          <a:p>
            <a:r>
              <a:rPr lang="es-CO" sz="3200" b="1" dirty="0" smtClean="0">
                <a:solidFill>
                  <a:schemeClr val="bg1"/>
                </a:solidFill>
              </a:rPr>
              <a:t>CONSULTAS GERENCIALES</a:t>
            </a:r>
            <a:endParaRPr lang="es-CO" sz="3200" b="1" dirty="0">
              <a:solidFill>
                <a:schemeClr val="bg1"/>
              </a:solidFill>
            </a:endParaRPr>
          </a:p>
        </p:txBody>
      </p:sp>
      <p:pic>
        <p:nvPicPr>
          <p:cNvPr id="4" name="Picture 2"/>
          <p:cNvPicPr>
            <a:picLocks noChangeAspect="1" noChangeArrowheads="1"/>
          </p:cNvPicPr>
          <p:nvPr/>
        </p:nvPicPr>
        <p:blipFill>
          <a:blip r:embed="rId3" cstate="print"/>
          <a:srcRect/>
          <a:stretch>
            <a:fillRect/>
          </a:stretch>
        </p:blipFill>
        <p:spPr bwMode="auto">
          <a:xfrm>
            <a:off x="0" y="0"/>
            <a:ext cx="9144000" cy="1037230"/>
          </a:xfrm>
          <a:prstGeom prst="rect">
            <a:avLst/>
          </a:prstGeom>
          <a:noFill/>
          <a:ln w="9525">
            <a:noFill/>
            <a:miter lim="800000"/>
            <a:headEnd/>
            <a:tailEnd/>
          </a:ln>
        </p:spPr>
      </p:pic>
      <p:sp>
        <p:nvSpPr>
          <p:cNvPr id="5" name="4 Rectángulo"/>
          <p:cNvSpPr/>
          <p:nvPr/>
        </p:nvSpPr>
        <p:spPr>
          <a:xfrm>
            <a:off x="1057702" y="259307"/>
            <a:ext cx="5697939" cy="707886"/>
          </a:xfrm>
          <a:prstGeom prst="rect">
            <a:avLst/>
          </a:prstGeom>
          <a:solidFill>
            <a:schemeClr val="bg1"/>
          </a:solidFill>
        </p:spPr>
        <p:txBody>
          <a:bodyPr wrap="square">
            <a:spAutoFit/>
          </a:bodyPr>
          <a:lstStyle/>
          <a:p>
            <a:r>
              <a:rPr lang="es-ES" sz="2000" b="1" dirty="0" smtClean="0">
                <a:solidFill>
                  <a:schemeClr val="bg2">
                    <a:lumMod val="25000"/>
                  </a:schemeClr>
                </a:solidFill>
              </a:rPr>
              <a:t>¿</a:t>
            </a:r>
          </a:p>
          <a:p>
            <a:r>
              <a:rPr lang="es-ES" sz="2000" b="1" dirty="0" smtClean="0">
                <a:solidFill>
                  <a:schemeClr val="bg2">
                    <a:lumMod val="25000"/>
                  </a:schemeClr>
                </a:solidFill>
              </a:rPr>
              <a:t>?</a:t>
            </a:r>
          </a:p>
        </p:txBody>
      </p:sp>
      <p:sp>
        <p:nvSpPr>
          <p:cNvPr id="6" name="5 CuadroTexto"/>
          <p:cNvSpPr txBox="1"/>
          <p:nvPr/>
        </p:nvSpPr>
        <p:spPr>
          <a:xfrm>
            <a:off x="1137306" y="209255"/>
            <a:ext cx="7105941" cy="954107"/>
          </a:xfrm>
          <a:prstGeom prst="rect">
            <a:avLst/>
          </a:prstGeom>
          <a:solidFill>
            <a:schemeClr val="bg1"/>
          </a:solidFill>
        </p:spPr>
        <p:txBody>
          <a:bodyPr wrap="square" rtlCol="0">
            <a:spAutoFit/>
          </a:bodyPr>
          <a:lstStyle/>
          <a:p>
            <a:r>
              <a:rPr lang="es-CO" sz="2800" b="1" dirty="0" smtClean="0"/>
              <a:t>¿Con cuántos cupos de estudiantes cuenta el  departamento ?</a:t>
            </a:r>
            <a:endParaRPr lang="es-ES" sz="2800" b="1" dirty="0"/>
          </a:p>
        </p:txBody>
      </p:sp>
      <p:sp>
        <p:nvSpPr>
          <p:cNvPr id="9" name="8 Rectángulo"/>
          <p:cNvSpPr/>
          <p:nvPr/>
        </p:nvSpPr>
        <p:spPr>
          <a:xfrm>
            <a:off x="2688606" y="6127847"/>
            <a:ext cx="4217159" cy="4776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CO" b="1" dirty="0" smtClean="0"/>
              <a:t>Tiene sobrecupo de 7.726  estudiantes </a:t>
            </a:r>
            <a:endParaRPr lang="es-ES" b="1" dirty="0"/>
          </a:p>
        </p:txBody>
      </p:sp>
      <p:pic>
        <p:nvPicPr>
          <p:cNvPr id="2" name="1 Imagen"/>
          <p:cNvPicPr>
            <a:picLocks noChangeAspect="1"/>
          </p:cNvPicPr>
          <p:nvPr/>
        </p:nvPicPr>
        <p:blipFill rotWithShape="1">
          <a:blip r:embed="rId4">
            <a:extLst>
              <a:ext uri="{28A0092B-C50C-407E-A947-70E740481C1C}">
                <a14:useLocalDpi xmlns:a14="http://schemas.microsoft.com/office/drawing/2010/main" val="0"/>
              </a:ext>
            </a:extLst>
          </a:blip>
          <a:srcRect l="15820" t="59225" r="2687" b="19006"/>
          <a:stretch/>
        </p:blipFill>
        <p:spPr>
          <a:xfrm>
            <a:off x="118511" y="4319998"/>
            <a:ext cx="8766187" cy="1316533"/>
          </a:xfrm>
          <a:prstGeom prst="rect">
            <a:avLst/>
          </a:prstGeom>
        </p:spPr>
      </p:pic>
      <p:sp>
        <p:nvSpPr>
          <p:cNvPr id="3" name="2 Rectángulo"/>
          <p:cNvSpPr/>
          <p:nvPr/>
        </p:nvSpPr>
        <p:spPr>
          <a:xfrm>
            <a:off x="5868536" y="4981433"/>
            <a:ext cx="2879677" cy="57320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06942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97901" y="75117"/>
            <a:ext cx="7269550" cy="782958"/>
          </a:xfrm>
          <a:prstGeom prst="rect">
            <a:avLst/>
          </a:prstGeom>
          <a:noFill/>
        </p:spPr>
        <p:txBody>
          <a:bodyPr wrap="square" rtlCol="0" anchor="ctr" anchorCtr="0">
            <a:noAutofit/>
          </a:bodyPr>
          <a:lstStyle/>
          <a:p>
            <a:r>
              <a:rPr lang="es-ES" sz="3200" b="1" dirty="0">
                <a:solidFill>
                  <a:schemeClr val="bg1"/>
                </a:solidFill>
              </a:rPr>
              <a:t>OBJETO DE CIER</a:t>
            </a:r>
            <a:endParaRPr lang="es-CO" sz="3200" b="1" dirty="0">
              <a:solidFill>
                <a:schemeClr val="bg1"/>
              </a:solidFill>
            </a:endParaRPr>
          </a:p>
        </p:txBody>
      </p:sp>
      <p:graphicFrame>
        <p:nvGraphicFramePr>
          <p:cNvPr id="4" name="3 Diagrama"/>
          <p:cNvGraphicFramePr/>
          <p:nvPr>
            <p:extLst>
              <p:ext uri="{D42A27DB-BD31-4B8C-83A1-F6EECF244321}">
                <p14:modId xmlns:p14="http://schemas.microsoft.com/office/powerpoint/2010/main" val="3593471784"/>
              </p:ext>
            </p:extLst>
          </p:nvPr>
        </p:nvGraphicFramePr>
        <p:xfrm>
          <a:off x="391886" y="1297576"/>
          <a:ext cx="7881257" cy="4981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5 Grupo"/>
          <p:cNvGrpSpPr/>
          <p:nvPr/>
        </p:nvGrpSpPr>
        <p:grpSpPr>
          <a:xfrm>
            <a:off x="0" y="0"/>
            <a:ext cx="9144000" cy="1037230"/>
            <a:chOff x="0" y="0"/>
            <a:chExt cx="9144000" cy="1037230"/>
          </a:xfrm>
        </p:grpSpPr>
        <p:pic>
          <p:nvPicPr>
            <p:cNvPr id="7" name="Picture 2"/>
            <p:cNvPicPr>
              <a:picLocks noChangeAspect="1" noChangeArrowheads="1"/>
            </p:cNvPicPr>
            <p:nvPr/>
          </p:nvPicPr>
          <p:blipFill>
            <a:blip r:embed="rId8" cstate="print"/>
            <a:srcRect/>
            <a:stretch>
              <a:fillRect/>
            </a:stretch>
          </p:blipFill>
          <p:spPr bwMode="auto">
            <a:xfrm>
              <a:off x="0" y="0"/>
              <a:ext cx="9144000" cy="1037230"/>
            </a:xfrm>
            <a:prstGeom prst="rect">
              <a:avLst/>
            </a:prstGeom>
            <a:noFill/>
            <a:ln w="9525">
              <a:noFill/>
              <a:miter lim="800000"/>
              <a:headEnd/>
              <a:tailEnd/>
            </a:ln>
          </p:spPr>
        </p:pic>
        <p:sp>
          <p:nvSpPr>
            <p:cNvPr id="8" name="7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9" name="8 Rectángulo"/>
          <p:cNvSpPr/>
          <p:nvPr/>
        </p:nvSpPr>
        <p:spPr bwMode="auto">
          <a:xfrm>
            <a:off x="2673800" y="544371"/>
            <a:ext cx="3579812"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O" sz="2800" b="1" dirty="0" smtClean="0">
                <a:solidFill>
                  <a:schemeClr val="accent4">
                    <a:lumMod val="75000"/>
                  </a:schemeClr>
                </a:solidFill>
                <a:latin typeface="Arial" pitchFamily="34" charset="0"/>
                <a:cs typeface="Arial" pitchFamily="34" charset="0"/>
              </a:rPr>
              <a:t>OBJETO CIER</a:t>
            </a:r>
            <a:endParaRPr lang="en-US" sz="2800" b="1" dirty="0">
              <a:solidFill>
                <a:schemeClr val="accent4">
                  <a:lumMod val="75000"/>
                </a:schemeClr>
              </a:solidFill>
              <a:latin typeface="Arial" pitchFamily="34" charset="0"/>
              <a:cs typeface="Arial" pitchFamily="34" charset="0"/>
            </a:endParaRPr>
          </a:p>
        </p:txBody>
      </p:sp>
      <p:pic>
        <p:nvPicPr>
          <p:cNvPr id="10" name="Picture 2" descr="https://encrypted-tbn0.gstatic.com/images?q=tbn:ANd9GcT1Jd_exG6NsVsJ0J-vFjSnzv0-xTyu7C4_XIIYzVQSCl-F7Ouk"/>
          <p:cNvPicPr>
            <a:picLocks noChangeAspect="1" noChangeArrowheads="1"/>
          </p:cNvPicPr>
          <p:nvPr/>
        </p:nvPicPr>
        <p:blipFill>
          <a:blip r:embed="rId9" cstate="print"/>
          <a:srcRect/>
          <a:stretch>
            <a:fillRect/>
          </a:stretch>
        </p:blipFill>
        <p:spPr bwMode="auto">
          <a:xfrm>
            <a:off x="1093056" y="305161"/>
            <a:ext cx="1637731" cy="1195808"/>
          </a:xfrm>
          <a:prstGeom prst="rect">
            <a:avLst/>
          </a:prstGeom>
          <a:ln>
            <a:noFill/>
          </a:ln>
          <a:effectLst>
            <a:softEdge rad="112500"/>
          </a:effectLst>
        </p:spPr>
      </p:pic>
      <p:sp>
        <p:nvSpPr>
          <p:cNvPr id="3" name="2 CuadroTexto"/>
          <p:cNvSpPr txBox="1"/>
          <p:nvPr/>
        </p:nvSpPr>
        <p:spPr>
          <a:xfrm>
            <a:off x="327545" y="2251881"/>
            <a:ext cx="1569493" cy="646331"/>
          </a:xfrm>
          <a:prstGeom prst="rect">
            <a:avLst/>
          </a:prstGeom>
          <a:noFill/>
        </p:spPr>
        <p:txBody>
          <a:bodyPr wrap="square" rtlCol="0">
            <a:spAutoFit/>
          </a:bodyPr>
          <a:lstStyle/>
          <a:p>
            <a:r>
              <a:rPr lang="es-CO" dirty="0" smtClean="0"/>
              <a:t>Identificamos necesidades</a:t>
            </a:r>
            <a:endParaRPr lang="es-CO" dirty="0"/>
          </a:p>
        </p:txBody>
      </p:sp>
      <p:sp>
        <p:nvSpPr>
          <p:cNvPr id="11" name="10 CuadroTexto"/>
          <p:cNvSpPr txBox="1"/>
          <p:nvPr/>
        </p:nvSpPr>
        <p:spPr>
          <a:xfrm>
            <a:off x="6880746" y="2185917"/>
            <a:ext cx="1717343" cy="646331"/>
          </a:xfrm>
          <a:prstGeom prst="rect">
            <a:avLst/>
          </a:prstGeom>
          <a:noFill/>
        </p:spPr>
        <p:txBody>
          <a:bodyPr wrap="square" rtlCol="0">
            <a:spAutoFit/>
          </a:bodyPr>
          <a:lstStyle/>
          <a:p>
            <a:r>
              <a:rPr lang="es-CO" dirty="0" smtClean="0"/>
              <a:t>Definimos intervenciones</a:t>
            </a:r>
            <a:endParaRPr lang="es-CO" dirty="0"/>
          </a:p>
        </p:txBody>
      </p:sp>
    </p:spTree>
    <p:extLst>
      <p:ext uri="{BB962C8B-B14F-4D97-AF65-F5344CB8AC3E}">
        <p14:creationId xmlns:p14="http://schemas.microsoft.com/office/powerpoint/2010/main" val="3825384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31 CuadroTexto"/>
          <p:cNvSpPr txBox="1"/>
          <p:nvPr/>
        </p:nvSpPr>
        <p:spPr>
          <a:xfrm>
            <a:off x="132735" y="57700"/>
            <a:ext cx="6415549" cy="782958"/>
          </a:xfrm>
          <a:prstGeom prst="rect">
            <a:avLst/>
          </a:prstGeom>
          <a:noFill/>
        </p:spPr>
        <p:txBody>
          <a:bodyPr wrap="square" rtlCol="0" anchor="ctr" anchorCtr="0">
            <a:noAutofit/>
          </a:bodyPr>
          <a:lstStyle/>
          <a:p>
            <a:r>
              <a:rPr lang="es-CO" sz="2800" b="1" dirty="0">
                <a:solidFill>
                  <a:schemeClr val="bg1"/>
                </a:solidFill>
              </a:rPr>
              <a:t>METODOLOGIA: </a:t>
            </a:r>
            <a:r>
              <a:rPr lang="es-CO" sz="2800" b="1" dirty="0" smtClean="0">
                <a:solidFill>
                  <a:schemeClr val="bg1"/>
                </a:solidFill>
              </a:rPr>
              <a:t>FASE 4</a:t>
            </a:r>
          </a:p>
          <a:p>
            <a:r>
              <a:rPr lang="es-CO" sz="2800" b="1" dirty="0" smtClean="0">
                <a:solidFill>
                  <a:schemeClr val="bg1"/>
                </a:solidFill>
              </a:rPr>
              <a:t>PREMISAS: </a:t>
            </a:r>
            <a:r>
              <a:rPr lang="es-CO" sz="2800" b="1" dirty="0">
                <a:solidFill>
                  <a:schemeClr val="bg1"/>
                </a:solidFill>
              </a:rPr>
              <a:t>LOGICA BASICA</a:t>
            </a:r>
          </a:p>
        </p:txBody>
      </p:sp>
      <p:pic>
        <p:nvPicPr>
          <p:cNvPr id="1157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1648" y="1089631"/>
            <a:ext cx="6665502" cy="5665133"/>
          </a:xfrm>
          <a:prstGeom prst="rect">
            <a:avLst/>
          </a:prstGeom>
          <a:solidFill>
            <a:srgbClr val="7030A0">
              <a:alpha val="61176"/>
            </a:srgbClr>
          </a:solidFill>
          <a:ln>
            <a:solidFill>
              <a:srgbClr val="4A7EBB">
                <a:alpha val="41176"/>
              </a:srgbClr>
            </a:solidFill>
          </a:ln>
          <a:extLst/>
        </p:spPr>
      </p:pic>
      <p:sp>
        <p:nvSpPr>
          <p:cNvPr id="33" name="Text Box 30"/>
          <p:cNvSpPr txBox="1">
            <a:spLocks noChangeArrowheads="1"/>
          </p:cNvSpPr>
          <p:nvPr/>
        </p:nvSpPr>
        <p:spPr bwMode="auto">
          <a:xfrm>
            <a:off x="5184570" y="5389255"/>
            <a:ext cx="1527175" cy="17665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lnSpc>
                <a:spcPct val="80000"/>
              </a:lnSpc>
              <a:spcBef>
                <a:spcPct val="50000"/>
              </a:spcBef>
            </a:pPr>
            <a:r>
              <a:rPr lang="es-CO" altLang="es-CO" sz="1400" b="1" dirty="0">
                <a:solidFill>
                  <a:srgbClr val="000099"/>
                </a:solidFill>
              </a:rPr>
              <a:t>Colegio Don Bosco</a:t>
            </a:r>
            <a:endParaRPr lang="es-ES" altLang="es-CO" sz="1400" b="1" dirty="0">
              <a:solidFill>
                <a:srgbClr val="000099"/>
              </a:solidFill>
            </a:endParaRPr>
          </a:p>
        </p:txBody>
      </p:sp>
      <p:sp>
        <p:nvSpPr>
          <p:cNvPr id="34" name="Text Box 32"/>
          <p:cNvSpPr txBox="1">
            <a:spLocks noChangeArrowheads="1"/>
          </p:cNvSpPr>
          <p:nvPr/>
        </p:nvSpPr>
        <p:spPr bwMode="auto">
          <a:xfrm>
            <a:off x="2413461" y="3110733"/>
            <a:ext cx="1527175" cy="349006"/>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lnSpc>
                <a:spcPct val="80000"/>
              </a:lnSpc>
              <a:spcBef>
                <a:spcPct val="50000"/>
              </a:spcBef>
            </a:pPr>
            <a:r>
              <a:rPr lang="es-CO" altLang="es-CO" sz="1400" b="1" dirty="0">
                <a:solidFill>
                  <a:srgbClr val="000099"/>
                </a:solidFill>
              </a:rPr>
              <a:t>Colegio Simón </a:t>
            </a:r>
            <a:r>
              <a:rPr lang="es-CO" altLang="es-CO" sz="1400" b="1" dirty="0" smtClean="0">
                <a:solidFill>
                  <a:srgbClr val="000099"/>
                </a:solidFill>
              </a:rPr>
              <a:t>Bolívar</a:t>
            </a:r>
            <a:endParaRPr lang="es-ES" altLang="es-CO" sz="1400" b="1" dirty="0">
              <a:solidFill>
                <a:srgbClr val="000099"/>
              </a:solidFill>
            </a:endParaRPr>
          </a:p>
        </p:txBody>
      </p:sp>
      <p:sp>
        <p:nvSpPr>
          <p:cNvPr id="35" name="Text Box 33"/>
          <p:cNvSpPr txBox="1">
            <a:spLocks noChangeArrowheads="1"/>
          </p:cNvSpPr>
          <p:nvPr/>
        </p:nvSpPr>
        <p:spPr bwMode="auto">
          <a:xfrm>
            <a:off x="3744811" y="1602146"/>
            <a:ext cx="2076450" cy="17665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lnSpc>
                <a:spcPct val="80000"/>
              </a:lnSpc>
              <a:spcBef>
                <a:spcPct val="50000"/>
              </a:spcBef>
            </a:pPr>
            <a:r>
              <a:rPr lang="es-CO" altLang="es-CO" sz="1400" b="1" dirty="0">
                <a:solidFill>
                  <a:srgbClr val="000099"/>
                </a:solidFill>
              </a:rPr>
              <a:t>Colegio María Auxiliadora</a:t>
            </a:r>
            <a:endParaRPr lang="es-ES" altLang="es-CO" sz="1400" b="1" dirty="0">
              <a:solidFill>
                <a:srgbClr val="000099"/>
              </a:solidFill>
            </a:endParaRPr>
          </a:p>
        </p:txBody>
      </p:sp>
      <p:sp>
        <p:nvSpPr>
          <p:cNvPr id="2" name="1 Forma libre"/>
          <p:cNvSpPr/>
          <p:nvPr/>
        </p:nvSpPr>
        <p:spPr>
          <a:xfrm>
            <a:off x="3996813" y="1799303"/>
            <a:ext cx="1415845" cy="1401102"/>
          </a:xfrm>
          <a:custGeom>
            <a:avLst/>
            <a:gdLst>
              <a:gd name="connsiteX0" fmla="*/ 147484 w 1415845"/>
              <a:gd name="connsiteY0" fmla="*/ 58994 h 1401102"/>
              <a:gd name="connsiteX1" fmla="*/ 147484 w 1415845"/>
              <a:gd name="connsiteY1" fmla="*/ 58994 h 1401102"/>
              <a:gd name="connsiteX2" fmla="*/ 412955 w 1415845"/>
              <a:gd name="connsiteY2" fmla="*/ 88491 h 1401102"/>
              <a:gd name="connsiteX3" fmla="*/ 501445 w 1415845"/>
              <a:gd name="connsiteY3" fmla="*/ 103239 h 1401102"/>
              <a:gd name="connsiteX4" fmla="*/ 545690 w 1415845"/>
              <a:gd name="connsiteY4" fmla="*/ 117987 h 1401102"/>
              <a:gd name="connsiteX5" fmla="*/ 663677 w 1415845"/>
              <a:gd name="connsiteY5" fmla="*/ 132736 h 1401102"/>
              <a:gd name="connsiteX6" fmla="*/ 1415845 w 1415845"/>
              <a:gd name="connsiteY6" fmla="*/ 147484 h 1401102"/>
              <a:gd name="connsiteX7" fmla="*/ 1312606 w 1415845"/>
              <a:gd name="connsiteY7" fmla="*/ 1386349 h 1401102"/>
              <a:gd name="connsiteX8" fmla="*/ 973393 w 1415845"/>
              <a:gd name="connsiteY8" fmla="*/ 1386349 h 1401102"/>
              <a:gd name="connsiteX9" fmla="*/ 501445 w 1415845"/>
              <a:gd name="connsiteY9" fmla="*/ 1371600 h 1401102"/>
              <a:gd name="connsiteX10" fmla="*/ 191729 w 1415845"/>
              <a:gd name="connsiteY10" fmla="*/ 1342103 h 1401102"/>
              <a:gd name="connsiteX11" fmla="*/ 147484 w 1415845"/>
              <a:gd name="connsiteY11" fmla="*/ 1327355 h 1401102"/>
              <a:gd name="connsiteX12" fmla="*/ 88490 w 1415845"/>
              <a:gd name="connsiteY12" fmla="*/ 1312607 h 1401102"/>
              <a:gd name="connsiteX13" fmla="*/ 44245 w 1415845"/>
              <a:gd name="connsiteY13" fmla="*/ 1283110 h 1401102"/>
              <a:gd name="connsiteX14" fmla="*/ 0 w 1415845"/>
              <a:gd name="connsiteY14" fmla="*/ 1032387 h 1401102"/>
              <a:gd name="connsiteX15" fmla="*/ 29497 w 1415845"/>
              <a:gd name="connsiteY15" fmla="*/ 899652 h 1401102"/>
              <a:gd name="connsiteX16" fmla="*/ 58993 w 1415845"/>
              <a:gd name="connsiteY16" fmla="*/ 840658 h 1401102"/>
              <a:gd name="connsiteX17" fmla="*/ 73742 w 1415845"/>
              <a:gd name="connsiteY17" fmla="*/ 619432 h 1401102"/>
              <a:gd name="connsiteX18" fmla="*/ 103239 w 1415845"/>
              <a:gd name="connsiteY18" fmla="*/ 353962 h 1401102"/>
              <a:gd name="connsiteX19" fmla="*/ 117987 w 1415845"/>
              <a:gd name="connsiteY19" fmla="*/ 250723 h 1401102"/>
              <a:gd name="connsiteX20" fmla="*/ 132735 w 1415845"/>
              <a:gd name="connsiteY20" fmla="*/ 162232 h 1401102"/>
              <a:gd name="connsiteX21" fmla="*/ 132735 w 1415845"/>
              <a:gd name="connsiteY21" fmla="*/ 0 h 140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15845" h="1401102">
                <a:moveTo>
                  <a:pt x="147484" y="58994"/>
                </a:moveTo>
                <a:lnTo>
                  <a:pt x="147484" y="58994"/>
                </a:lnTo>
                <a:cubicBezTo>
                  <a:pt x="235974" y="68826"/>
                  <a:pt x="325131" y="73854"/>
                  <a:pt x="412955" y="88491"/>
                </a:cubicBezTo>
                <a:cubicBezTo>
                  <a:pt x="442452" y="93407"/>
                  <a:pt x="472254" y="96752"/>
                  <a:pt x="501445" y="103239"/>
                </a:cubicBezTo>
                <a:cubicBezTo>
                  <a:pt x="516621" y="106611"/>
                  <a:pt x="530395" y="115206"/>
                  <a:pt x="545690" y="117987"/>
                </a:cubicBezTo>
                <a:cubicBezTo>
                  <a:pt x="584686" y="125077"/>
                  <a:pt x="624159" y="129696"/>
                  <a:pt x="663677" y="132736"/>
                </a:cubicBezTo>
                <a:cubicBezTo>
                  <a:pt x="972383" y="156483"/>
                  <a:pt x="1057890" y="147484"/>
                  <a:pt x="1415845" y="147484"/>
                </a:cubicBezTo>
                <a:lnTo>
                  <a:pt x="1312606" y="1386349"/>
                </a:lnTo>
                <a:cubicBezTo>
                  <a:pt x="1059577" y="1411651"/>
                  <a:pt x="1268567" y="1399468"/>
                  <a:pt x="973393" y="1386349"/>
                </a:cubicBezTo>
                <a:cubicBezTo>
                  <a:pt x="816155" y="1379361"/>
                  <a:pt x="658761" y="1376516"/>
                  <a:pt x="501445" y="1371600"/>
                </a:cubicBezTo>
                <a:cubicBezTo>
                  <a:pt x="258784" y="1331157"/>
                  <a:pt x="643651" y="1392317"/>
                  <a:pt x="191729" y="1342103"/>
                </a:cubicBezTo>
                <a:cubicBezTo>
                  <a:pt x="176278" y="1340386"/>
                  <a:pt x="162432" y="1331626"/>
                  <a:pt x="147484" y="1327355"/>
                </a:cubicBezTo>
                <a:cubicBezTo>
                  <a:pt x="127994" y="1321787"/>
                  <a:pt x="108155" y="1317523"/>
                  <a:pt x="88490" y="1312607"/>
                </a:cubicBezTo>
                <a:lnTo>
                  <a:pt x="44245" y="1283110"/>
                </a:lnTo>
                <a:lnTo>
                  <a:pt x="0" y="1032387"/>
                </a:lnTo>
                <a:cubicBezTo>
                  <a:pt x="9832" y="988142"/>
                  <a:pt x="16168" y="942972"/>
                  <a:pt x="29497" y="899652"/>
                </a:cubicBezTo>
                <a:cubicBezTo>
                  <a:pt x="35963" y="878639"/>
                  <a:pt x="55564" y="862375"/>
                  <a:pt x="58993" y="840658"/>
                </a:cubicBezTo>
                <a:cubicBezTo>
                  <a:pt x="70519" y="767657"/>
                  <a:pt x="67051" y="693034"/>
                  <a:pt x="73742" y="619432"/>
                </a:cubicBezTo>
                <a:cubicBezTo>
                  <a:pt x="81803" y="530763"/>
                  <a:pt x="92631" y="442362"/>
                  <a:pt x="103239" y="353962"/>
                </a:cubicBezTo>
                <a:cubicBezTo>
                  <a:pt x="107381" y="319447"/>
                  <a:pt x="112272" y="285012"/>
                  <a:pt x="117987" y="250723"/>
                </a:cubicBezTo>
                <a:cubicBezTo>
                  <a:pt x="133699" y="156447"/>
                  <a:pt x="132735" y="205130"/>
                  <a:pt x="132735" y="162232"/>
                </a:cubicBezTo>
                <a:lnTo>
                  <a:pt x="132735" y="0"/>
                </a:lnTo>
              </a:path>
            </a:pathLst>
          </a:custGeom>
          <a:solidFill>
            <a:srgbClr val="FFFF00">
              <a:alpha val="50196"/>
            </a:srgbClr>
          </a:solidFill>
          <a:ln>
            <a:solidFill>
              <a:srgbClr val="4A7EBB">
                <a:alpha val="41176"/>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3" name="2 Forma libre"/>
          <p:cNvSpPr/>
          <p:nvPr/>
        </p:nvSpPr>
        <p:spPr>
          <a:xfrm>
            <a:off x="3908323" y="3229897"/>
            <a:ext cx="1386348" cy="1430593"/>
          </a:xfrm>
          <a:custGeom>
            <a:avLst/>
            <a:gdLst>
              <a:gd name="connsiteX0" fmla="*/ 147483 w 1386348"/>
              <a:gd name="connsiteY0" fmla="*/ 0 h 1430593"/>
              <a:gd name="connsiteX1" fmla="*/ 147483 w 1386348"/>
              <a:gd name="connsiteY1" fmla="*/ 0 h 1430593"/>
              <a:gd name="connsiteX2" fmla="*/ 353961 w 1386348"/>
              <a:gd name="connsiteY2" fmla="*/ 14748 h 1430593"/>
              <a:gd name="connsiteX3" fmla="*/ 486696 w 1386348"/>
              <a:gd name="connsiteY3" fmla="*/ 58993 h 1430593"/>
              <a:gd name="connsiteX4" fmla="*/ 530942 w 1386348"/>
              <a:gd name="connsiteY4" fmla="*/ 73742 h 1430593"/>
              <a:gd name="connsiteX5" fmla="*/ 796412 w 1386348"/>
              <a:gd name="connsiteY5" fmla="*/ 103238 h 1430593"/>
              <a:gd name="connsiteX6" fmla="*/ 899651 w 1386348"/>
              <a:gd name="connsiteY6" fmla="*/ 117987 h 1430593"/>
              <a:gd name="connsiteX7" fmla="*/ 1386348 w 1386348"/>
              <a:gd name="connsiteY7" fmla="*/ 117987 h 1430593"/>
              <a:gd name="connsiteX8" fmla="*/ 1356851 w 1386348"/>
              <a:gd name="connsiteY8" fmla="*/ 1430593 h 1430593"/>
              <a:gd name="connsiteX9" fmla="*/ 0 w 1386348"/>
              <a:gd name="connsiteY9" fmla="*/ 1430593 h 1430593"/>
              <a:gd name="connsiteX10" fmla="*/ 73742 w 1386348"/>
              <a:gd name="connsiteY10" fmla="*/ 1209368 h 1430593"/>
              <a:gd name="connsiteX11" fmla="*/ 88490 w 1386348"/>
              <a:gd name="connsiteY11" fmla="*/ 943897 h 1430593"/>
              <a:gd name="connsiteX12" fmla="*/ 103238 w 1386348"/>
              <a:gd name="connsiteY12" fmla="*/ 766916 h 1430593"/>
              <a:gd name="connsiteX13" fmla="*/ 117987 w 1386348"/>
              <a:gd name="connsiteY13" fmla="*/ 147484 h 1430593"/>
              <a:gd name="connsiteX14" fmla="*/ 147483 w 1386348"/>
              <a:gd name="connsiteY14" fmla="*/ 0 h 143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6348" h="1430593">
                <a:moveTo>
                  <a:pt x="147483" y="0"/>
                </a:moveTo>
                <a:lnTo>
                  <a:pt x="147483" y="0"/>
                </a:lnTo>
                <a:cubicBezTo>
                  <a:pt x="216309" y="4916"/>
                  <a:pt x="285980" y="2925"/>
                  <a:pt x="353961" y="14748"/>
                </a:cubicBezTo>
                <a:cubicBezTo>
                  <a:pt x="399910" y="22739"/>
                  <a:pt x="442451" y="44245"/>
                  <a:pt x="486696" y="58993"/>
                </a:cubicBezTo>
                <a:cubicBezTo>
                  <a:pt x="501445" y="63909"/>
                  <a:pt x="515473" y="72195"/>
                  <a:pt x="530942" y="73742"/>
                </a:cubicBezTo>
                <a:cubicBezTo>
                  <a:pt x="665796" y="87227"/>
                  <a:pt x="671170" y="86539"/>
                  <a:pt x="796412" y="103238"/>
                </a:cubicBezTo>
                <a:cubicBezTo>
                  <a:pt x="830869" y="107832"/>
                  <a:pt x="864899" y="117118"/>
                  <a:pt x="899651" y="117987"/>
                </a:cubicBezTo>
                <a:cubicBezTo>
                  <a:pt x="1061833" y="122042"/>
                  <a:pt x="1224116" y="117987"/>
                  <a:pt x="1386348" y="117987"/>
                </a:cubicBezTo>
                <a:lnTo>
                  <a:pt x="1356851" y="1430593"/>
                </a:lnTo>
                <a:lnTo>
                  <a:pt x="0" y="1430593"/>
                </a:lnTo>
                <a:lnTo>
                  <a:pt x="73742" y="1209368"/>
                </a:lnTo>
                <a:cubicBezTo>
                  <a:pt x="78658" y="1120878"/>
                  <a:pt x="82595" y="1032327"/>
                  <a:pt x="88490" y="943897"/>
                </a:cubicBezTo>
                <a:cubicBezTo>
                  <a:pt x="92428" y="884830"/>
                  <a:pt x="101047" y="826074"/>
                  <a:pt x="103238" y="766916"/>
                </a:cubicBezTo>
                <a:cubicBezTo>
                  <a:pt x="110882" y="560522"/>
                  <a:pt x="105104" y="353618"/>
                  <a:pt x="117987" y="147484"/>
                </a:cubicBezTo>
                <a:cubicBezTo>
                  <a:pt x="122213" y="79864"/>
                  <a:pt x="142567" y="24581"/>
                  <a:pt x="147483" y="0"/>
                </a:cubicBezTo>
                <a:close/>
              </a:path>
            </a:pathLst>
          </a:custGeom>
          <a:solidFill>
            <a:srgbClr val="FFFF00">
              <a:alpha val="50196"/>
            </a:srgbClr>
          </a:solidFill>
          <a:ln>
            <a:solidFill>
              <a:srgbClr val="4A7EBB">
                <a:alpha val="41176"/>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4" name="3 Forma libre"/>
          <p:cNvSpPr/>
          <p:nvPr/>
        </p:nvSpPr>
        <p:spPr>
          <a:xfrm>
            <a:off x="3878826" y="4793226"/>
            <a:ext cx="1519084" cy="1460090"/>
          </a:xfrm>
          <a:custGeom>
            <a:avLst/>
            <a:gdLst>
              <a:gd name="connsiteX0" fmla="*/ 88490 w 1519084"/>
              <a:gd name="connsiteY0" fmla="*/ 0 h 1460090"/>
              <a:gd name="connsiteX1" fmla="*/ 88490 w 1519084"/>
              <a:gd name="connsiteY1" fmla="*/ 0 h 1460090"/>
              <a:gd name="connsiteX2" fmla="*/ 221226 w 1519084"/>
              <a:gd name="connsiteY2" fmla="*/ 29497 h 1460090"/>
              <a:gd name="connsiteX3" fmla="*/ 412955 w 1519084"/>
              <a:gd name="connsiteY3" fmla="*/ 73742 h 1460090"/>
              <a:gd name="connsiteX4" fmla="*/ 560439 w 1519084"/>
              <a:gd name="connsiteY4" fmla="*/ 88490 h 1460090"/>
              <a:gd name="connsiteX5" fmla="*/ 1474839 w 1519084"/>
              <a:gd name="connsiteY5" fmla="*/ 117987 h 1460090"/>
              <a:gd name="connsiteX6" fmla="*/ 1519084 w 1519084"/>
              <a:gd name="connsiteY6" fmla="*/ 191729 h 1460090"/>
              <a:gd name="connsiteX7" fmla="*/ 1474839 w 1519084"/>
              <a:gd name="connsiteY7" fmla="*/ 309716 h 1460090"/>
              <a:gd name="connsiteX8" fmla="*/ 1460090 w 1519084"/>
              <a:gd name="connsiteY8" fmla="*/ 353961 h 1460090"/>
              <a:gd name="connsiteX9" fmla="*/ 1401097 w 1519084"/>
              <a:gd name="connsiteY9" fmla="*/ 398206 h 1460090"/>
              <a:gd name="connsiteX10" fmla="*/ 1268361 w 1519084"/>
              <a:gd name="connsiteY10" fmla="*/ 501445 h 1460090"/>
              <a:gd name="connsiteX11" fmla="*/ 1253613 w 1519084"/>
              <a:gd name="connsiteY11" fmla="*/ 545690 h 1460090"/>
              <a:gd name="connsiteX12" fmla="*/ 1194619 w 1519084"/>
              <a:gd name="connsiteY12" fmla="*/ 634180 h 1460090"/>
              <a:gd name="connsiteX13" fmla="*/ 1179871 w 1519084"/>
              <a:gd name="connsiteY13" fmla="*/ 678426 h 1460090"/>
              <a:gd name="connsiteX14" fmla="*/ 1120877 w 1519084"/>
              <a:gd name="connsiteY14" fmla="*/ 766916 h 1460090"/>
              <a:gd name="connsiteX15" fmla="*/ 1091380 w 1519084"/>
              <a:gd name="connsiteY15" fmla="*/ 855406 h 1460090"/>
              <a:gd name="connsiteX16" fmla="*/ 1017639 w 1519084"/>
              <a:gd name="connsiteY16" fmla="*/ 943897 h 1460090"/>
              <a:gd name="connsiteX17" fmla="*/ 1002890 w 1519084"/>
              <a:gd name="connsiteY17" fmla="*/ 988142 h 1460090"/>
              <a:gd name="connsiteX18" fmla="*/ 973393 w 1519084"/>
              <a:gd name="connsiteY18" fmla="*/ 1047135 h 1460090"/>
              <a:gd name="connsiteX19" fmla="*/ 958645 w 1519084"/>
              <a:gd name="connsiteY19" fmla="*/ 1091380 h 1460090"/>
              <a:gd name="connsiteX20" fmla="*/ 899651 w 1519084"/>
              <a:gd name="connsiteY20" fmla="*/ 1194619 h 1460090"/>
              <a:gd name="connsiteX21" fmla="*/ 884903 w 1519084"/>
              <a:gd name="connsiteY21" fmla="*/ 1253613 h 1460090"/>
              <a:gd name="connsiteX22" fmla="*/ 825909 w 1519084"/>
              <a:gd name="connsiteY22" fmla="*/ 1342103 h 1460090"/>
              <a:gd name="connsiteX23" fmla="*/ 811161 w 1519084"/>
              <a:gd name="connsiteY23" fmla="*/ 1386348 h 1460090"/>
              <a:gd name="connsiteX24" fmla="*/ 781664 w 1519084"/>
              <a:gd name="connsiteY24" fmla="*/ 1430593 h 1460090"/>
              <a:gd name="connsiteX25" fmla="*/ 766916 w 1519084"/>
              <a:gd name="connsiteY25" fmla="*/ 1460090 h 1460090"/>
              <a:gd name="connsiteX26" fmla="*/ 0 w 1519084"/>
              <a:gd name="connsiteY26" fmla="*/ 1460090 h 1460090"/>
              <a:gd name="connsiteX27" fmla="*/ 58993 w 1519084"/>
              <a:gd name="connsiteY27" fmla="*/ 44245 h 146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19084" h="1460090">
                <a:moveTo>
                  <a:pt x="88490" y="0"/>
                </a:moveTo>
                <a:lnTo>
                  <a:pt x="88490" y="0"/>
                </a:lnTo>
                <a:lnTo>
                  <a:pt x="221226" y="29497"/>
                </a:lnTo>
                <a:cubicBezTo>
                  <a:pt x="264026" y="39568"/>
                  <a:pt x="360990" y="66813"/>
                  <a:pt x="412955" y="73742"/>
                </a:cubicBezTo>
                <a:cubicBezTo>
                  <a:pt x="461928" y="80272"/>
                  <a:pt x="511109" y="85749"/>
                  <a:pt x="560439" y="88490"/>
                </a:cubicBezTo>
                <a:cubicBezTo>
                  <a:pt x="1163714" y="122005"/>
                  <a:pt x="1047618" y="117987"/>
                  <a:pt x="1474839" y="117987"/>
                </a:cubicBezTo>
                <a:lnTo>
                  <a:pt x="1519084" y="191729"/>
                </a:lnTo>
                <a:cubicBezTo>
                  <a:pt x="1504336" y="231058"/>
                  <a:pt x="1489193" y="270242"/>
                  <a:pt x="1474839" y="309716"/>
                </a:cubicBezTo>
                <a:cubicBezTo>
                  <a:pt x="1469526" y="324326"/>
                  <a:pt x="1470042" y="342018"/>
                  <a:pt x="1460090" y="353961"/>
                </a:cubicBezTo>
                <a:cubicBezTo>
                  <a:pt x="1444354" y="372844"/>
                  <a:pt x="1421234" y="384110"/>
                  <a:pt x="1401097" y="398206"/>
                </a:cubicBezTo>
                <a:cubicBezTo>
                  <a:pt x="1283491" y="480531"/>
                  <a:pt x="1344593" y="425213"/>
                  <a:pt x="1268361" y="501445"/>
                </a:cubicBezTo>
                <a:cubicBezTo>
                  <a:pt x="1263445" y="516193"/>
                  <a:pt x="1261163" y="532100"/>
                  <a:pt x="1253613" y="545690"/>
                </a:cubicBezTo>
                <a:cubicBezTo>
                  <a:pt x="1236397" y="576679"/>
                  <a:pt x="1194619" y="634180"/>
                  <a:pt x="1194619" y="634180"/>
                </a:cubicBezTo>
                <a:cubicBezTo>
                  <a:pt x="1189703" y="648929"/>
                  <a:pt x="1187421" y="664836"/>
                  <a:pt x="1179871" y="678426"/>
                </a:cubicBezTo>
                <a:cubicBezTo>
                  <a:pt x="1162655" y="709416"/>
                  <a:pt x="1120877" y="766916"/>
                  <a:pt x="1120877" y="766916"/>
                </a:cubicBezTo>
                <a:cubicBezTo>
                  <a:pt x="1111045" y="796413"/>
                  <a:pt x="1113366" y="833420"/>
                  <a:pt x="1091380" y="855406"/>
                </a:cubicBezTo>
                <a:cubicBezTo>
                  <a:pt x="1058759" y="888027"/>
                  <a:pt x="1038174" y="902827"/>
                  <a:pt x="1017639" y="943897"/>
                </a:cubicBezTo>
                <a:cubicBezTo>
                  <a:pt x="1010687" y="957802"/>
                  <a:pt x="1009014" y="973853"/>
                  <a:pt x="1002890" y="988142"/>
                </a:cubicBezTo>
                <a:cubicBezTo>
                  <a:pt x="994229" y="1008350"/>
                  <a:pt x="982054" y="1026927"/>
                  <a:pt x="973393" y="1047135"/>
                </a:cubicBezTo>
                <a:cubicBezTo>
                  <a:pt x="967269" y="1061424"/>
                  <a:pt x="964769" y="1077091"/>
                  <a:pt x="958645" y="1091380"/>
                </a:cubicBezTo>
                <a:cubicBezTo>
                  <a:pt x="936191" y="1143774"/>
                  <a:pt x="929275" y="1150184"/>
                  <a:pt x="899651" y="1194619"/>
                </a:cubicBezTo>
                <a:cubicBezTo>
                  <a:pt x="894735" y="1214284"/>
                  <a:pt x="893968" y="1235483"/>
                  <a:pt x="884903" y="1253613"/>
                </a:cubicBezTo>
                <a:cubicBezTo>
                  <a:pt x="869049" y="1285321"/>
                  <a:pt x="825909" y="1342103"/>
                  <a:pt x="825909" y="1342103"/>
                </a:cubicBezTo>
                <a:cubicBezTo>
                  <a:pt x="820993" y="1356851"/>
                  <a:pt x="818113" y="1372443"/>
                  <a:pt x="811161" y="1386348"/>
                </a:cubicBezTo>
                <a:cubicBezTo>
                  <a:pt x="803234" y="1402202"/>
                  <a:pt x="790784" y="1415394"/>
                  <a:pt x="781664" y="1430593"/>
                </a:cubicBezTo>
                <a:cubicBezTo>
                  <a:pt x="776008" y="1440019"/>
                  <a:pt x="771832" y="1450258"/>
                  <a:pt x="766916" y="1460090"/>
                </a:cubicBezTo>
                <a:lnTo>
                  <a:pt x="0" y="1460090"/>
                </a:lnTo>
                <a:lnTo>
                  <a:pt x="58993" y="44245"/>
                </a:lnTo>
              </a:path>
            </a:pathLst>
          </a:custGeom>
          <a:solidFill>
            <a:srgbClr val="FFFF00">
              <a:alpha val="50196"/>
            </a:srgbClr>
          </a:solidFill>
          <a:ln>
            <a:solidFill>
              <a:srgbClr val="4A7EBB">
                <a:alpha val="41176"/>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5" name="4 Forma libre"/>
          <p:cNvSpPr/>
          <p:nvPr/>
        </p:nvSpPr>
        <p:spPr>
          <a:xfrm>
            <a:off x="2219381" y="1356852"/>
            <a:ext cx="4682864" cy="5220929"/>
          </a:xfrm>
          <a:custGeom>
            <a:avLst/>
            <a:gdLst>
              <a:gd name="connsiteX0" fmla="*/ 2632838 w 4682864"/>
              <a:gd name="connsiteY0" fmla="*/ 58993 h 5220929"/>
              <a:gd name="connsiteX1" fmla="*/ 2632838 w 4682864"/>
              <a:gd name="connsiteY1" fmla="*/ 58993 h 5220929"/>
              <a:gd name="connsiteX2" fmla="*/ 2470606 w 4682864"/>
              <a:gd name="connsiteY2" fmla="*/ 73742 h 5220929"/>
              <a:gd name="connsiteX3" fmla="*/ 1482464 w 4682864"/>
              <a:gd name="connsiteY3" fmla="*/ 103238 h 5220929"/>
              <a:gd name="connsiteX4" fmla="*/ 1438219 w 4682864"/>
              <a:gd name="connsiteY4" fmla="*/ 117987 h 5220929"/>
              <a:gd name="connsiteX5" fmla="*/ 1349729 w 4682864"/>
              <a:gd name="connsiteY5" fmla="*/ 176980 h 5220929"/>
              <a:gd name="connsiteX6" fmla="*/ 1305484 w 4682864"/>
              <a:gd name="connsiteY6" fmla="*/ 368709 h 5220929"/>
              <a:gd name="connsiteX7" fmla="*/ 1290735 w 4682864"/>
              <a:gd name="connsiteY7" fmla="*/ 457200 h 5220929"/>
              <a:gd name="connsiteX8" fmla="*/ 1275987 w 4682864"/>
              <a:gd name="connsiteY8" fmla="*/ 619432 h 5220929"/>
              <a:gd name="connsiteX9" fmla="*/ 1261238 w 4682864"/>
              <a:gd name="connsiteY9" fmla="*/ 678425 h 5220929"/>
              <a:gd name="connsiteX10" fmla="*/ 1246490 w 4682864"/>
              <a:gd name="connsiteY10" fmla="*/ 752167 h 5220929"/>
              <a:gd name="connsiteX11" fmla="*/ 1231742 w 4682864"/>
              <a:gd name="connsiteY11" fmla="*/ 811161 h 5220929"/>
              <a:gd name="connsiteX12" fmla="*/ 1202245 w 4682864"/>
              <a:gd name="connsiteY12" fmla="*/ 958645 h 5220929"/>
              <a:gd name="connsiteX13" fmla="*/ 1113754 w 4682864"/>
              <a:gd name="connsiteY13" fmla="*/ 1032387 h 5220929"/>
              <a:gd name="connsiteX14" fmla="*/ 1025264 w 4682864"/>
              <a:gd name="connsiteY14" fmla="*/ 1106129 h 5220929"/>
              <a:gd name="connsiteX15" fmla="*/ 966271 w 4682864"/>
              <a:gd name="connsiteY15" fmla="*/ 1135625 h 5220929"/>
              <a:gd name="connsiteX16" fmla="*/ 922025 w 4682864"/>
              <a:gd name="connsiteY16" fmla="*/ 1165122 h 5220929"/>
              <a:gd name="connsiteX17" fmla="*/ 863032 w 4682864"/>
              <a:gd name="connsiteY17" fmla="*/ 1194619 h 5220929"/>
              <a:gd name="connsiteX18" fmla="*/ 759793 w 4682864"/>
              <a:gd name="connsiteY18" fmla="*/ 1253613 h 5220929"/>
              <a:gd name="connsiteX19" fmla="*/ 671303 w 4682864"/>
              <a:gd name="connsiteY19" fmla="*/ 1283109 h 5220929"/>
              <a:gd name="connsiteX20" fmla="*/ 627058 w 4682864"/>
              <a:gd name="connsiteY20" fmla="*/ 1297858 h 5220929"/>
              <a:gd name="connsiteX21" fmla="*/ 538567 w 4682864"/>
              <a:gd name="connsiteY21" fmla="*/ 1342103 h 5220929"/>
              <a:gd name="connsiteX22" fmla="*/ 435329 w 4682864"/>
              <a:gd name="connsiteY22" fmla="*/ 1386348 h 5220929"/>
              <a:gd name="connsiteX23" fmla="*/ 332090 w 4682864"/>
              <a:gd name="connsiteY23" fmla="*/ 1401096 h 5220929"/>
              <a:gd name="connsiteX24" fmla="*/ 287845 w 4682864"/>
              <a:gd name="connsiteY24" fmla="*/ 1430593 h 5220929"/>
              <a:gd name="connsiteX25" fmla="*/ 228851 w 4682864"/>
              <a:gd name="connsiteY25" fmla="*/ 1445342 h 5220929"/>
              <a:gd name="connsiteX26" fmla="*/ 184606 w 4682864"/>
              <a:gd name="connsiteY26" fmla="*/ 1460090 h 5220929"/>
              <a:gd name="connsiteX27" fmla="*/ 140361 w 4682864"/>
              <a:gd name="connsiteY27" fmla="*/ 1504335 h 5220929"/>
              <a:gd name="connsiteX28" fmla="*/ 96116 w 4682864"/>
              <a:gd name="connsiteY28" fmla="*/ 1533832 h 5220929"/>
              <a:gd name="connsiteX29" fmla="*/ 81367 w 4682864"/>
              <a:gd name="connsiteY29" fmla="*/ 1592825 h 5220929"/>
              <a:gd name="connsiteX30" fmla="*/ 37122 w 4682864"/>
              <a:gd name="connsiteY30" fmla="*/ 1651819 h 5220929"/>
              <a:gd name="connsiteX31" fmla="*/ 22374 w 4682864"/>
              <a:gd name="connsiteY31" fmla="*/ 1917290 h 5220929"/>
              <a:gd name="connsiteX32" fmla="*/ 81367 w 4682864"/>
              <a:gd name="connsiteY32" fmla="*/ 2005780 h 5220929"/>
              <a:gd name="connsiteX33" fmla="*/ 125613 w 4682864"/>
              <a:gd name="connsiteY33" fmla="*/ 2109019 h 5220929"/>
              <a:gd name="connsiteX34" fmla="*/ 140361 w 4682864"/>
              <a:gd name="connsiteY34" fmla="*/ 2153264 h 5220929"/>
              <a:gd name="connsiteX35" fmla="*/ 199354 w 4682864"/>
              <a:gd name="connsiteY35" fmla="*/ 2241754 h 5220929"/>
              <a:gd name="connsiteX36" fmla="*/ 228851 w 4682864"/>
              <a:gd name="connsiteY36" fmla="*/ 2286000 h 5220929"/>
              <a:gd name="connsiteX37" fmla="*/ 317342 w 4682864"/>
              <a:gd name="connsiteY37" fmla="*/ 2359742 h 5220929"/>
              <a:gd name="connsiteX38" fmla="*/ 361587 w 4682864"/>
              <a:gd name="connsiteY38" fmla="*/ 2403987 h 5220929"/>
              <a:gd name="connsiteX39" fmla="*/ 405832 w 4682864"/>
              <a:gd name="connsiteY39" fmla="*/ 2433483 h 5220929"/>
              <a:gd name="connsiteX40" fmla="*/ 494322 w 4682864"/>
              <a:gd name="connsiteY40" fmla="*/ 2521974 h 5220929"/>
              <a:gd name="connsiteX41" fmla="*/ 538567 w 4682864"/>
              <a:gd name="connsiteY41" fmla="*/ 2566219 h 5220929"/>
              <a:gd name="connsiteX42" fmla="*/ 582813 w 4682864"/>
              <a:gd name="connsiteY42" fmla="*/ 2595716 h 5220929"/>
              <a:gd name="connsiteX43" fmla="*/ 612309 w 4682864"/>
              <a:gd name="connsiteY43" fmla="*/ 2654709 h 5220929"/>
              <a:gd name="connsiteX44" fmla="*/ 627058 w 4682864"/>
              <a:gd name="connsiteY44" fmla="*/ 2698954 h 5220929"/>
              <a:gd name="connsiteX45" fmla="*/ 671303 w 4682864"/>
              <a:gd name="connsiteY45" fmla="*/ 2757948 h 5220929"/>
              <a:gd name="connsiteX46" fmla="*/ 700800 w 4682864"/>
              <a:gd name="connsiteY46" fmla="*/ 2816942 h 5220929"/>
              <a:gd name="connsiteX47" fmla="*/ 715548 w 4682864"/>
              <a:gd name="connsiteY47" fmla="*/ 2890683 h 5220929"/>
              <a:gd name="connsiteX48" fmla="*/ 730296 w 4682864"/>
              <a:gd name="connsiteY48" fmla="*/ 3008671 h 5220929"/>
              <a:gd name="connsiteX49" fmla="*/ 759793 w 4682864"/>
              <a:gd name="connsiteY49" fmla="*/ 3097161 h 5220929"/>
              <a:gd name="connsiteX50" fmla="*/ 774542 w 4682864"/>
              <a:gd name="connsiteY50" fmla="*/ 3185651 h 5220929"/>
              <a:gd name="connsiteX51" fmla="*/ 789290 w 4682864"/>
              <a:gd name="connsiteY51" fmla="*/ 3259393 h 5220929"/>
              <a:gd name="connsiteX52" fmla="*/ 818787 w 4682864"/>
              <a:gd name="connsiteY52" fmla="*/ 3436374 h 5220929"/>
              <a:gd name="connsiteX53" fmla="*/ 863032 w 4682864"/>
              <a:gd name="connsiteY53" fmla="*/ 3554361 h 5220929"/>
              <a:gd name="connsiteX54" fmla="*/ 877780 w 4682864"/>
              <a:gd name="connsiteY54" fmla="*/ 3672348 h 5220929"/>
              <a:gd name="connsiteX55" fmla="*/ 922025 w 4682864"/>
              <a:gd name="connsiteY55" fmla="*/ 3746090 h 5220929"/>
              <a:gd name="connsiteX56" fmla="*/ 966271 w 4682864"/>
              <a:gd name="connsiteY56" fmla="*/ 4011561 h 5220929"/>
              <a:gd name="connsiteX57" fmla="*/ 981019 w 4682864"/>
              <a:gd name="connsiteY57" fmla="*/ 4070554 h 5220929"/>
              <a:gd name="connsiteX58" fmla="*/ 995767 w 4682864"/>
              <a:gd name="connsiteY58" fmla="*/ 4114800 h 5220929"/>
              <a:gd name="connsiteX59" fmla="*/ 1025264 w 4682864"/>
              <a:gd name="connsiteY59" fmla="*/ 4232787 h 5220929"/>
              <a:gd name="connsiteX60" fmla="*/ 1069509 w 4682864"/>
              <a:gd name="connsiteY60" fmla="*/ 4336025 h 5220929"/>
              <a:gd name="connsiteX61" fmla="*/ 1128503 w 4682864"/>
              <a:gd name="connsiteY61" fmla="*/ 4424516 h 5220929"/>
              <a:gd name="connsiteX62" fmla="*/ 1172748 w 4682864"/>
              <a:gd name="connsiteY62" fmla="*/ 4454013 h 5220929"/>
              <a:gd name="connsiteX63" fmla="*/ 1216993 w 4682864"/>
              <a:gd name="connsiteY63" fmla="*/ 4542503 h 5220929"/>
              <a:gd name="connsiteX64" fmla="*/ 1305484 w 4682864"/>
              <a:gd name="connsiteY64" fmla="*/ 4689987 h 5220929"/>
              <a:gd name="connsiteX65" fmla="*/ 1364477 w 4682864"/>
              <a:gd name="connsiteY65" fmla="*/ 4778477 h 5220929"/>
              <a:gd name="connsiteX66" fmla="*/ 1408722 w 4682864"/>
              <a:gd name="connsiteY66" fmla="*/ 4807974 h 5220929"/>
              <a:gd name="connsiteX67" fmla="*/ 1452967 w 4682864"/>
              <a:gd name="connsiteY67" fmla="*/ 4896464 h 5220929"/>
              <a:gd name="connsiteX68" fmla="*/ 1497213 w 4682864"/>
              <a:gd name="connsiteY68" fmla="*/ 4940709 h 5220929"/>
              <a:gd name="connsiteX69" fmla="*/ 1526709 w 4682864"/>
              <a:gd name="connsiteY69" fmla="*/ 4984954 h 5220929"/>
              <a:gd name="connsiteX70" fmla="*/ 1615200 w 4682864"/>
              <a:gd name="connsiteY70" fmla="*/ 5058696 h 5220929"/>
              <a:gd name="connsiteX71" fmla="*/ 1688942 w 4682864"/>
              <a:gd name="connsiteY71" fmla="*/ 5132438 h 5220929"/>
              <a:gd name="connsiteX72" fmla="*/ 1747935 w 4682864"/>
              <a:gd name="connsiteY72" fmla="*/ 5147187 h 5220929"/>
              <a:gd name="connsiteX73" fmla="*/ 1851174 w 4682864"/>
              <a:gd name="connsiteY73" fmla="*/ 5191432 h 5220929"/>
              <a:gd name="connsiteX74" fmla="*/ 1983909 w 4682864"/>
              <a:gd name="connsiteY74" fmla="*/ 5206180 h 5220929"/>
              <a:gd name="connsiteX75" fmla="*/ 2087148 w 4682864"/>
              <a:gd name="connsiteY75" fmla="*/ 5220929 h 5220929"/>
              <a:gd name="connsiteX76" fmla="*/ 2691832 w 4682864"/>
              <a:gd name="connsiteY76" fmla="*/ 5206180 h 5220929"/>
              <a:gd name="connsiteX77" fmla="*/ 2736077 w 4682864"/>
              <a:gd name="connsiteY77" fmla="*/ 5191432 h 5220929"/>
              <a:gd name="connsiteX78" fmla="*/ 2839316 w 4682864"/>
              <a:gd name="connsiteY78" fmla="*/ 5161935 h 5220929"/>
              <a:gd name="connsiteX79" fmla="*/ 2972051 w 4682864"/>
              <a:gd name="connsiteY79" fmla="*/ 5088193 h 5220929"/>
              <a:gd name="connsiteX80" fmla="*/ 3016296 w 4682864"/>
              <a:gd name="connsiteY80" fmla="*/ 5073445 h 5220929"/>
              <a:gd name="connsiteX81" fmla="*/ 3075290 w 4682864"/>
              <a:gd name="connsiteY81" fmla="*/ 5029200 h 5220929"/>
              <a:gd name="connsiteX82" fmla="*/ 3134284 w 4682864"/>
              <a:gd name="connsiteY82" fmla="*/ 5014451 h 5220929"/>
              <a:gd name="connsiteX83" fmla="*/ 3178529 w 4682864"/>
              <a:gd name="connsiteY83" fmla="*/ 4999703 h 5220929"/>
              <a:gd name="connsiteX84" fmla="*/ 3222774 w 4682864"/>
              <a:gd name="connsiteY84" fmla="*/ 4970206 h 5220929"/>
              <a:gd name="connsiteX85" fmla="*/ 3311264 w 4682864"/>
              <a:gd name="connsiteY85" fmla="*/ 4940709 h 5220929"/>
              <a:gd name="connsiteX86" fmla="*/ 3414503 w 4682864"/>
              <a:gd name="connsiteY86" fmla="*/ 4911213 h 5220929"/>
              <a:gd name="connsiteX87" fmla="*/ 3458748 w 4682864"/>
              <a:gd name="connsiteY87" fmla="*/ 4881716 h 5220929"/>
              <a:gd name="connsiteX88" fmla="*/ 3532490 w 4682864"/>
              <a:gd name="connsiteY88" fmla="*/ 4866967 h 5220929"/>
              <a:gd name="connsiteX89" fmla="*/ 3665225 w 4682864"/>
              <a:gd name="connsiteY89" fmla="*/ 4837471 h 5220929"/>
              <a:gd name="connsiteX90" fmla="*/ 3783213 w 4682864"/>
              <a:gd name="connsiteY90" fmla="*/ 4793225 h 5220929"/>
              <a:gd name="connsiteX91" fmla="*/ 3901200 w 4682864"/>
              <a:gd name="connsiteY91" fmla="*/ 4763729 h 5220929"/>
              <a:gd name="connsiteX92" fmla="*/ 3989690 w 4682864"/>
              <a:gd name="connsiteY92" fmla="*/ 4704735 h 5220929"/>
              <a:gd name="connsiteX93" fmla="*/ 4033935 w 4682864"/>
              <a:gd name="connsiteY93" fmla="*/ 4675238 h 5220929"/>
              <a:gd name="connsiteX94" fmla="*/ 4092929 w 4682864"/>
              <a:gd name="connsiteY94" fmla="*/ 4660490 h 5220929"/>
              <a:gd name="connsiteX95" fmla="*/ 4196167 w 4682864"/>
              <a:gd name="connsiteY95" fmla="*/ 4616245 h 5220929"/>
              <a:gd name="connsiteX96" fmla="*/ 4314154 w 4682864"/>
              <a:gd name="connsiteY96" fmla="*/ 4572000 h 5220929"/>
              <a:gd name="connsiteX97" fmla="*/ 4358400 w 4682864"/>
              <a:gd name="connsiteY97" fmla="*/ 4542503 h 5220929"/>
              <a:gd name="connsiteX98" fmla="*/ 4446890 w 4682864"/>
              <a:gd name="connsiteY98" fmla="*/ 4513006 h 5220929"/>
              <a:gd name="connsiteX99" fmla="*/ 4579625 w 4682864"/>
              <a:gd name="connsiteY99" fmla="*/ 4395019 h 5220929"/>
              <a:gd name="connsiteX100" fmla="*/ 4609122 w 4682864"/>
              <a:gd name="connsiteY100" fmla="*/ 4350774 h 5220929"/>
              <a:gd name="connsiteX101" fmla="*/ 4623871 w 4682864"/>
              <a:gd name="connsiteY101" fmla="*/ 4306529 h 5220929"/>
              <a:gd name="connsiteX102" fmla="*/ 4653367 w 4682864"/>
              <a:gd name="connsiteY102" fmla="*/ 4262283 h 5220929"/>
              <a:gd name="connsiteX103" fmla="*/ 4682864 w 4682864"/>
              <a:gd name="connsiteY103" fmla="*/ 4159045 h 5220929"/>
              <a:gd name="connsiteX104" fmla="*/ 4668116 w 4682864"/>
              <a:gd name="connsiteY104" fmla="*/ 3746090 h 5220929"/>
              <a:gd name="connsiteX105" fmla="*/ 4638619 w 4682864"/>
              <a:gd name="connsiteY105" fmla="*/ 3657600 h 5220929"/>
              <a:gd name="connsiteX106" fmla="*/ 4609122 w 4682864"/>
              <a:gd name="connsiteY106" fmla="*/ 3495367 h 5220929"/>
              <a:gd name="connsiteX107" fmla="*/ 4594374 w 4682864"/>
              <a:gd name="connsiteY107" fmla="*/ 3451122 h 5220929"/>
              <a:gd name="connsiteX108" fmla="*/ 4579625 w 4682864"/>
              <a:gd name="connsiteY108" fmla="*/ 3362632 h 5220929"/>
              <a:gd name="connsiteX109" fmla="*/ 4520632 w 4682864"/>
              <a:gd name="connsiteY109" fmla="*/ 3274142 h 5220929"/>
              <a:gd name="connsiteX110" fmla="*/ 4505884 w 4682864"/>
              <a:gd name="connsiteY110" fmla="*/ 3229896 h 5220929"/>
              <a:gd name="connsiteX111" fmla="*/ 4417393 w 4682864"/>
              <a:gd name="connsiteY111" fmla="*/ 3111909 h 5220929"/>
              <a:gd name="connsiteX112" fmla="*/ 4328903 w 4682864"/>
              <a:gd name="connsiteY112" fmla="*/ 3023419 h 5220929"/>
              <a:gd name="connsiteX113" fmla="*/ 4284658 w 4682864"/>
              <a:gd name="connsiteY113" fmla="*/ 2979174 h 5220929"/>
              <a:gd name="connsiteX114" fmla="*/ 4255161 w 4682864"/>
              <a:gd name="connsiteY114" fmla="*/ 2934929 h 5220929"/>
              <a:gd name="connsiteX115" fmla="*/ 4240413 w 4682864"/>
              <a:gd name="connsiteY115" fmla="*/ 2846438 h 5220929"/>
              <a:gd name="connsiteX116" fmla="*/ 4181419 w 4682864"/>
              <a:gd name="connsiteY116" fmla="*/ 2743200 h 5220929"/>
              <a:gd name="connsiteX117" fmla="*/ 4151922 w 4682864"/>
              <a:gd name="connsiteY117" fmla="*/ 2654709 h 5220929"/>
              <a:gd name="connsiteX118" fmla="*/ 4048684 w 4682864"/>
              <a:gd name="connsiteY118" fmla="*/ 2492477 h 5220929"/>
              <a:gd name="connsiteX119" fmla="*/ 4019187 w 4682864"/>
              <a:gd name="connsiteY119" fmla="*/ 2448232 h 5220929"/>
              <a:gd name="connsiteX120" fmla="*/ 4004438 w 4682864"/>
              <a:gd name="connsiteY120" fmla="*/ 2403987 h 5220929"/>
              <a:gd name="connsiteX121" fmla="*/ 3974942 w 4682864"/>
              <a:gd name="connsiteY121" fmla="*/ 2359742 h 5220929"/>
              <a:gd name="connsiteX122" fmla="*/ 3960193 w 4682864"/>
              <a:gd name="connsiteY122" fmla="*/ 2315496 h 5220929"/>
              <a:gd name="connsiteX123" fmla="*/ 3930696 w 4682864"/>
              <a:gd name="connsiteY123" fmla="*/ 2256503 h 5220929"/>
              <a:gd name="connsiteX124" fmla="*/ 3901200 w 4682864"/>
              <a:gd name="connsiteY124" fmla="*/ 2168013 h 5220929"/>
              <a:gd name="connsiteX125" fmla="*/ 3871703 w 4682864"/>
              <a:gd name="connsiteY125" fmla="*/ 2109019 h 5220929"/>
              <a:gd name="connsiteX126" fmla="*/ 3856954 w 4682864"/>
              <a:gd name="connsiteY126" fmla="*/ 2050025 h 5220929"/>
              <a:gd name="connsiteX127" fmla="*/ 3827458 w 4682864"/>
              <a:gd name="connsiteY127" fmla="*/ 2005780 h 5220929"/>
              <a:gd name="connsiteX128" fmla="*/ 3797961 w 4682864"/>
              <a:gd name="connsiteY128" fmla="*/ 1902542 h 5220929"/>
              <a:gd name="connsiteX129" fmla="*/ 3768464 w 4682864"/>
              <a:gd name="connsiteY129" fmla="*/ 1814051 h 5220929"/>
              <a:gd name="connsiteX130" fmla="*/ 3724219 w 4682864"/>
              <a:gd name="connsiteY130" fmla="*/ 1784554 h 5220929"/>
              <a:gd name="connsiteX131" fmla="*/ 3694722 w 4682864"/>
              <a:gd name="connsiteY131" fmla="*/ 1607574 h 5220929"/>
              <a:gd name="connsiteX132" fmla="*/ 3665225 w 4682864"/>
              <a:gd name="connsiteY132" fmla="*/ 1519083 h 5220929"/>
              <a:gd name="connsiteX133" fmla="*/ 3620980 w 4682864"/>
              <a:gd name="connsiteY133" fmla="*/ 1356851 h 5220929"/>
              <a:gd name="connsiteX134" fmla="*/ 3635729 w 4682864"/>
              <a:gd name="connsiteY134" fmla="*/ 973393 h 5220929"/>
              <a:gd name="connsiteX135" fmla="*/ 3650477 w 4682864"/>
              <a:gd name="connsiteY135" fmla="*/ 899651 h 5220929"/>
              <a:gd name="connsiteX136" fmla="*/ 3679974 w 4682864"/>
              <a:gd name="connsiteY136" fmla="*/ 840658 h 5220929"/>
              <a:gd name="connsiteX137" fmla="*/ 3694722 w 4682864"/>
              <a:gd name="connsiteY137" fmla="*/ 796413 h 5220929"/>
              <a:gd name="connsiteX138" fmla="*/ 3724219 w 4682864"/>
              <a:gd name="connsiteY138" fmla="*/ 737419 h 5220929"/>
              <a:gd name="connsiteX139" fmla="*/ 3738967 w 4682864"/>
              <a:gd name="connsiteY139" fmla="*/ 693174 h 5220929"/>
              <a:gd name="connsiteX140" fmla="*/ 3783213 w 4682864"/>
              <a:gd name="connsiteY140" fmla="*/ 648929 h 5220929"/>
              <a:gd name="connsiteX141" fmla="*/ 3812709 w 4682864"/>
              <a:gd name="connsiteY141" fmla="*/ 560438 h 5220929"/>
              <a:gd name="connsiteX142" fmla="*/ 3827458 w 4682864"/>
              <a:gd name="connsiteY142" fmla="*/ 516193 h 5220929"/>
              <a:gd name="connsiteX143" fmla="*/ 3812709 w 4682864"/>
              <a:gd name="connsiteY143" fmla="*/ 221225 h 5220929"/>
              <a:gd name="connsiteX144" fmla="*/ 3768464 w 4682864"/>
              <a:gd name="connsiteY144" fmla="*/ 132735 h 5220929"/>
              <a:gd name="connsiteX145" fmla="*/ 3724219 w 4682864"/>
              <a:gd name="connsiteY145" fmla="*/ 103238 h 5220929"/>
              <a:gd name="connsiteX146" fmla="*/ 3665225 w 4682864"/>
              <a:gd name="connsiteY146" fmla="*/ 58993 h 5220929"/>
              <a:gd name="connsiteX147" fmla="*/ 3547238 w 4682864"/>
              <a:gd name="connsiteY147" fmla="*/ 29496 h 5220929"/>
              <a:gd name="connsiteX148" fmla="*/ 3444000 w 4682864"/>
              <a:gd name="connsiteY148" fmla="*/ 0 h 5220929"/>
              <a:gd name="connsiteX149" fmla="*/ 2618090 w 4682864"/>
              <a:gd name="connsiteY149" fmla="*/ 14748 h 5220929"/>
              <a:gd name="connsiteX150" fmla="*/ 2514851 w 4682864"/>
              <a:gd name="connsiteY150" fmla="*/ 44245 h 5220929"/>
              <a:gd name="connsiteX151" fmla="*/ 2470606 w 4682864"/>
              <a:gd name="connsiteY151" fmla="*/ 44245 h 5220929"/>
              <a:gd name="connsiteX152" fmla="*/ 2470606 w 4682864"/>
              <a:gd name="connsiteY152" fmla="*/ 88490 h 522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4682864" h="5220929">
                <a:moveTo>
                  <a:pt x="2632838" y="58993"/>
                </a:moveTo>
                <a:lnTo>
                  <a:pt x="2632838" y="58993"/>
                </a:lnTo>
                <a:cubicBezTo>
                  <a:pt x="2578761" y="63909"/>
                  <a:pt x="2524884" y="72169"/>
                  <a:pt x="2470606" y="73742"/>
                </a:cubicBezTo>
                <a:lnTo>
                  <a:pt x="1482464" y="103238"/>
                </a:lnTo>
                <a:cubicBezTo>
                  <a:pt x="1467716" y="108154"/>
                  <a:pt x="1451809" y="110437"/>
                  <a:pt x="1438219" y="117987"/>
                </a:cubicBezTo>
                <a:cubicBezTo>
                  <a:pt x="1407230" y="135203"/>
                  <a:pt x="1349729" y="176980"/>
                  <a:pt x="1349729" y="176980"/>
                </a:cubicBezTo>
                <a:cubicBezTo>
                  <a:pt x="1291003" y="265068"/>
                  <a:pt x="1327077" y="195966"/>
                  <a:pt x="1305484" y="368709"/>
                </a:cubicBezTo>
                <a:cubicBezTo>
                  <a:pt x="1301775" y="398382"/>
                  <a:pt x="1294229" y="427501"/>
                  <a:pt x="1290735" y="457200"/>
                </a:cubicBezTo>
                <a:cubicBezTo>
                  <a:pt x="1284390" y="511128"/>
                  <a:pt x="1283164" y="565608"/>
                  <a:pt x="1275987" y="619432"/>
                </a:cubicBezTo>
                <a:cubicBezTo>
                  <a:pt x="1273308" y="639524"/>
                  <a:pt x="1265635" y="658638"/>
                  <a:pt x="1261238" y="678425"/>
                </a:cubicBezTo>
                <a:cubicBezTo>
                  <a:pt x="1255800" y="702895"/>
                  <a:pt x="1251928" y="727696"/>
                  <a:pt x="1246490" y="752167"/>
                </a:cubicBezTo>
                <a:cubicBezTo>
                  <a:pt x="1242093" y="771954"/>
                  <a:pt x="1235368" y="791218"/>
                  <a:pt x="1231742" y="811161"/>
                </a:cubicBezTo>
                <a:cubicBezTo>
                  <a:pt x="1223979" y="853859"/>
                  <a:pt x="1223878" y="915378"/>
                  <a:pt x="1202245" y="958645"/>
                </a:cubicBezTo>
                <a:cubicBezTo>
                  <a:pt x="1172128" y="1018878"/>
                  <a:pt x="1174244" y="997822"/>
                  <a:pt x="1113754" y="1032387"/>
                </a:cubicBezTo>
                <a:cubicBezTo>
                  <a:pt x="996713" y="1099267"/>
                  <a:pt x="1147281" y="1018973"/>
                  <a:pt x="1025264" y="1106129"/>
                </a:cubicBezTo>
                <a:cubicBezTo>
                  <a:pt x="1007374" y="1118908"/>
                  <a:pt x="985360" y="1124717"/>
                  <a:pt x="966271" y="1135625"/>
                </a:cubicBezTo>
                <a:cubicBezTo>
                  <a:pt x="950881" y="1144419"/>
                  <a:pt x="937415" y="1156328"/>
                  <a:pt x="922025" y="1165122"/>
                </a:cubicBezTo>
                <a:cubicBezTo>
                  <a:pt x="902936" y="1176030"/>
                  <a:pt x="882121" y="1183711"/>
                  <a:pt x="863032" y="1194619"/>
                </a:cubicBezTo>
                <a:cubicBezTo>
                  <a:pt x="800953" y="1230093"/>
                  <a:pt x="834072" y="1223902"/>
                  <a:pt x="759793" y="1253613"/>
                </a:cubicBezTo>
                <a:cubicBezTo>
                  <a:pt x="730925" y="1265160"/>
                  <a:pt x="700800" y="1273277"/>
                  <a:pt x="671303" y="1283109"/>
                </a:cubicBezTo>
                <a:cubicBezTo>
                  <a:pt x="656555" y="1288025"/>
                  <a:pt x="639993" y="1289235"/>
                  <a:pt x="627058" y="1297858"/>
                </a:cubicBezTo>
                <a:cubicBezTo>
                  <a:pt x="542028" y="1354544"/>
                  <a:pt x="624055" y="1305465"/>
                  <a:pt x="538567" y="1342103"/>
                </a:cubicBezTo>
                <a:cubicBezTo>
                  <a:pt x="496592" y="1360092"/>
                  <a:pt x="478565" y="1377701"/>
                  <a:pt x="435329" y="1386348"/>
                </a:cubicBezTo>
                <a:cubicBezTo>
                  <a:pt x="401242" y="1393165"/>
                  <a:pt x="366503" y="1396180"/>
                  <a:pt x="332090" y="1401096"/>
                </a:cubicBezTo>
                <a:cubicBezTo>
                  <a:pt x="317342" y="1410928"/>
                  <a:pt x="304137" y="1423611"/>
                  <a:pt x="287845" y="1430593"/>
                </a:cubicBezTo>
                <a:cubicBezTo>
                  <a:pt x="269214" y="1438578"/>
                  <a:pt x="248341" y="1439773"/>
                  <a:pt x="228851" y="1445342"/>
                </a:cubicBezTo>
                <a:cubicBezTo>
                  <a:pt x="213903" y="1449613"/>
                  <a:pt x="199354" y="1455174"/>
                  <a:pt x="184606" y="1460090"/>
                </a:cubicBezTo>
                <a:cubicBezTo>
                  <a:pt x="169858" y="1474838"/>
                  <a:pt x="156384" y="1490982"/>
                  <a:pt x="140361" y="1504335"/>
                </a:cubicBezTo>
                <a:cubicBezTo>
                  <a:pt x="126744" y="1515683"/>
                  <a:pt x="105948" y="1519084"/>
                  <a:pt x="96116" y="1533832"/>
                </a:cubicBezTo>
                <a:cubicBezTo>
                  <a:pt x="84872" y="1550697"/>
                  <a:pt x="90432" y="1574695"/>
                  <a:pt x="81367" y="1592825"/>
                </a:cubicBezTo>
                <a:cubicBezTo>
                  <a:pt x="70374" y="1614811"/>
                  <a:pt x="51870" y="1632154"/>
                  <a:pt x="37122" y="1651819"/>
                </a:cubicBezTo>
                <a:cubicBezTo>
                  <a:pt x="489" y="1761716"/>
                  <a:pt x="-17014" y="1775494"/>
                  <a:pt x="22374" y="1917290"/>
                </a:cubicBezTo>
                <a:cubicBezTo>
                  <a:pt x="31862" y="1951447"/>
                  <a:pt x="70156" y="1972149"/>
                  <a:pt x="81367" y="2005780"/>
                </a:cubicBezTo>
                <a:cubicBezTo>
                  <a:pt x="115959" y="2109551"/>
                  <a:pt x="70934" y="1981434"/>
                  <a:pt x="125613" y="2109019"/>
                </a:cubicBezTo>
                <a:cubicBezTo>
                  <a:pt x="131737" y="2123308"/>
                  <a:pt x="132811" y="2139674"/>
                  <a:pt x="140361" y="2153264"/>
                </a:cubicBezTo>
                <a:cubicBezTo>
                  <a:pt x="157577" y="2184253"/>
                  <a:pt x="179690" y="2212257"/>
                  <a:pt x="199354" y="2241754"/>
                </a:cubicBezTo>
                <a:cubicBezTo>
                  <a:pt x="209186" y="2256503"/>
                  <a:pt x="216317" y="2273466"/>
                  <a:pt x="228851" y="2286000"/>
                </a:cubicBezTo>
                <a:cubicBezTo>
                  <a:pt x="358112" y="2415261"/>
                  <a:pt x="194143" y="2257077"/>
                  <a:pt x="317342" y="2359742"/>
                </a:cubicBezTo>
                <a:cubicBezTo>
                  <a:pt x="333365" y="2373094"/>
                  <a:pt x="345564" y="2390635"/>
                  <a:pt x="361587" y="2403987"/>
                </a:cubicBezTo>
                <a:cubicBezTo>
                  <a:pt x="375204" y="2415334"/>
                  <a:pt x="392584" y="2421707"/>
                  <a:pt x="405832" y="2433483"/>
                </a:cubicBezTo>
                <a:cubicBezTo>
                  <a:pt x="437010" y="2461197"/>
                  <a:pt x="464825" y="2492477"/>
                  <a:pt x="494322" y="2521974"/>
                </a:cubicBezTo>
                <a:cubicBezTo>
                  <a:pt x="509070" y="2536722"/>
                  <a:pt x="521213" y="2554650"/>
                  <a:pt x="538567" y="2566219"/>
                </a:cubicBezTo>
                <a:lnTo>
                  <a:pt x="582813" y="2595716"/>
                </a:lnTo>
                <a:cubicBezTo>
                  <a:pt x="592645" y="2615380"/>
                  <a:pt x="603649" y="2634501"/>
                  <a:pt x="612309" y="2654709"/>
                </a:cubicBezTo>
                <a:cubicBezTo>
                  <a:pt x="618433" y="2668998"/>
                  <a:pt x="619345" y="2685456"/>
                  <a:pt x="627058" y="2698954"/>
                </a:cubicBezTo>
                <a:cubicBezTo>
                  <a:pt x="639254" y="2720296"/>
                  <a:pt x="658275" y="2737104"/>
                  <a:pt x="671303" y="2757948"/>
                </a:cubicBezTo>
                <a:cubicBezTo>
                  <a:pt x="682955" y="2776592"/>
                  <a:pt x="690968" y="2797277"/>
                  <a:pt x="700800" y="2816942"/>
                </a:cubicBezTo>
                <a:cubicBezTo>
                  <a:pt x="705716" y="2841522"/>
                  <a:pt x="711736" y="2865907"/>
                  <a:pt x="715548" y="2890683"/>
                </a:cubicBezTo>
                <a:cubicBezTo>
                  <a:pt x="721575" y="2929858"/>
                  <a:pt x="721991" y="2969915"/>
                  <a:pt x="730296" y="3008671"/>
                </a:cubicBezTo>
                <a:cubicBezTo>
                  <a:pt x="736811" y="3039073"/>
                  <a:pt x="752252" y="3066997"/>
                  <a:pt x="759793" y="3097161"/>
                </a:cubicBezTo>
                <a:cubicBezTo>
                  <a:pt x="767046" y="3126172"/>
                  <a:pt x="769193" y="3156230"/>
                  <a:pt x="774542" y="3185651"/>
                </a:cubicBezTo>
                <a:cubicBezTo>
                  <a:pt x="779026" y="3210314"/>
                  <a:pt x="785169" y="3234667"/>
                  <a:pt x="789290" y="3259393"/>
                </a:cubicBezTo>
                <a:cubicBezTo>
                  <a:pt x="801779" y="3334330"/>
                  <a:pt x="801406" y="3366849"/>
                  <a:pt x="818787" y="3436374"/>
                </a:cubicBezTo>
                <a:cubicBezTo>
                  <a:pt x="826495" y="3467206"/>
                  <a:pt x="854007" y="3531798"/>
                  <a:pt x="863032" y="3554361"/>
                </a:cubicBezTo>
                <a:cubicBezTo>
                  <a:pt x="867948" y="3593690"/>
                  <a:pt x="866124" y="3634466"/>
                  <a:pt x="877780" y="3672348"/>
                </a:cubicBezTo>
                <a:cubicBezTo>
                  <a:pt x="886210" y="3699746"/>
                  <a:pt x="913937" y="3718589"/>
                  <a:pt x="922025" y="3746090"/>
                </a:cubicBezTo>
                <a:cubicBezTo>
                  <a:pt x="971166" y="3913170"/>
                  <a:pt x="934325" y="3883776"/>
                  <a:pt x="966271" y="4011561"/>
                </a:cubicBezTo>
                <a:cubicBezTo>
                  <a:pt x="971187" y="4031225"/>
                  <a:pt x="975451" y="4051064"/>
                  <a:pt x="981019" y="4070554"/>
                </a:cubicBezTo>
                <a:cubicBezTo>
                  <a:pt x="985290" y="4085502"/>
                  <a:pt x="991677" y="4099801"/>
                  <a:pt x="995767" y="4114800"/>
                </a:cubicBezTo>
                <a:cubicBezTo>
                  <a:pt x="1006434" y="4153911"/>
                  <a:pt x="1014597" y="4193676"/>
                  <a:pt x="1025264" y="4232787"/>
                </a:cubicBezTo>
                <a:cubicBezTo>
                  <a:pt x="1035435" y="4270079"/>
                  <a:pt x="1049368" y="4302456"/>
                  <a:pt x="1069509" y="4336025"/>
                </a:cubicBezTo>
                <a:cubicBezTo>
                  <a:pt x="1087748" y="4366424"/>
                  <a:pt x="1099006" y="4404851"/>
                  <a:pt x="1128503" y="4424516"/>
                </a:cubicBezTo>
                <a:lnTo>
                  <a:pt x="1172748" y="4454013"/>
                </a:lnTo>
                <a:cubicBezTo>
                  <a:pt x="1199787" y="4535132"/>
                  <a:pt x="1171249" y="4462453"/>
                  <a:pt x="1216993" y="4542503"/>
                </a:cubicBezTo>
                <a:cubicBezTo>
                  <a:pt x="1307703" y="4701243"/>
                  <a:pt x="1161155" y="4473492"/>
                  <a:pt x="1305484" y="4689987"/>
                </a:cubicBezTo>
                <a:lnTo>
                  <a:pt x="1364477" y="4778477"/>
                </a:lnTo>
                <a:lnTo>
                  <a:pt x="1408722" y="4807974"/>
                </a:lnTo>
                <a:cubicBezTo>
                  <a:pt x="1423503" y="4852315"/>
                  <a:pt x="1421202" y="4858346"/>
                  <a:pt x="1452967" y="4896464"/>
                </a:cubicBezTo>
                <a:cubicBezTo>
                  <a:pt x="1466320" y="4912487"/>
                  <a:pt x="1483860" y="4924686"/>
                  <a:pt x="1497213" y="4940709"/>
                </a:cubicBezTo>
                <a:cubicBezTo>
                  <a:pt x="1508560" y="4954326"/>
                  <a:pt x="1515362" y="4971337"/>
                  <a:pt x="1526709" y="4984954"/>
                </a:cubicBezTo>
                <a:cubicBezTo>
                  <a:pt x="1562198" y="5027541"/>
                  <a:pt x="1571692" y="5029692"/>
                  <a:pt x="1615200" y="5058696"/>
                </a:cubicBezTo>
                <a:cubicBezTo>
                  <a:pt x="1641420" y="5098028"/>
                  <a:pt x="1643055" y="5112772"/>
                  <a:pt x="1688942" y="5132438"/>
                </a:cubicBezTo>
                <a:cubicBezTo>
                  <a:pt x="1707573" y="5140423"/>
                  <a:pt x="1728956" y="5140070"/>
                  <a:pt x="1747935" y="5147187"/>
                </a:cubicBezTo>
                <a:cubicBezTo>
                  <a:pt x="1790907" y="5163301"/>
                  <a:pt x="1807233" y="5184108"/>
                  <a:pt x="1851174" y="5191432"/>
                </a:cubicBezTo>
                <a:cubicBezTo>
                  <a:pt x="1895086" y="5198751"/>
                  <a:pt x="1939736" y="5200658"/>
                  <a:pt x="1983909" y="5206180"/>
                </a:cubicBezTo>
                <a:cubicBezTo>
                  <a:pt x="2018403" y="5210492"/>
                  <a:pt x="2052735" y="5216013"/>
                  <a:pt x="2087148" y="5220929"/>
                </a:cubicBezTo>
                <a:cubicBezTo>
                  <a:pt x="2288709" y="5216013"/>
                  <a:pt x="2490419" y="5215335"/>
                  <a:pt x="2691832" y="5206180"/>
                </a:cubicBezTo>
                <a:cubicBezTo>
                  <a:pt x="2707362" y="5205474"/>
                  <a:pt x="2721129" y="5195703"/>
                  <a:pt x="2736077" y="5191432"/>
                </a:cubicBezTo>
                <a:cubicBezTo>
                  <a:pt x="2865709" y="5154394"/>
                  <a:pt x="2733232" y="5197295"/>
                  <a:pt x="2839316" y="5161935"/>
                </a:cubicBezTo>
                <a:cubicBezTo>
                  <a:pt x="2905546" y="5095705"/>
                  <a:pt x="2863775" y="5124285"/>
                  <a:pt x="2972051" y="5088193"/>
                </a:cubicBezTo>
                <a:lnTo>
                  <a:pt x="3016296" y="5073445"/>
                </a:lnTo>
                <a:cubicBezTo>
                  <a:pt x="3035961" y="5058697"/>
                  <a:pt x="3053304" y="5040193"/>
                  <a:pt x="3075290" y="5029200"/>
                </a:cubicBezTo>
                <a:cubicBezTo>
                  <a:pt x="3093420" y="5020135"/>
                  <a:pt x="3114794" y="5020020"/>
                  <a:pt x="3134284" y="5014451"/>
                </a:cubicBezTo>
                <a:cubicBezTo>
                  <a:pt x="3149232" y="5010180"/>
                  <a:pt x="3163781" y="5004619"/>
                  <a:pt x="3178529" y="4999703"/>
                </a:cubicBezTo>
                <a:cubicBezTo>
                  <a:pt x="3193277" y="4989871"/>
                  <a:pt x="3206576" y="4977405"/>
                  <a:pt x="3222774" y="4970206"/>
                </a:cubicBezTo>
                <a:cubicBezTo>
                  <a:pt x="3251186" y="4957578"/>
                  <a:pt x="3281767" y="4950541"/>
                  <a:pt x="3311264" y="4940709"/>
                </a:cubicBezTo>
                <a:cubicBezTo>
                  <a:pt x="3374733" y="4919553"/>
                  <a:pt x="3340435" y="4929729"/>
                  <a:pt x="3414503" y="4911213"/>
                </a:cubicBezTo>
                <a:cubicBezTo>
                  <a:pt x="3429251" y="4901381"/>
                  <a:pt x="3442151" y="4887940"/>
                  <a:pt x="3458748" y="4881716"/>
                </a:cubicBezTo>
                <a:cubicBezTo>
                  <a:pt x="3482219" y="4872914"/>
                  <a:pt x="3507827" y="4871451"/>
                  <a:pt x="3532490" y="4866967"/>
                </a:cubicBezTo>
                <a:cubicBezTo>
                  <a:pt x="3646701" y="4846201"/>
                  <a:pt x="3587211" y="4863475"/>
                  <a:pt x="3665225" y="4837471"/>
                </a:cubicBezTo>
                <a:cubicBezTo>
                  <a:pt x="3734876" y="4791038"/>
                  <a:pt x="3685659" y="4815737"/>
                  <a:pt x="3783213" y="4793225"/>
                </a:cubicBezTo>
                <a:cubicBezTo>
                  <a:pt x="3822714" y="4784109"/>
                  <a:pt x="3901200" y="4763729"/>
                  <a:pt x="3901200" y="4763729"/>
                </a:cubicBezTo>
                <a:lnTo>
                  <a:pt x="3989690" y="4704735"/>
                </a:lnTo>
                <a:cubicBezTo>
                  <a:pt x="4004438" y="4694903"/>
                  <a:pt x="4016739" y="4679537"/>
                  <a:pt x="4033935" y="4675238"/>
                </a:cubicBezTo>
                <a:lnTo>
                  <a:pt x="4092929" y="4660490"/>
                </a:lnTo>
                <a:cubicBezTo>
                  <a:pt x="4288572" y="4562667"/>
                  <a:pt x="4044271" y="4681343"/>
                  <a:pt x="4196167" y="4616245"/>
                </a:cubicBezTo>
                <a:cubicBezTo>
                  <a:pt x="4304141" y="4569971"/>
                  <a:pt x="4205390" y="4599191"/>
                  <a:pt x="4314154" y="4572000"/>
                </a:cubicBezTo>
                <a:cubicBezTo>
                  <a:pt x="4328903" y="4562168"/>
                  <a:pt x="4342202" y="4549702"/>
                  <a:pt x="4358400" y="4542503"/>
                </a:cubicBezTo>
                <a:cubicBezTo>
                  <a:pt x="4386812" y="4529875"/>
                  <a:pt x="4446890" y="4513006"/>
                  <a:pt x="4446890" y="4513006"/>
                </a:cubicBezTo>
                <a:cubicBezTo>
                  <a:pt x="4500087" y="4477541"/>
                  <a:pt x="4539215" y="4455633"/>
                  <a:pt x="4579625" y="4395019"/>
                </a:cubicBezTo>
                <a:cubicBezTo>
                  <a:pt x="4589457" y="4380271"/>
                  <a:pt x="4601195" y="4366628"/>
                  <a:pt x="4609122" y="4350774"/>
                </a:cubicBezTo>
                <a:cubicBezTo>
                  <a:pt x="4616075" y="4336869"/>
                  <a:pt x="4616919" y="4320434"/>
                  <a:pt x="4623871" y="4306529"/>
                </a:cubicBezTo>
                <a:cubicBezTo>
                  <a:pt x="4631798" y="4290675"/>
                  <a:pt x="4645440" y="4278137"/>
                  <a:pt x="4653367" y="4262283"/>
                </a:cubicBezTo>
                <a:cubicBezTo>
                  <a:pt x="4663948" y="4241120"/>
                  <a:pt x="4678137" y="4177954"/>
                  <a:pt x="4682864" y="4159045"/>
                </a:cubicBezTo>
                <a:cubicBezTo>
                  <a:pt x="4677948" y="4021393"/>
                  <a:pt x="4680222" y="3883296"/>
                  <a:pt x="4668116" y="3746090"/>
                </a:cubicBezTo>
                <a:cubicBezTo>
                  <a:pt x="4665383" y="3715118"/>
                  <a:pt x="4638619" y="3657600"/>
                  <a:pt x="4638619" y="3657600"/>
                </a:cubicBezTo>
                <a:cubicBezTo>
                  <a:pt x="4632042" y="3618137"/>
                  <a:pt x="4619432" y="3536606"/>
                  <a:pt x="4609122" y="3495367"/>
                </a:cubicBezTo>
                <a:cubicBezTo>
                  <a:pt x="4605351" y="3480285"/>
                  <a:pt x="4597746" y="3466298"/>
                  <a:pt x="4594374" y="3451122"/>
                </a:cubicBezTo>
                <a:cubicBezTo>
                  <a:pt x="4587887" y="3421931"/>
                  <a:pt x="4591126" y="3390235"/>
                  <a:pt x="4579625" y="3362632"/>
                </a:cubicBezTo>
                <a:cubicBezTo>
                  <a:pt x="4565990" y="3329908"/>
                  <a:pt x="4520632" y="3274142"/>
                  <a:pt x="4520632" y="3274142"/>
                </a:cubicBezTo>
                <a:cubicBezTo>
                  <a:pt x="4515716" y="3259393"/>
                  <a:pt x="4514230" y="3243012"/>
                  <a:pt x="4505884" y="3229896"/>
                </a:cubicBezTo>
                <a:cubicBezTo>
                  <a:pt x="4479490" y="3188420"/>
                  <a:pt x="4452155" y="3146671"/>
                  <a:pt x="4417393" y="3111909"/>
                </a:cubicBezTo>
                <a:lnTo>
                  <a:pt x="4328903" y="3023419"/>
                </a:lnTo>
                <a:cubicBezTo>
                  <a:pt x="4314155" y="3008671"/>
                  <a:pt x="4296228" y="2996528"/>
                  <a:pt x="4284658" y="2979174"/>
                </a:cubicBezTo>
                <a:lnTo>
                  <a:pt x="4255161" y="2934929"/>
                </a:lnTo>
                <a:cubicBezTo>
                  <a:pt x="4250245" y="2905432"/>
                  <a:pt x="4249006" y="2875081"/>
                  <a:pt x="4240413" y="2846438"/>
                </a:cubicBezTo>
                <a:cubicBezTo>
                  <a:pt x="4230207" y="2812418"/>
                  <a:pt x="4201167" y="2772822"/>
                  <a:pt x="4181419" y="2743200"/>
                </a:cubicBezTo>
                <a:cubicBezTo>
                  <a:pt x="4171587" y="2713703"/>
                  <a:pt x="4173908" y="2676695"/>
                  <a:pt x="4151922" y="2654709"/>
                </a:cubicBezTo>
                <a:cubicBezTo>
                  <a:pt x="4044174" y="2546961"/>
                  <a:pt x="4185332" y="2697447"/>
                  <a:pt x="4048684" y="2492477"/>
                </a:cubicBezTo>
                <a:cubicBezTo>
                  <a:pt x="4038852" y="2477729"/>
                  <a:pt x="4027114" y="2464086"/>
                  <a:pt x="4019187" y="2448232"/>
                </a:cubicBezTo>
                <a:cubicBezTo>
                  <a:pt x="4012234" y="2434327"/>
                  <a:pt x="4011390" y="2417892"/>
                  <a:pt x="4004438" y="2403987"/>
                </a:cubicBezTo>
                <a:cubicBezTo>
                  <a:pt x="3996511" y="2388133"/>
                  <a:pt x="3982869" y="2375596"/>
                  <a:pt x="3974942" y="2359742"/>
                </a:cubicBezTo>
                <a:cubicBezTo>
                  <a:pt x="3967989" y="2345837"/>
                  <a:pt x="3966317" y="2329785"/>
                  <a:pt x="3960193" y="2315496"/>
                </a:cubicBezTo>
                <a:cubicBezTo>
                  <a:pt x="3951532" y="2295288"/>
                  <a:pt x="3938861" y="2276916"/>
                  <a:pt x="3930696" y="2256503"/>
                </a:cubicBezTo>
                <a:cubicBezTo>
                  <a:pt x="3919149" y="2227635"/>
                  <a:pt x="3915105" y="2195823"/>
                  <a:pt x="3901200" y="2168013"/>
                </a:cubicBezTo>
                <a:cubicBezTo>
                  <a:pt x="3891368" y="2148348"/>
                  <a:pt x="3879423" y="2129605"/>
                  <a:pt x="3871703" y="2109019"/>
                </a:cubicBezTo>
                <a:cubicBezTo>
                  <a:pt x="3864586" y="2090040"/>
                  <a:pt x="3864939" y="2068656"/>
                  <a:pt x="3856954" y="2050025"/>
                </a:cubicBezTo>
                <a:cubicBezTo>
                  <a:pt x="3849972" y="2033733"/>
                  <a:pt x="3835385" y="2021634"/>
                  <a:pt x="3827458" y="2005780"/>
                </a:cubicBezTo>
                <a:cubicBezTo>
                  <a:pt x="3815064" y="1980992"/>
                  <a:pt x="3805052" y="1926177"/>
                  <a:pt x="3797961" y="1902542"/>
                </a:cubicBezTo>
                <a:cubicBezTo>
                  <a:pt x="3789027" y="1872761"/>
                  <a:pt x="3794334" y="1831298"/>
                  <a:pt x="3768464" y="1814051"/>
                </a:cubicBezTo>
                <a:lnTo>
                  <a:pt x="3724219" y="1784554"/>
                </a:lnTo>
                <a:cubicBezTo>
                  <a:pt x="3717887" y="1740228"/>
                  <a:pt x="3707663" y="1655025"/>
                  <a:pt x="3694722" y="1607574"/>
                </a:cubicBezTo>
                <a:cubicBezTo>
                  <a:pt x="3686541" y="1577577"/>
                  <a:pt x="3672766" y="1549247"/>
                  <a:pt x="3665225" y="1519083"/>
                </a:cubicBezTo>
                <a:cubicBezTo>
                  <a:pt x="3631959" y="1386014"/>
                  <a:pt x="3648549" y="1439555"/>
                  <a:pt x="3620980" y="1356851"/>
                </a:cubicBezTo>
                <a:cubicBezTo>
                  <a:pt x="3625896" y="1229032"/>
                  <a:pt x="3627494" y="1101041"/>
                  <a:pt x="3635729" y="973393"/>
                </a:cubicBezTo>
                <a:cubicBezTo>
                  <a:pt x="3637343" y="948378"/>
                  <a:pt x="3642550" y="923432"/>
                  <a:pt x="3650477" y="899651"/>
                </a:cubicBezTo>
                <a:cubicBezTo>
                  <a:pt x="3657429" y="878794"/>
                  <a:pt x="3671313" y="860866"/>
                  <a:pt x="3679974" y="840658"/>
                </a:cubicBezTo>
                <a:cubicBezTo>
                  <a:pt x="3686098" y="826369"/>
                  <a:pt x="3688598" y="810702"/>
                  <a:pt x="3694722" y="796413"/>
                </a:cubicBezTo>
                <a:cubicBezTo>
                  <a:pt x="3703383" y="776205"/>
                  <a:pt x="3715558" y="757627"/>
                  <a:pt x="3724219" y="737419"/>
                </a:cubicBezTo>
                <a:cubicBezTo>
                  <a:pt x="3730343" y="723130"/>
                  <a:pt x="3730344" y="706109"/>
                  <a:pt x="3738967" y="693174"/>
                </a:cubicBezTo>
                <a:cubicBezTo>
                  <a:pt x="3750537" y="675820"/>
                  <a:pt x="3768464" y="663677"/>
                  <a:pt x="3783213" y="648929"/>
                </a:cubicBezTo>
                <a:lnTo>
                  <a:pt x="3812709" y="560438"/>
                </a:lnTo>
                <a:lnTo>
                  <a:pt x="3827458" y="516193"/>
                </a:lnTo>
                <a:cubicBezTo>
                  <a:pt x="3822542" y="417870"/>
                  <a:pt x="3821237" y="319300"/>
                  <a:pt x="3812709" y="221225"/>
                </a:cubicBezTo>
                <a:cubicBezTo>
                  <a:pt x="3810424" y="194949"/>
                  <a:pt x="3785983" y="150254"/>
                  <a:pt x="3768464" y="132735"/>
                </a:cubicBezTo>
                <a:cubicBezTo>
                  <a:pt x="3755930" y="120201"/>
                  <a:pt x="3738643" y="113541"/>
                  <a:pt x="3724219" y="103238"/>
                </a:cubicBezTo>
                <a:cubicBezTo>
                  <a:pt x="3704217" y="88951"/>
                  <a:pt x="3686567" y="71188"/>
                  <a:pt x="3665225" y="58993"/>
                </a:cubicBezTo>
                <a:cubicBezTo>
                  <a:pt x="3640071" y="44619"/>
                  <a:pt x="3567095" y="33909"/>
                  <a:pt x="3547238" y="29496"/>
                </a:cubicBezTo>
                <a:cubicBezTo>
                  <a:pt x="3491679" y="17149"/>
                  <a:pt x="3493273" y="16424"/>
                  <a:pt x="3444000" y="0"/>
                </a:cubicBezTo>
                <a:lnTo>
                  <a:pt x="2618090" y="14748"/>
                </a:lnTo>
                <a:cubicBezTo>
                  <a:pt x="2560926" y="16653"/>
                  <a:pt x="2565355" y="35827"/>
                  <a:pt x="2514851" y="44245"/>
                </a:cubicBezTo>
                <a:cubicBezTo>
                  <a:pt x="2500303" y="46670"/>
                  <a:pt x="2485354" y="44245"/>
                  <a:pt x="2470606" y="44245"/>
                </a:cubicBezTo>
                <a:lnTo>
                  <a:pt x="2470606" y="88490"/>
                </a:lnTo>
              </a:path>
            </a:pathLst>
          </a:cu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1" name="Text Box 1057"/>
          <p:cNvSpPr txBox="1">
            <a:spLocks noChangeArrowheads="1"/>
          </p:cNvSpPr>
          <p:nvPr/>
        </p:nvSpPr>
        <p:spPr bwMode="auto">
          <a:xfrm>
            <a:off x="1348707" y="1388961"/>
            <a:ext cx="1893887" cy="45243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defPPr>
              <a:defRPr lang="es-MX"/>
            </a:defPPr>
            <a:lvl1pPr algn="ctr">
              <a:lnSpc>
                <a:spcPct val="80000"/>
              </a:lnSpc>
              <a:spcBef>
                <a:spcPct val="50000"/>
              </a:spcBef>
              <a:defRPr sz="1400" b="1">
                <a:solidFill>
                  <a:srgbClr val="000099"/>
                </a:solidFill>
              </a:defRPr>
            </a:lvl1pPr>
          </a:lstStyle>
          <a:p>
            <a:r>
              <a:rPr lang="es-CO" altLang="es-CO" dirty="0"/>
              <a:t>Institución Educativa</a:t>
            </a:r>
          </a:p>
          <a:p>
            <a:r>
              <a:rPr lang="es-CO" altLang="es-CO" dirty="0"/>
              <a:t>Don Bosco</a:t>
            </a:r>
            <a:endParaRPr lang="es-ES" altLang="es-CO" dirty="0"/>
          </a:p>
        </p:txBody>
      </p:sp>
      <p:sp>
        <p:nvSpPr>
          <p:cNvPr id="6" name="5 Forma libre"/>
          <p:cNvSpPr/>
          <p:nvPr/>
        </p:nvSpPr>
        <p:spPr>
          <a:xfrm>
            <a:off x="1474839" y="4660490"/>
            <a:ext cx="589935" cy="589936"/>
          </a:xfrm>
          <a:custGeom>
            <a:avLst/>
            <a:gdLst>
              <a:gd name="connsiteX0" fmla="*/ 58993 w 589935"/>
              <a:gd name="connsiteY0" fmla="*/ 0 h 589936"/>
              <a:gd name="connsiteX1" fmla="*/ 58993 w 589935"/>
              <a:gd name="connsiteY1" fmla="*/ 0 h 589936"/>
              <a:gd name="connsiteX2" fmla="*/ 206477 w 589935"/>
              <a:gd name="connsiteY2" fmla="*/ 14749 h 589936"/>
              <a:gd name="connsiteX3" fmla="*/ 412955 w 589935"/>
              <a:gd name="connsiteY3" fmla="*/ 29497 h 589936"/>
              <a:gd name="connsiteX4" fmla="*/ 516193 w 589935"/>
              <a:gd name="connsiteY4" fmla="*/ 58994 h 589936"/>
              <a:gd name="connsiteX5" fmla="*/ 589935 w 589935"/>
              <a:gd name="connsiteY5" fmla="*/ 73742 h 589936"/>
              <a:gd name="connsiteX6" fmla="*/ 575187 w 589935"/>
              <a:gd name="connsiteY6" fmla="*/ 442452 h 589936"/>
              <a:gd name="connsiteX7" fmla="*/ 545690 w 589935"/>
              <a:gd name="connsiteY7" fmla="*/ 530942 h 589936"/>
              <a:gd name="connsiteX8" fmla="*/ 530942 w 589935"/>
              <a:gd name="connsiteY8" fmla="*/ 589936 h 589936"/>
              <a:gd name="connsiteX9" fmla="*/ 235974 w 589935"/>
              <a:gd name="connsiteY9" fmla="*/ 575187 h 589936"/>
              <a:gd name="connsiteX10" fmla="*/ 147484 w 589935"/>
              <a:gd name="connsiteY10" fmla="*/ 545691 h 589936"/>
              <a:gd name="connsiteX11" fmla="*/ 0 w 589935"/>
              <a:gd name="connsiteY11" fmla="*/ 530942 h 589936"/>
              <a:gd name="connsiteX12" fmla="*/ 29496 w 589935"/>
              <a:gd name="connsiteY12" fmla="*/ 191729 h 589936"/>
              <a:gd name="connsiteX13" fmla="*/ 58993 w 589935"/>
              <a:gd name="connsiteY13" fmla="*/ 103239 h 589936"/>
              <a:gd name="connsiteX14" fmla="*/ 73742 w 589935"/>
              <a:gd name="connsiteY14" fmla="*/ 58994 h 589936"/>
              <a:gd name="connsiteX15" fmla="*/ 58993 w 589935"/>
              <a:gd name="connsiteY15" fmla="*/ 0 h 58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935" h="589936">
                <a:moveTo>
                  <a:pt x="58993" y="0"/>
                </a:moveTo>
                <a:lnTo>
                  <a:pt x="58993" y="0"/>
                </a:lnTo>
                <a:lnTo>
                  <a:pt x="206477" y="14749"/>
                </a:lnTo>
                <a:cubicBezTo>
                  <a:pt x="275240" y="20479"/>
                  <a:pt x="344376" y="21877"/>
                  <a:pt x="412955" y="29497"/>
                </a:cubicBezTo>
                <a:cubicBezTo>
                  <a:pt x="462620" y="35015"/>
                  <a:pt x="471441" y="47806"/>
                  <a:pt x="516193" y="58994"/>
                </a:cubicBezTo>
                <a:cubicBezTo>
                  <a:pt x="540512" y="65074"/>
                  <a:pt x="565354" y="68826"/>
                  <a:pt x="589935" y="73742"/>
                </a:cubicBezTo>
                <a:cubicBezTo>
                  <a:pt x="585019" y="196645"/>
                  <a:pt x="587035" y="320022"/>
                  <a:pt x="575187" y="442452"/>
                </a:cubicBezTo>
                <a:cubicBezTo>
                  <a:pt x="572192" y="473400"/>
                  <a:pt x="553231" y="500778"/>
                  <a:pt x="545690" y="530942"/>
                </a:cubicBezTo>
                <a:lnTo>
                  <a:pt x="530942" y="589936"/>
                </a:lnTo>
                <a:cubicBezTo>
                  <a:pt x="432619" y="585020"/>
                  <a:pt x="333771" y="586471"/>
                  <a:pt x="235974" y="575187"/>
                </a:cubicBezTo>
                <a:cubicBezTo>
                  <a:pt x="205087" y="571623"/>
                  <a:pt x="178422" y="548785"/>
                  <a:pt x="147484" y="545691"/>
                </a:cubicBezTo>
                <a:lnTo>
                  <a:pt x="0" y="530942"/>
                </a:lnTo>
                <a:cubicBezTo>
                  <a:pt x="50782" y="378593"/>
                  <a:pt x="-17079" y="595376"/>
                  <a:pt x="29496" y="191729"/>
                </a:cubicBezTo>
                <a:cubicBezTo>
                  <a:pt x="33060" y="160842"/>
                  <a:pt x="49161" y="132736"/>
                  <a:pt x="58993" y="103239"/>
                </a:cubicBezTo>
                <a:cubicBezTo>
                  <a:pt x="63909" y="88491"/>
                  <a:pt x="73742" y="74540"/>
                  <a:pt x="73742" y="58994"/>
                </a:cubicBezTo>
                <a:lnTo>
                  <a:pt x="58993" y="0"/>
                </a:lnTo>
                <a:close/>
              </a:path>
            </a:pathLst>
          </a:custGeom>
          <a:solidFill>
            <a:srgbClr val="FF0000">
              <a:alpha val="47451"/>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7" name="6 Forma libre"/>
          <p:cNvSpPr/>
          <p:nvPr/>
        </p:nvSpPr>
        <p:spPr>
          <a:xfrm>
            <a:off x="1155890" y="3034761"/>
            <a:ext cx="363194" cy="445858"/>
          </a:xfrm>
          <a:custGeom>
            <a:avLst/>
            <a:gdLst>
              <a:gd name="connsiteX0" fmla="*/ 318949 w 363194"/>
              <a:gd name="connsiteY0" fmla="*/ 32904 h 445858"/>
              <a:gd name="connsiteX1" fmla="*/ 318949 w 363194"/>
              <a:gd name="connsiteY1" fmla="*/ 32904 h 445858"/>
              <a:gd name="connsiteX2" fmla="*/ 363194 w 363194"/>
              <a:gd name="connsiteY2" fmla="*/ 357368 h 445858"/>
              <a:gd name="connsiteX3" fmla="*/ 348445 w 363194"/>
              <a:gd name="connsiteY3" fmla="*/ 445858 h 445858"/>
              <a:gd name="connsiteX4" fmla="*/ 97723 w 363194"/>
              <a:gd name="connsiteY4" fmla="*/ 431110 h 445858"/>
              <a:gd name="connsiteX5" fmla="*/ 68226 w 363194"/>
              <a:gd name="connsiteY5" fmla="*/ 32904 h 445858"/>
              <a:gd name="connsiteX6" fmla="*/ 318949 w 363194"/>
              <a:gd name="connsiteY6" fmla="*/ 32904 h 44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194" h="445858">
                <a:moveTo>
                  <a:pt x="318949" y="32904"/>
                </a:moveTo>
                <a:lnTo>
                  <a:pt x="318949" y="32904"/>
                </a:lnTo>
                <a:cubicBezTo>
                  <a:pt x="349462" y="170217"/>
                  <a:pt x="363194" y="202464"/>
                  <a:pt x="363194" y="357368"/>
                </a:cubicBezTo>
                <a:cubicBezTo>
                  <a:pt x="363194" y="387272"/>
                  <a:pt x="353361" y="416361"/>
                  <a:pt x="348445" y="445858"/>
                </a:cubicBezTo>
                <a:cubicBezTo>
                  <a:pt x="264871" y="440942"/>
                  <a:pt x="181026" y="439440"/>
                  <a:pt x="97723" y="431110"/>
                </a:cubicBezTo>
                <a:cubicBezTo>
                  <a:pt x="-62565" y="415082"/>
                  <a:pt x="9217" y="109615"/>
                  <a:pt x="68226" y="32904"/>
                </a:cubicBezTo>
                <a:cubicBezTo>
                  <a:pt x="125177" y="-41132"/>
                  <a:pt x="277162" y="32904"/>
                  <a:pt x="318949" y="32904"/>
                </a:cubicBezTo>
                <a:close/>
              </a:path>
            </a:pathLst>
          </a:custGeom>
          <a:solidFill>
            <a:srgbClr val="FF0000">
              <a:alpha val="47451"/>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8" name="7 Forma libre"/>
          <p:cNvSpPr/>
          <p:nvPr/>
        </p:nvSpPr>
        <p:spPr>
          <a:xfrm>
            <a:off x="6740013" y="2610465"/>
            <a:ext cx="798222" cy="693174"/>
          </a:xfrm>
          <a:custGeom>
            <a:avLst/>
            <a:gdLst>
              <a:gd name="connsiteX0" fmla="*/ 324464 w 798222"/>
              <a:gd name="connsiteY0" fmla="*/ 0 h 693174"/>
              <a:gd name="connsiteX1" fmla="*/ 324464 w 798222"/>
              <a:gd name="connsiteY1" fmla="*/ 0 h 693174"/>
              <a:gd name="connsiteX2" fmla="*/ 457200 w 798222"/>
              <a:gd name="connsiteY2" fmla="*/ 29496 h 693174"/>
              <a:gd name="connsiteX3" fmla="*/ 575187 w 798222"/>
              <a:gd name="connsiteY3" fmla="*/ 88490 h 693174"/>
              <a:gd name="connsiteX4" fmla="*/ 619432 w 798222"/>
              <a:gd name="connsiteY4" fmla="*/ 147483 h 693174"/>
              <a:gd name="connsiteX5" fmla="*/ 707922 w 798222"/>
              <a:gd name="connsiteY5" fmla="*/ 206477 h 693174"/>
              <a:gd name="connsiteX6" fmla="*/ 752168 w 798222"/>
              <a:gd name="connsiteY6" fmla="*/ 250722 h 693174"/>
              <a:gd name="connsiteX7" fmla="*/ 781664 w 798222"/>
              <a:gd name="connsiteY7" fmla="*/ 309716 h 693174"/>
              <a:gd name="connsiteX8" fmla="*/ 781664 w 798222"/>
              <a:gd name="connsiteY8" fmla="*/ 471948 h 693174"/>
              <a:gd name="connsiteX9" fmla="*/ 737419 w 798222"/>
              <a:gd name="connsiteY9" fmla="*/ 486696 h 693174"/>
              <a:gd name="connsiteX10" fmla="*/ 678426 w 798222"/>
              <a:gd name="connsiteY10" fmla="*/ 560438 h 693174"/>
              <a:gd name="connsiteX11" fmla="*/ 604684 w 798222"/>
              <a:gd name="connsiteY11" fmla="*/ 663677 h 693174"/>
              <a:gd name="connsiteX12" fmla="*/ 560439 w 798222"/>
              <a:gd name="connsiteY12" fmla="*/ 693174 h 693174"/>
              <a:gd name="connsiteX13" fmla="*/ 324464 w 798222"/>
              <a:gd name="connsiteY13" fmla="*/ 663677 h 693174"/>
              <a:gd name="connsiteX14" fmla="*/ 280219 w 798222"/>
              <a:gd name="connsiteY14" fmla="*/ 634180 h 693174"/>
              <a:gd name="connsiteX15" fmla="*/ 235974 w 798222"/>
              <a:gd name="connsiteY15" fmla="*/ 619432 h 693174"/>
              <a:gd name="connsiteX16" fmla="*/ 103239 w 798222"/>
              <a:gd name="connsiteY16" fmla="*/ 545690 h 693174"/>
              <a:gd name="connsiteX17" fmla="*/ 29497 w 798222"/>
              <a:gd name="connsiteY17" fmla="*/ 442451 h 693174"/>
              <a:gd name="connsiteX18" fmla="*/ 0 w 798222"/>
              <a:gd name="connsiteY18" fmla="*/ 353961 h 693174"/>
              <a:gd name="connsiteX19" fmla="*/ 44245 w 798222"/>
              <a:gd name="connsiteY19" fmla="*/ 250722 h 693174"/>
              <a:gd name="connsiteX20" fmla="*/ 103239 w 798222"/>
              <a:gd name="connsiteY20" fmla="*/ 162232 h 693174"/>
              <a:gd name="connsiteX21" fmla="*/ 117987 w 798222"/>
              <a:gd name="connsiteY21" fmla="*/ 117987 h 693174"/>
              <a:gd name="connsiteX22" fmla="*/ 206477 w 798222"/>
              <a:gd name="connsiteY22" fmla="*/ 73741 h 693174"/>
              <a:gd name="connsiteX23" fmla="*/ 324464 w 798222"/>
              <a:gd name="connsiteY23" fmla="*/ 0 h 69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8222" h="693174">
                <a:moveTo>
                  <a:pt x="324464" y="0"/>
                </a:moveTo>
                <a:lnTo>
                  <a:pt x="324464" y="0"/>
                </a:lnTo>
                <a:cubicBezTo>
                  <a:pt x="368709" y="9832"/>
                  <a:pt x="414459" y="14411"/>
                  <a:pt x="457200" y="29496"/>
                </a:cubicBezTo>
                <a:cubicBezTo>
                  <a:pt x="498664" y="44130"/>
                  <a:pt x="575187" y="88490"/>
                  <a:pt x="575187" y="88490"/>
                </a:cubicBezTo>
                <a:cubicBezTo>
                  <a:pt x="589935" y="108154"/>
                  <a:pt x="601060" y="131153"/>
                  <a:pt x="619432" y="147483"/>
                </a:cubicBezTo>
                <a:cubicBezTo>
                  <a:pt x="645928" y="171035"/>
                  <a:pt x="682854" y="181410"/>
                  <a:pt x="707922" y="206477"/>
                </a:cubicBezTo>
                <a:lnTo>
                  <a:pt x="752168" y="250722"/>
                </a:lnTo>
                <a:cubicBezTo>
                  <a:pt x="762000" y="270387"/>
                  <a:pt x="773944" y="289130"/>
                  <a:pt x="781664" y="309716"/>
                </a:cubicBezTo>
                <a:cubicBezTo>
                  <a:pt x="800462" y="359844"/>
                  <a:pt x="806796" y="421685"/>
                  <a:pt x="781664" y="471948"/>
                </a:cubicBezTo>
                <a:cubicBezTo>
                  <a:pt x="774712" y="485853"/>
                  <a:pt x="752167" y="481780"/>
                  <a:pt x="737419" y="486696"/>
                </a:cubicBezTo>
                <a:cubicBezTo>
                  <a:pt x="662833" y="536421"/>
                  <a:pt x="714045" y="489200"/>
                  <a:pt x="678426" y="560438"/>
                </a:cubicBezTo>
                <a:cubicBezTo>
                  <a:pt x="670053" y="577185"/>
                  <a:pt x="611362" y="656999"/>
                  <a:pt x="604684" y="663677"/>
                </a:cubicBezTo>
                <a:cubicBezTo>
                  <a:pt x="592150" y="676211"/>
                  <a:pt x="575187" y="683342"/>
                  <a:pt x="560439" y="693174"/>
                </a:cubicBezTo>
                <a:cubicBezTo>
                  <a:pt x="481781" y="683342"/>
                  <a:pt x="402034" y="680008"/>
                  <a:pt x="324464" y="663677"/>
                </a:cubicBezTo>
                <a:cubicBezTo>
                  <a:pt x="307119" y="660025"/>
                  <a:pt x="296073" y="642107"/>
                  <a:pt x="280219" y="634180"/>
                </a:cubicBezTo>
                <a:cubicBezTo>
                  <a:pt x="266314" y="627228"/>
                  <a:pt x="250722" y="624348"/>
                  <a:pt x="235974" y="619432"/>
                </a:cubicBezTo>
                <a:cubicBezTo>
                  <a:pt x="134549" y="551815"/>
                  <a:pt x="181116" y="571648"/>
                  <a:pt x="103239" y="545690"/>
                </a:cubicBezTo>
                <a:cubicBezTo>
                  <a:pt x="55722" y="498174"/>
                  <a:pt x="55381" y="507161"/>
                  <a:pt x="29497" y="442451"/>
                </a:cubicBezTo>
                <a:cubicBezTo>
                  <a:pt x="17950" y="413583"/>
                  <a:pt x="0" y="353961"/>
                  <a:pt x="0" y="353961"/>
                </a:cubicBezTo>
                <a:cubicBezTo>
                  <a:pt x="15257" y="308188"/>
                  <a:pt x="16908" y="296284"/>
                  <a:pt x="44245" y="250722"/>
                </a:cubicBezTo>
                <a:cubicBezTo>
                  <a:pt x="62484" y="220323"/>
                  <a:pt x="103239" y="162232"/>
                  <a:pt x="103239" y="162232"/>
                </a:cubicBezTo>
                <a:cubicBezTo>
                  <a:pt x="108155" y="147484"/>
                  <a:pt x="108276" y="130126"/>
                  <a:pt x="117987" y="117987"/>
                </a:cubicBezTo>
                <a:cubicBezTo>
                  <a:pt x="146163" y="82766"/>
                  <a:pt x="170854" y="91552"/>
                  <a:pt x="206477" y="73741"/>
                </a:cubicBezTo>
                <a:cubicBezTo>
                  <a:pt x="243689" y="55135"/>
                  <a:pt x="304800" y="12290"/>
                  <a:pt x="324464" y="0"/>
                </a:cubicBezTo>
                <a:close/>
              </a:path>
            </a:pathLst>
          </a:custGeom>
          <a:solidFill>
            <a:srgbClr val="FF7C80">
              <a:alpha val="49020"/>
            </a:srgbClr>
          </a:solidFill>
          <a:ln>
            <a:solidFill>
              <a:srgbClr val="FF7C8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9" name="8 Forma libre"/>
          <p:cNvSpPr/>
          <p:nvPr/>
        </p:nvSpPr>
        <p:spPr>
          <a:xfrm>
            <a:off x="6946490" y="1401097"/>
            <a:ext cx="664323" cy="471948"/>
          </a:xfrm>
          <a:custGeom>
            <a:avLst/>
            <a:gdLst>
              <a:gd name="connsiteX0" fmla="*/ 162233 w 664323"/>
              <a:gd name="connsiteY0" fmla="*/ 0 h 471948"/>
              <a:gd name="connsiteX1" fmla="*/ 162233 w 664323"/>
              <a:gd name="connsiteY1" fmla="*/ 0 h 471948"/>
              <a:gd name="connsiteX2" fmla="*/ 368710 w 664323"/>
              <a:gd name="connsiteY2" fmla="*/ 14748 h 471948"/>
              <a:gd name="connsiteX3" fmla="*/ 412955 w 664323"/>
              <a:gd name="connsiteY3" fmla="*/ 29497 h 471948"/>
              <a:gd name="connsiteX4" fmla="*/ 560439 w 664323"/>
              <a:gd name="connsiteY4" fmla="*/ 73742 h 471948"/>
              <a:gd name="connsiteX5" fmla="*/ 604684 w 664323"/>
              <a:gd name="connsiteY5" fmla="*/ 103238 h 471948"/>
              <a:gd name="connsiteX6" fmla="*/ 663678 w 664323"/>
              <a:gd name="connsiteY6" fmla="*/ 235974 h 471948"/>
              <a:gd name="connsiteX7" fmla="*/ 648929 w 664323"/>
              <a:gd name="connsiteY7" fmla="*/ 471948 h 471948"/>
              <a:gd name="connsiteX8" fmla="*/ 265471 w 664323"/>
              <a:gd name="connsiteY8" fmla="*/ 457200 h 471948"/>
              <a:gd name="connsiteX9" fmla="*/ 206478 w 664323"/>
              <a:gd name="connsiteY9" fmla="*/ 442451 h 471948"/>
              <a:gd name="connsiteX10" fmla="*/ 0 w 664323"/>
              <a:gd name="connsiteY10" fmla="*/ 412955 h 471948"/>
              <a:gd name="connsiteX11" fmla="*/ 44245 w 664323"/>
              <a:gd name="connsiteY11" fmla="*/ 221226 h 471948"/>
              <a:gd name="connsiteX12" fmla="*/ 58994 w 664323"/>
              <a:gd name="connsiteY12" fmla="*/ 117987 h 471948"/>
              <a:gd name="connsiteX13" fmla="*/ 88491 w 664323"/>
              <a:gd name="connsiteY13" fmla="*/ 29497 h 471948"/>
              <a:gd name="connsiteX14" fmla="*/ 368710 w 664323"/>
              <a:gd name="connsiteY14" fmla="*/ 0 h 47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4323" h="471948">
                <a:moveTo>
                  <a:pt x="162233" y="0"/>
                </a:moveTo>
                <a:lnTo>
                  <a:pt x="162233" y="0"/>
                </a:lnTo>
                <a:cubicBezTo>
                  <a:pt x="231059" y="4916"/>
                  <a:pt x="300182" y="6686"/>
                  <a:pt x="368710" y="14748"/>
                </a:cubicBezTo>
                <a:cubicBezTo>
                  <a:pt x="384150" y="16564"/>
                  <a:pt x="398007" y="25226"/>
                  <a:pt x="412955" y="29497"/>
                </a:cubicBezTo>
                <a:cubicBezTo>
                  <a:pt x="449028" y="39804"/>
                  <a:pt x="534147" y="56215"/>
                  <a:pt x="560439" y="73742"/>
                </a:cubicBezTo>
                <a:lnTo>
                  <a:pt x="604684" y="103238"/>
                </a:lnTo>
                <a:cubicBezTo>
                  <a:pt x="615567" y="125003"/>
                  <a:pt x="662687" y="215161"/>
                  <a:pt x="663678" y="235974"/>
                </a:cubicBezTo>
                <a:cubicBezTo>
                  <a:pt x="667427" y="314696"/>
                  <a:pt x="653845" y="393290"/>
                  <a:pt x="648929" y="471948"/>
                </a:cubicBezTo>
                <a:cubicBezTo>
                  <a:pt x="521110" y="467032"/>
                  <a:pt x="393102" y="465709"/>
                  <a:pt x="265471" y="457200"/>
                </a:cubicBezTo>
                <a:cubicBezTo>
                  <a:pt x="245246" y="455852"/>
                  <a:pt x="226354" y="446426"/>
                  <a:pt x="206478" y="442451"/>
                </a:cubicBezTo>
                <a:cubicBezTo>
                  <a:pt x="135605" y="428276"/>
                  <a:pt x="72491" y="422016"/>
                  <a:pt x="0" y="412955"/>
                </a:cubicBezTo>
                <a:cubicBezTo>
                  <a:pt x="28081" y="328715"/>
                  <a:pt x="19835" y="359550"/>
                  <a:pt x="44245" y="221226"/>
                </a:cubicBezTo>
                <a:cubicBezTo>
                  <a:pt x="50286" y="186993"/>
                  <a:pt x="51177" y="151859"/>
                  <a:pt x="58994" y="117987"/>
                </a:cubicBezTo>
                <a:cubicBezTo>
                  <a:pt x="65986" y="87691"/>
                  <a:pt x="88491" y="29497"/>
                  <a:pt x="88491" y="29497"/>
                </a:cubicBezTo>
                <a:lnTo>
                  <a:pt x="368710" y="0"/>
                </a:lnTo>
              </a:path>
            </a:pathLst>
          </a:custGeom>
          <a:solidFill>
            <a:srgbClr val="FF7C80">
              <a:alpha val="49020"/>
            </a:srgbClr>
          </a:solidFill>
          <a:ln>
            <a:solidFill>
              <a:srgbClr val="FF7C8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grpSp>
        <p:nvGrpSpPr>
          <p:cNvPr id="16" name="15 Grupo"/>
          <p:cNvGrpSpPr/>
          <p:nvPr/>
        </p:nvGrpSpPr>
        <p:grpSpPr>
          <a:xfrm>
            <a:off x="0" y="0"/>
            <a:ext cx="9144000" cy="1037230"/>
            <a:chOff x="0" y="0"/>
            <a:chExt cx="9144000" cy="1037230"/>
          </a:xfrm>
        </p:grpSpPr>
        <p:grpSp>
          <p:nvGrpSpPr>
            <p:cNvPr id="17" name="3 Grupo"/>
            <p:cNvGrpSpPr/>
            <p:nvPr/>
          </p:nvGrpSpPr>
          <p:grpSpPr>
            <a:xfrm>
              <a:off x="0" y="0"/>
              <a:ext cx="9144000" cy="1037230"/>
              <a:chOff x="0" y="0"/>
              <a:chExt cx="9144000" cy="1037230"/>
            </a:xfrm>
          </p:grpSpPr>
          <p:pic>
            <p:nvPicPr>
              <p:cNvPr id="19" name="Picture 2"/>
              <p:cNvPicPr>
                <a:picLocks noChangeAspect="1" noChangeArrowheads="1"/>
              </p:cNvPicPr>
              <p:nvPr/>
            </p:nvPicPr>
            <p:blipFill>
              <a:blip r:embed="rId3" cstate="print"/>
              <a:srcRect/>
              <a:stretch>
                <a:fillRect/>
              </a:stretch>
            </p:blipFill>
            <p:spPr bwMode="auto">
              <a:xfrm>
                <a:off x="0" y="0"/>
                <a:ext cx="9144000" cy="1037230"/>
              </a:xfrm>
              <a:prstGeom prst="rect">
                <a:avLst/>
              </a:prstGeom>
              <a:noFill/>
              <a:ln w="9525">
                <a:noFill/>
                <a:miter lim="800000"/>
                <a:headEnd/>
                <a:tailEnd/>
              </a:ln>
            </p:spPr>
          </p:pic>
          <p:sp>
            <p:nvSpPr>
              <p:cNvPr id="20" name="19 CuadroTexto"/>
              <p:cNvSpPr txBox="1"/>
              <p:nvPr/>
            </p:nvSpPr>
            <p:spPr>
              <a:xfrm>
                <a:off x="1132764" y="436727"/>
                <a:ext cx="2879677" cy="369332"/>
              </a:xfrm>
              <a:prstGeom prst="rect">
                <a:avLst/>
              </a:prstGeom>
              <a:solidFill>
                <a:schemeClr val="bg1"/>
              </a:solidFill>
            </p:spPr>
            <p:txBody>
              <a:bodyPr wrap="square" rtlCol="0">
                <a:spAutoFit/>
              </a:bodyPr>
              <a:lstStyle/>
              <a:p>
                <a:endParaRPr lang="es-ES" dirty="0"/>
              </a:p>
            </p:txBody>
          </p:sp>
        </p:grpSp>
        <p:sp>
          <p:nvSpPr>
            <p:cNvPr id="18" name="17 Rectángulo"/>
            <p:cNvSpPr/>
            <p:nvPr/>
          </p:nvSpPr>
          <p:spPr bwMode="auto">
            <a:xfrm>
              <a:off x="1063366" y="298711"/>
              <a:ext cx="3579812" cy="59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CO" sz="2800" b="1" dirty="0" smtClean="0">
                  <a:solidFill>
                    <a:schemeClr val="accent4">
                      <a:lumMod val="75000"/>
                    </a:schemeClr>
                  </a:solidFill>
                  <a:latin typeface="Arial" pitchFamily="34" charset="0"/>
                  <a:cs typeface="Arial" pitchFamily="34" charset="0"/>
                </a:rPr>
                <a:t>Antecedentes</a:t>
              </a:r>
              <a:endParaRPr lang="en-US" sz="2800" b="1" dirty="0">
                <a:solidFill>
                  <a:schemeClr val="accent4">
                    <a:lumMod val="75000"/>
                  </a:schemeClr>
                </a:solidFill>
                <a:latin typeface="Arial" pitchFamily="34" charset="0"/>
                <a:cs typeface="Arial" pitchFamily="34" charset="0"/>
              </a:endParaRPr>
            </a:p>
          </p:txBody>
        </p:sp>
      </p:grpSp>
    </p:spTree>
    <p:extLst>
      <p:ext uri="{BB962C8B-B14F-4D97-AF65-F5344CB8AC3E}">
        <p14:creationId xmlns:p14="http://schemas.microsoft.com/office/powerpoint/2010/main" val="2747325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ez-Disclosure Operations" ma:contentTypeID="0x0101001A458A224826124E8B45B1D613300CFC00D959D877F783184FB7B27F5DE603ABF2" ma:contentTypeVersion="2086" ma:contentTypeDescription="A content type to manage public (operations) IDB documents" ma:contentTypeScope="" ma:versionID="e7bdbe6f7c094b77e9a11e467b89e616">
  <xsd:schema xmlns:xsd="http://www.w3.org/2001/XMLSchema" xmlns:xs="http://www.w3.org/2001/XMLSchema" xmlns:p="http://schemas.microsoft.com/office/2006/metadata/properties" xmlns:ns2="cdc7663a-08f0-4737-9e8c-148ce897a09c" targetNamespace="http://schemas.microsoft.com/office/2006/metadata/properties" ma:root="true" ma:fieldsID="46be6d8e5412924b7818a1480b6227e2" ns2:_="">
    <xsd:import namespace="cdc7663a-08f0-4737-9e8c-148ce897a09c"/>
    <xsd:element name="properties">
      <xsd:complexType>
        <xsd:sequence>
          <xsd:element name="documentManagement">
            <xsd:complexType>
              <xsd:all>
                <xsd:element ref="ns2:_dlc_DocId" minOccurs="0"/>
                <xsd:element ref="ns2:_dlc_DocIdUrl" minOccurs="0"/>
                <xsd:element ref="ns2:_dlc_DocIdPersistId" minOccurs="0"/>
                <xsd:element ref="ns2:e46fe2894295491da65140ffd2369f49" minOccurs="0"/>
                <xsd:element ref="ns2:TaxCatchAll" minOccurs="0"/>
                <xsd:element ref="ns2:TaxCatchAllLabel" minOccurs="0"/>
                <xsd:element ref="ns2:Access_x0020_to_x0020_Information_x00a0_Policy"/>
                <xsd:element ref="ns2:b26cdb1da78c4bb4b1c1bac2f6ac5911" minOccurs="0"/>
                <xsd:element ref="ns2:Project_x0020_Number"/>
                <xsd:element ref="ns2:Webtopic" minOccurs="0"/>
                <xsd:element ref="ns2:Approval_x0020_Number" minOccurs="0"/>
                <xsd:element ref="ns2:Disclosure_x0020_Activity"/>
                <xsd:element ref="ns2:Document_x0020_Author" minOccurs="0"/>
                <xsd:element ref="ns2:Other_x0020_Author" minOccurs="0"/>
                <xsd:element ref="ns2:g511464f9e53401d84b16fa9b379a574" minOccurs="0"/>
                <xsd:element ref="ns2:nddeef1749674d76abdbe4b239a70bc6" minOccurs="0"/>
                <xsd:element ref="ns2:b2ec7cfb18674cb8803df6b262e8b107" minOccurs="0"/>
                <xsd:element ref="ns2:Document_x0020_Language_x0020_IDB"/>
                <xsd:element ref="ns2:Division_x0020_or_x0020_Unit"/>
                <xsd:element ref="ns2:Identifier" minOccurs="0"/>
                <xsd:element ref="ns2:Fiscal_x0020_Year_x0020_IDB" minOccurs="0"/>
                <xsd:element ref="ns2:ic46d7e087fd4a108fb86518ca413cc6" minOccurs="0"/>
                <xsd:element ref="ns2:Operation_x0020_Type" minOccurs="0"/>
                <xsd:element ref="ns2:Package_x0020_Code" minOccurs="0"/>
                <xsd:element ref="ns2:Phase" minOccurs="0"/>
                <xsd:element ref="ns2:Business_x0020_Area" minOccurs="0"/>
                <xsd:element ref="ns2:Key_x0020_Document" minOccurs="0"/>
                <xsd:element ref="ns2:Project_x0020_Document_x0020_Type" minOccurs="0"/>
                <xsd:element ref="ns2:Abstract" minOccurs="0"/>
                <xsd:element ref="ns2:Migration_x0020_Info" minOccurs="0"/>
                <xsd:element ref="ns2:SISCOR_x0020_Number" minOccurs="0"/>
                <xsd:element ref="ns2:IDBDocs_x0020_Number" minOccurs="0"/>
                <xsd:element ref="ns2:Editor1" minOccurs="0"/>
                <xsd:element ref="ns2:Issue_x0020_Date" minOccurs="0"/>
                <xsd:element ref="ns2:Publishing_x0020_House" minOccurs="0"/>
                <xsd:element ref="ns2:KP_x0020_Topics" minOccurs="0"/>
                <xsd:element ref="ns2:Region" minOccurs="0"/>
                <xsd:element ref="ns2:Publication_x0020_Type" minOccurs="0"/>
                <xsd:element ref="ns2:Disclosed" minOccurs="0"/>
                <xsd:element ref="ns2:Record_x0020_Number" minOccurs="0"/>
                <xsd:element ref="ns2:Related_x0020_SisCor_x0020_Numb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c7663a-08f0-4737-9e8c-148ce897a09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e46fe2894295491da65140ffd2369f49" ma:index="11" ma:taxonomy="true" ma:internalName="e46fe2894295491da65140ffd2369f49" ma:taxonomyFieldName="Function_x0020_Operations_x0020_IDB" ma:displayName="Function Operations IDB" ma:readOnly="false" ma:default="" ma:fieldId="{e46fe289-4295-491d-a651-40ffd2369f49}" ma:sspId="ae61f9b1-e23d-4f49-b3d7-56b991556c4b" ma:termSetId="90662247-c2d7-4c02-8f80-a99fdf3aec79"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a21e8572-655e-4c0d-bfdb-c52ee7bb5839}" ma:internalName="TaxCatchAll" ma:showField="CatchAllData" ma:web="0ae48fe9-e043-4151-95b7-4d4bdf090fb3">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a21e8572-655e-4c0d-bfdb-c52ee7bb5839}" ma:internalName="TaxCatchAllLabel" ma:readOnly="true" ma:showField="CatchAllDataLabel" ma:web="0ae48fe9-e043-4151-95b7-4d4bdf090fb3">
      <xsd:complexType>
        <xsd:complexContent>
          <xsd:extension base="dms:MultiChoiceLookup">
            <xsd:sequence>
              <xsd:element name="Value" type="dms:Lookup" maxOccurs="unbounded" minOccurs="0" nillable="true"/>
            </xsd:sequence>
          </xsd:extension>
        </xsd:complexContent>
      </xsd:complexType>
    </xsd:element>
    <xsd:element name="Access_x0020_to_x0020_Information_x00a0_Policy" ma:index="15" ma:displayName="Access to Information Policy" ma:default="Confidential" ma:format="Dropdown" ma:internalName="Access_x0020_to_x0020_Information_x00A0_Policy">
      <xsd:simpleType>
        <xsd:restriction base="dms:Choice">
          <xsd:enumeration value="Confidential"/>
          <xsd:enumeration value="Disclosed Over Time - 5 years"/>
          <xsd:enumeration value="Disclosed Over Time - 10 years"/>
          <xsd:enumeration value="Disclosed Over Time - 20 years"/>
          <xsd:enumeration value="Public"/>
          <xsd:enumeration value="Public - Simultaneous Disclosure"/>
        </xsd:restriction>
      </xsd:simpleType>
    </xsd:element>
    <xsd:element name="b26cdb1da78c4bb4b1c1bac2f6ac5911" ma:index="16" nillable="true" ma:taxonomy="true" ma:internalName="b26cdb1da78c4bb4b1c1bac2f6ac5911" ma:taxonomyFieldName="Series_x0020_Operations_x0020_IDB" ma:displayName="Series Operations IDB" ma:default="" ma:fieldId="{b26cdb1d-a78c-4bb4-b1c1-bac2f6ac5911}" ma:sspId="ae61f9b1-e23d-4f49-b3d7-56b991556c4b" ma:termSetId="aa8fb583-e935-416d-8a2e-4b97a8eb0684" ma:anchorId="00000000-0000-0000-0000-000000000000" ma:open="false" ma:isKeyword="false">
      <xsd:complexType>
        <xsd:sequence>
          <xsd:element ref="pc:Terms" minOccurs="0" maxOccurs="1"/>
        </xsd:sequence>
      </xsd:complexType>
    </xsd:element>
    <xsd:element name="Project_x0020_Number" ma:index="18" ma:displayName="Project Number" ma:default="RG-T2011" ma:internalName="Project_x0020_Number" ma:readOnly="false">
      <xsd:simpleType>
        <xsd:restriction base="dms:Text">
          <xsd:maxLength value="255"/>
        </xsd:restriction>
      </xsd:simpleType>
    </xsd:element>
    <xsd:element name="Webtopic" ma:index="19" nillable="true" ma:displayName="Webtopic" ma:internalName="Webtopic">
      <xsd:simpleType>
        <xsd:restriction base="dms:Text">
          <xsd:maxLength value="255"/>
        </xsd:restriction>
      </xsd:simpleType>
    </xsd:element>
    <xsd:element name="Approval_x0020_Number" ma:index="20" nillable="true" ma:displayName="Approval Number" ma:internalName="Approval_x0020_Number">
      <xsd:simpleType>
        <xsd:restriction base="dms:Text">
          <xsd:maxLength value="255"/>
        </xsd:restriction>
      </xsd:simpleType>
    </xsd:element>
    <xsd:element name="Disclosure_x0020_Activity" ma:index="21" ma:displayName="Disclosure Activity" ma:internalName="Disclosure_x0020_Activity" ma:readOnly="false">
      <xsd:simpleType>
        <xsd:restriction base="dms:Text">
          <xsd:maxLength value="255"/>
        </xsd:restriction>
      </xsd:simpleType>
    </xsd:element>
    <xsd:element name="Document_x0020_Author" ma:index="22" nillable="true" ma:displayName="Document Author" ma:internalName="Document_x0020_Author">
      <xsd:simpleType>
        <xsd:restriction base="dms:Text">
          <xsd:maxLength value="255"/>
        </xsd:restriction>
      </xsd:simpleType>
    </xsd:element>
    <xsd:element name="Other_x0020_Author" ma:index="23" nillable="true" ma:displayName="Other Author" ma:internalName="Other_x0020_Author">
      <xsd:simpleType>
        <xsd:restriction base="dms:Text">
          <xsd:maxLength value="255"/>
        </xsd:restriction>
      </xsd:simpleType>
    </xsd:element>
    <xsd:element name="g511464f9e53401d84b16fa9b379a574" ma:index="24" nillable="true" ma:taxonomy="true" ma:internalName="g511464f9e53401d84b16fa9b379a574" ma:taxonomyFieldName="Fund_x0020_IDB" ma:displayName="Fund IDB" ma:default="" ma:fieldId="{0511464f-9e53-401d-84b1-6fa9b379a574}" ma:taxonomyMulti="true" ma:sspId="ae61f9b1-e23d-4f49-b3d7-56b991556c4b" ma:termSetId="69abb71a-f64f-4893-ac0e-66eb1be268a8" ma:anchorId="00000000-0000-0000-0000-000000000000" ma:open="false" ma:isKeyword="false">
      <xsd:complexType>
        <xsd:sequence>
          <xsd:element ref="pc:Terms" minOccurs="0" maxOccurs="1"/>
        </xsd:sequence>
      </xsd:complexType>
    </xsd:element>
    <xsd:element name="nddeef1749674d76abdbe4b239a70bc6" ma:index="26" nillable="true" ma:taxonomy="true" ma:internalName="nddeef1749674d76abdbe4b239a70bc6" ma:taxonomyFieldName="Sector_x0020_IDB" ma:displayName="Sector IDB" ma:default="" ma:fieldId="{7ddeef17-4967-4d76-abdb-e4b239a70bc6}" ma:taxonomyMulti="true" ma:sspId="ae61f9b1-e23d-4f49-b3d7-56b991556c4b" ma:termSetId="12408410-0417-4253-a5ed-d52c55de15dc" ma:anchorId="00000000-0000-0000-0000-000000000000" ma:open="true" ma:isKeyword="false">
      <xsd:complexType>
        <xsd:sequence>
          <xsd:element ref="pc:Terms" minOccurs="0" maxOccurs="1"/>
        </xsd:sequence>
      </xsd:complexType>
    </xsd:element>
    <xsd:element name="b2ec7cfb18674cb8803df6b262e8b107" ma:index="28" nillable="true" ma:taxonomy="true" ma:internalName="b2ec7cfb18674cb8803df6b262e8b107" ma:taxonomyFieldName="Sub_x002d_Sector" ma:displayName="Sub-Sector" ma:default="" ma:fieldId="{b2ec7cfb-1867-4cb8-803d-f6b262e8b107}" ma:taxonomyMulti="true" ma:sspId="ae61f9b1-e23d-4f49-b3d7-56b991556c4b" ma:termSetId="73c9b9c8-b29b-461e-b5a6-c7e93795fb05" ma:anchorId="00000000-0000-0000-0000-000000000000" ma:open="false" ma:isKeyword="false">
      <xsd:complexType>
        <xsd:sequence>
          <xsd:element ref="pc:Terms" minOccurs="0" maxOccurs="1"/>
        </xsd:sequence>
      </xsd:complexType>
    </xsd:element>
    <xsd:element name="Document_x0020_Language_x0020_IDB" ma:index="30" ma:displayName="Document Language IDB" ma:format="Dropdown" ma:internalName="Document_x0020_Language_x0020_IDB" ma:readOnly="false">
      <xsd:simpleType>
        <xsd:restriction base="dms:Choice">
          <xsd:enumeration value="English"/>
          <xsd:enumeration value="French"/>
          <xsd:enumeration value="Italian"/>
          <xsd:enumeration value="Japanese"/>
          <xsd:enumeration value="Korean"/>
          <xsd:enumeration value="Other"/>
          <xsd:enumeration value="Portuguese"/>
          <xsd:enumeration value="Spanish"/>
        </xsd:restriction>
      </xsd:simpleType>
    </xsd:element>
    <xsd:element name="Division_x0020_or_x0020_Unit" ma:index="31" ma:displayName="Division or Unit" ma:internalName="Division_x0020_or_x0020_Unit" ma:readOnly="false">
      <xsd:simpleType>
        <xsd:restriction base="dms:Text">
          <xsd:maxLength value="255"/>
        </xsd:restriction>
      </xsd:simpleType>
    </xsd:element>
    <xsd:element name="Identifier" ma:index="32" nillable="true" ma:displayName="Identifier" ma:internalName="Identifier">
      <xsd:simpleType>
        <xsd:restriction base="dms:Text">
          <xsd:maxLength value="255"/>
        </xsd:restriction>
      </xsd:simpleType>
    </xsd:element>
    <xsd:element name="Fiscal_x0020_Year_x0020_IDB" ma:index="33" nillable="true" ma:displayName="Fiscal Year IDB" ma:internalName="Fiscal_x0020_Year_x0020_IDB">
      <xsd:simpleType>
        <xsd:restriction base="dms:Text">
          <xsd:maxLength value="255"/>
        </xsd:restriction>
      </xsd:simpleType>
    </xsd:element>
    <xsd:element name="ic46d7e087fd4a108fb86518ca413cc6" ma:index="34" nillable="true" ma:taxonomy="true" ma:internalName="ic46d7e087fd4a108fb86518ca413cc6" ma:taxonomyFieldName="Country" ma:displayName="Country" ma:default="" ma:fieldId="{2c46d7e0-87fd-4a10-8fb8-6518ca413cc6}" ma:taxonomyMulti="true" ma:sspId="ae61f9b1-e23d-4f49-b3d7-56b991556c4b" ma:termSetId="e1cf2cf4-6e0f-476b-b38c-a4927f870e86" ma:anchorId="00000000-0000-0000-0000-000000000000" ma:open="false" ma:isKeyword="false">
      <xsd:complexType>
        <xsd:sequence>
          <xsd:element ref="pc:Terms" minOccurs="0" maxOccurs="1"/>
        </xsd:sequence>
      </xsd:complexType>
    </xsd:element>
    <xsd:element name="Operation_x0020_Type" ma:index="36" nillable="true" ma:displayName="Operation Type" ma:internalName="Operation_x0020_Type">
      <xsd:simpleType>
        <xsd:restriction base="dms:Text">
          <xsd:maxLength value="255"/>
        </xsd:restriction>
      </xsd:simpleType>
    </xsd:element>
    <xsd:element name="Package_x0020_Code" ma:index="37" nillable="true" ma:displayName="Package Code" ma:internalName="Package_x0020_Code">
      <xsd:simpleType>
        <xsd:restriction base="dms:Text">
          <xsd:maxLength value="255"/>
        </xsd:restriction>
      </xsd:simpleType>
    </xsd:element>
    <xsd:element name="Phase" ma:index="38" nillable="true" ma:displayName="Phase" ma:internalName="Phase">
      <xsd:simpleType>
        <xsd:restriction base="dms:Text">
          <xsd:maxLength value="255"/>
        </xsd:restriction>
      </xsd:simpleType>
    </xsd:element>
    <xsd:element name="Business_x0020_Area" ma:index="39" nillable="true" ma:displayName="Business Area" ma:internalName="Business_x0020_Area">
      <xsd:simpleType>
        <xsd:restriction base="dms:Text">
          <xsd:maxLength value="255"/>
        </xsd:restriction>
      </xsd:simpleType>
    </xsd:element>
    <xsd:element name="Key_x0020_Document" ma:index="40" nillable="true" ma:displayName="Key Document" ma:default="0" ma:internalName="Key_x0020_Document">
      <xsd:simpleType>
        <xsd:restriction base="dms:Boolean"/>
      </xsd:simpleType>
    </xsd:element>
    <xsd:element name="Project_x0020_Document_x0020_Type" ma:index="41" nillable="true" ma:displayName="Project Document Type" ma:internalName="Project_x0020_Document_x0020_Type">
      <xsd:simpleType>
        <xsd:restriction base="dms:Text">
          <xsd:maxLength value="255"/>
        </xsd:restriction>
      </xsd:simpleType>
    </xsd:element>
    <xsd:element name="Abstract" ma:index="42" nillable="true" ma:displayName="Abstract" ma:internalName="Abstract">
      <xsd:simpleType>
        <xsd:restriction base="dms:Note"/>
      </xsd:simpleType>
    </xsd:element>
    <xsd:element name="Migration_x0020_Info" ma:index="43" nillable="true" ma:displayName="Migration Info" ma:internalName="Migration_x0020_Info">
      <xsd:simpleType>
        <xsd:restriction base="dms:Note"/>
      </xsd:simpleType>
    </xsd:element>
    <xsd:element name="SISCOR_x0020_Number" ma:index="44" nillable="true" ma:displayName="SISCOR Number" ma:internalName="SISCOR_x0020_Number">
      <xsd:simpleType>
        <xsd:restriction base="dms:Text">
          <xsd:maxLength value="255"/>
        </xsd:restriction>
      </xsd:simpleType>
    </xsd:element>
    <xsd:element name="IDBDocs_x0020_Number" ma:index="45" nillable="true" ma:displayName="IDBDocs Number" ma:internalName="IDBDocs_x0020_Number">
      <xsd:simpleType>
        <xsd:restriction base="dms:Text">
          <xsd:maxLength value="255"/>
        </xsd:restriction>
      </xsd:simpleType>
    </xsd:element>
    <xsd:element name="Editor1" ma:index="46" nillable="true" ma:displayName="Editor" ma:internalName="Editor1">
      <xsd:simpleType>
        <xsd:restriction base="dms:Text">
          <xsd:maxLength value="255"/>
        </xsd:restriction>
      </xsd:simpleType>
    </xsd:element>
    <xsd:element name="Issue_x0020_Date" ma:index="47" nillable="true" ma:displayName="Issue Date" ma:format="DateOnly" ma:internalName="Issue_x0020_Date">
      <xsd:simpleType>
        <xsd:restriction base="dms:DateTime"/>
      </xsd:simpleType>
    </xsd:element>
    <xsd:element name="Publishing_x0020_House" ma:index="48" nillable="true" ma:displayName="Publishing House" ma:internalName="Publishing_x0020_House">
      <xsd:simpleType>
        <xsd:restriction base="dms:Text">
          <xsd:maxLength value="255"/>
        </xsd:restriction>
      </xsd:simpleType>
    </xsd:element>
    <xsd:element name="KP_x0020_Topics" ma:index="49" nillable="true" ma:displayName="KP Topics" ma:internalName="KP_x0020_Topics">
      <xsd:simpleType>
        <xsd:restriction base="dms:Text">
          <xsd:maxLength value="255"/>
        </xsd:restriction>
      </xsd:simpleType>
    </xsd:element>
    <xsd:element name="Region" ma:index="50" nillable="true" ma:displayName="Region" ma:internalName="Region">
      <xsd:simpleType>
        <xsd:restriction base="dms:Text">
          <xsd:maxLength value="255"/>
        </xsd:restriction>
      </xsd:simpleType>
    </xsd:element>
    <xsd:element name="Publication_x0020_Type" ma:index="51" nillable="true" ma:displayName="Publication Type" ma:internalName="Publication_x0020_Type">
      <xsd:simpleType>
        <xsd:restriction base="dms:Text">
          <xsd:maxLength value="255"/>
        </xsd:restriction>
      </xsd:simpleType>
    </xsd:element>
    <xsd:element name="Disclosed" ma:index="52" nillable="true" ma:displayName="Disclosed" ma:default="0" ma:internalName="Disclosed">
      <xsd:simpleType>
        <xsd:restriction base="dms:Boolean"/>
      </xsd:simpleType>
    </xsd:element>
    <xsd:element name="Record_x0020_Number" ma:index="53" nillable="true" ma:displayName="Record Number" ma:internalName="Record_x0020_Number">
      <xsd:simpleType>
        <xsd:restriction base="dms:Text">
          <xsd:maxLength value="255"/>
        </xsd:restriction>
      </xsd:simpleType>
    </xsd:element>
    <xsd:element name="Related_x0020_SisCor_x0020_Number" ma:index="54" nillable="true" ma:displayName="Related SisCor Number" ma:internalName="Related_x0020_SisCor_x0020_Numb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Urls xmlns="http://schemas.microsoft.com/sharepoint/v3/contenttype/forms/url">
  <Display>_catalogs/masterpage/ECMForms/DisclosureOperationsCT/View.aspx</Display>
  <Edit>_catalogs/masterpage/ECMForms/DisclosureOperationsCT/Edit.aspx</Edit>
</FormUrls>
</file>

<file path=customXml/item5.xml><?xml version="1.0" encoding="utf-8"?>
<p:properties xmlns:p="http://schemas.microsoft.com/office/2006/metadata/properties" xmlns:xsi="http://www.w3.org/2001/XMLSchema-instance" xmlns:pc="http://schemas.microsoft.com/office/infopath/2007/PartnerControls">
  <documentManagement>
    <Project_x0020_Document_x0020_Type xmlns="cdc7663a-08f0-4737-9e8c-148ce897a09c" xsi:nil="true"/>
    <Business_x0020_Area xmlns="cdc7663a-08f0-4737-9e8c-148ce897a09c" xsi:nil="true"/>
    <IDBDocs_x0020_Number xmlns="cdc7663a-08f0-4737-9e8c-148ce897a09c">39868339</IDBDocs_x0020_Number>
    <TaxCatchAll xmlns="cdc7663a-08f0-4737-9e8c-148ce897a09c">
      <Value>1</Value>
      <Value>33</Value>
    </TaxCatchAll>
    <Phase xmlns="cdc7663a-08f0-4737-9e8c-148ce897a09c" xsi:nil="true"/>
    <SISCOR_x0020_Number xmlns="cdc7663a-08f0-4737-9e8c-148ce897a09c" xsi:nil="true"/>
    <Division_x0020_or_x0020_Unit xmlns="cdc7663a-08f0-4737-9e8c-148ce897a09c">SCL/EDU</Division_x0020_or_x0020_Unit>
    <Approval_x0020_Number xmlns="cdc7663a-08f0-4737-9e8c-148ce897a09c" xsi:nil="true"/>
    <Document_x0020_Author xmlns="cdc7663a-08f0-4737-9e8c-148ce897a09c">REPOSITORY</Document_x0020_Author>
    <Fiscal_x0020_Year_x0020_IDB xmlns="cdc7663a-08f0-4737-9e8c-148ce897a09c">2015</Fiscal_x0020_Year_x0020_IDB>
    <Other_x0020_Author xmlns="cdc7663a-08f0-4737-9e8c-148ce897a09c" xsi:nil="true"/>
    <Project_x0020_Number xmlns="cdc7663a-08f0-4737-9e8c-148ce897a09c">RG-T2011</Project_x0020_Number>
    <Package_x0020_Code xmlns="cdc7663a-08f0-4737-9e8c-148ce897a09c" xsi:nil="true"/>
    <Key_x0020_Document xmlns="cdc7663a-08f0-4737-9e8c-148ce897a09c">false</Key_x0020_Document>
    <Migration_x0020_Info xmlns="cdc7663a-08f0-4737-9e8c-148ce897a09c">&lt;div class="ExternalClassF3CFF17806B24043A3D43A6624D8EB9F"&gt;MS POWERPOINTTC-ABSTRACT TC Abstract0N&lt;/div&gt;</Migration_x0020_Info>
    <Operation_x0020_Type xmlns="cdc7663a-08f0-4737-9e8c-148ce897a09c" xsi:nil="true"/>
    <Record_x0020_Number xmlns="cdc7663a-08f0-4737-9e8c-148ce897a09c">R0002948943</Record_x0020_Number>
    <Document_x0020_Language_x0020_IDB xmlns="cdc7663a-08f0-4737-9e8c-148ce897a09c">Spanish</Document_x0020_Language_x0020_IDB>
    <Identifier xmlns="cdc7663a-08f0-4737-9e8c-148ce897a09c" xsi:nil="true"/>
    <Access_x0020_to_x0020_Information_x00a0_Policy xmlns="cdc7663a-08f0-4737-9e8c-148ce897a09c">Public</Access_x0020_to_x0020_Information_x00a0_Policy>
    <b26cdb1da78c4bb4b1c1bac2f6ac5911 xmlns="cdc7663a-08f0-4737-9e8c-148ce897a09c">
      <Terms xmlns="http://schemas.microsoft.com/office/infopath/2007/PartnerControls">
        <TermInfo xmlns="http://schemas.microsoft.com/office/infopath/2007/PartnerControls">
          <TermName xmlns="http://schemas.microsoft.com/office/infopath/2007/PartnerControls">TC Abstract</TermName>
          <TermId xmlns="http://schemas.microsoft.com/office/infopath/2007/PartnerControls">7d12d2c9-3b07-4a95-a4b4-99c2881b0472</TermId>
        </TermInfo>
      </Terms>
    </b26cdb1da78c4bb4b1c1bac2f6ac5911>
    <ic46d7e087fd4a108fb86518ca413cc6 xmlns="cdc7663a-08f0-4737-9e8c-148ce897a09c">
      <Terms xmlns="http://schemas.microsoft.com/office/infopath/2007/PartnerControls"/>
    </ic46d7e087fd4a108fb86518ca413cc6>
    <e46fe2894295491da65140ffd2369f49 xmlns="cdc7663a-08f0-4737-9e8c-148ce897a09c">
      <Terms xmlns="http://schemas.microsoft.com/office/infopath/2007/PartnerControls">
        <TermInfo xmlns="http://schemas.microsoft.com/office/infopath/2007/PartnerControls">
          <TermName xmlns="http://schemas.microsoft.com/office/infopath/2007/PartnerControls">Project Preparation, Planning and Design</TermName>
          <TermId xmlns="http://schemas.microsoft.com/office/infopath/2007/PartnerControls">29ca0c72-1fc4-435f-a09c-28585cb5eac9</TermId>
        </TermInfo>
      </Terms>
    </e46fe2894295491da65140ffd2369f49>
    <b2ec7cfb18674cb8803df6b262e8b107 xmlns="cdc7663a-08f0-4737-9e8c-148ce897a09c">
      <Terms xmlns="http://schemas.microsoft.com/office/infopath/2007/PartnerControls"/>
    </b2ec7cfb18674cb8803df6b262e8b107>
    <g511464f9e53401d84b16fa9b379a574 xmlns="cdc7663a-08f0-4737-9e8c-148ce897a09c">
      <Terms xmlns="http://schemas.microsoft.com/office/infopath/2007/PartnerControls"/>
    </g511464f9e53401d84b16fa9b379a574>
    <nddeef1749674d76abdbe4b239a70bc6 xmlns="cdc7663a-08f0-4737-9e8c-148ce897a09c">
      <Terms xmlns="http://schemas.microsoft.com/office/infopath/2007/PartnerControls"/>
    </nddeef1749674d76abdbe4b239a70bc6>
    <Abstract xmlns="cdc7663a-08f0-4737-9e8c-148ce897a09c" xsi:nil="true"/>
    <Editor1 xmlns="cdc7663a-08f0-4737-9e8c-148ce897a09c" xsi:nil="true"/>
    <Disclosure_x0020_Activity xmlns="cdc7663a-08f0-4737-9e8c-148ce897a09c"> TC Abstract</Disclosure_x0020_Activity>
    <Region xmlns="cdc7663a-08f0-4737-9e8c-148ce897a09c" xsi:nil="true"/>
    <_dlc_DocId xmlns="cdc7663a-08f0-4737-9e8c-148ce897a09c">EZSHARE-1126666611-257</_dlc_DocId>
    <Publication_x0020_Type xmlns="cdc7663a-08f0-4737-9e8c-148ce897a09c" xsi:nil="true"/>
    <Issue_x0020_Date xmlns="cdc7663a-08f0-4737-9e8c-148ce897a09c" xsi:nil="true"/>
    <Webtopic xmlns="cdc7663a-08f0-4737-9e8c-148ce897a09c">Education</Webtopic>
    <Publishing_x0020_House xmlns="cdc7663a-08f0-4737-9e8c-148ce897a09c" xsi:nil="true"/>
    <Disclosed xmlns="cdc7663a-08f0-4737-9e8c-148ce897a09c">true</Disclosed>
    <KP_x0020_Topics xmlns="cdc7663a-08f0-4737-9e8c-148ce897a09c" xsi:nil="true"/>
    <_dlc_DocIdUrl xmlns="cdc7663a-08f0-4737-9e8c-148ce897a09c">
      <Url>https://idbg.sharepoint.com/teams/EZ-RG-TCP/RG-T2011/_layouts/15/DocIdRedir.aspx?ID=EZSHARE-1126666611-257</Url>
      <Description>EZSHARE-1126666611-257</Description>
    </_dlc_DocIdUrl>
    <Related_x0020_SisCor_x0020_Number xmlns="cdc7663a-08f0-4737-9e8c-148ce897a09c" xsi:nil="true"/>
  </documentManagement>
</p:properties>
</file>

<file path=customXml/item6.xml><?xml version="1.0" encoding="utf-8"?>
<?mso-contentType ?>
<SharedContentType xmlns="Microsoft.SharePoint.Taxonomy.ContentTypeSync" SourceId="ae61f9b1-e23d-4f49-b3d7-56b991556c4b" ContentTypeId="0x0101001A458A224826124E8B45B1D613300CFC" PreviousValue="false"/>
</file>

<file path=customXml/itemProps1.xml><?xml version="1.0" encoding="utf-8"?>
<ds:datastoreItem xmlns:ds="http://schemas.openxmlformats.org/officeDocument/2006/customXml" ds:itemID="{ADD5FBD7-EC09-4D0D-9599-47B17DDFBC3C}"/>
</file>

<file path=customXml/itemProps2.xml><?xml version="1.0" encoding="utf-8"?>
<ds:datastoreItem xmlns:ds="http://schemas.openxmlformats.org/officeDocument/2006/customXml" ds:itemID="{1A320F98-9C5E-42CC-8BEA-3C3B910C8734}"/>
</file>

<file path=customXml/itemProps3.xml><?xml version="1.0" encoding="utf-8"?>
<ds:datastoreItem xmlns:ds="http://schemas.openxmlformats.org/officeDocument/2006/customXml" ds:itemID="{7E62835D-F087-4904-815D-9B43B8DE3F6A}"/>
</file>

<file path=customXml/itemProps4.xml><?xml version="1.0" encoding="utf-8"?>
<ds:datastoreItem xmlns:ds="http://schemas.openxmlformats.org/officeDocument/2006/customXml" ds:itemID="{D7934770-D4BD-40A1-8EE5-6DCE5CBD5F94}"/>
</file>

<file path=customXml/itemProps5.xml><?xml version="1.0" encoding="utf-8"?>
<ds:datastoreItem xmlns:ds="http://schemas.openxmlformats.org/officeDocument/2006/customXml" ds:itemID="{50DBAB4C-9070-4CCD-BEDE-B8C3C7DA7CF4}"/>
</file>

<file path=customXml/itemProps6.xml><?xml version="1.0" encoding="utf-8"?>
<ds:datastoreItem xmlns:ds="http://schemas.openxmlformats.org/officeDocument/2006/customXml" ds:itemID="{6EA72437-6272-4C98-8938-49DBFAE51B1E}"/>
</file>

<file path=docProps/app.xml><?xml version="1.0" encoding="utf-8"?>
<Properties xmlns="http://schemas.openxmlformats.org/officeDocument/2006/extended-properties" xmlns:vt="http://schemas.openxmlformats.org/officeDocument/2006/docPropsVTypes">
  <TotalTime>18259</TotalTime>
  <Words>5420</Words>
  <Application>Microsoft Office PowerPoint</Application>
  <PresentationFormat>On-screen Show (4:3)</PresentationFormat>
  <Paragraphs>936</Paragraphs>
  <Slides>83</Slides>
  <Notes>49</Notes>
  <HiddenSlides>3</HiddenSlides>
  <MMClips>0</MMClips>
  <ScaleCrop>false</ScaleCrop>
  <HeadingPairs>
    <vt:vector size="4" baseType="variant">
      <vt:variant>
        <vt:lpstr>Theme</vt:lpstr>
      </vt:variant>
      <vt:variant>
        <vt:i4>2</vt:i4>
      </vt:variant>
      <vt:variant>
        <vt:lpstr>Slide Titles</vt:lpstr>
      </vt:variant>
      <vt:variant>
        <vt:i4>83</vt:i4>
      </vt:variant>
    </vt:vector>
  </HeadingPairs>
  <TitlesOfParts>
    <vt:vector size="85" baseType="lpstr">
      <vt:lpstr>1_Tema de Office</vt:lpstr>
      <vt:lpstr>Diseño personalizado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1e_ Introducción al análisis de datos</dc:title>
  <dc:creator>MABEL</dc:creator>
  <cp:lastModifiedBy>IADB</cp:lastModifiedBy>
  <cp:revision>957</cp:revision>
  <dcterms:created xsi:type="dcterms:W3CDTF">2013-09-20T04:12:47Z</dcterms:created>
  <dcterms:modified xsi:type="dcterms:W3CDTF">2015-09-23T00:02:19Z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0x0101001A458A224826124E8B45B1D613300CFC00D959D877F783184FB7B27F5DE603ABF2</vt:lpwstr>
  </property>
  <property fmtid="{D5CDD505-2E9C-101B-9397-08002B2CF9AE}" pid="3" name="TaxKeyword">
    <vt:lpwstr/>
  </property>
  <property fmtid="{D5CDD505-2E9C-101B-9397-08002B2CF9AE}" pid="4" name="Sub_x002d_Sector">
    <vt:lpwstr/>
  </property>
  <property fmtid="{D5CDD505-2E9C-101B-9397-08002B2CF9AE}" pid="5" name="TaxKeywordTaxHTField">
    <vt:lpwstr/>
  </property>
  <property fmtid="{D5CDD505-2E9C-101B-9397-08002B2CF9AE}" pid="6" name="Series Operations IDB">
    <vt:lpwstr>43;#TC Abstract|7d12d2c9-3b07-4a95-a4b4-99c2881b0472</vt:lpwstr>
  </property>
  <property fmtid="{D5CDD505-2E9C-101B-9397-08002B2CF9AE}" pid="8" name="Country">
    <vt:lpwstr/>
  </property>
  <property fmtid="{D5CDD505-2E9C-101B-9397-08002B2CF9AE}" pid="9" name="Fund IDB">
    <vt:lpwstr/>
  </property>
  <property fmtid="{D5CDD505-2E9C-101B-9397-08002B2CF9AE}" pid="10" name="Series_x0020_Operations_x0020_IDB">
    <vt:lpwstr>43;#TC Abstract|7d12d2c9-3b07-4a95-a4b4-99c2881b0472</vt:lpwstr>
  </property>
  <property fmtid="{D5CDD505-2E9C-101B-9397-08002B2CF9AE}" pid="13" name="Sector IDB">
    <vt:lpwstr/>
  </property>
  <property fmtid="{D5CDD505-2E9C-101B-9397-08002B2CF9AE}" pid="14" name="Function Operations IDB">
    <vt:lpwstr>1;#Project Preparation, Planning and Design|29ca0c72-1fc4-435f-a09c-28585cb5eac9</vt:lpwstr>
  </property>
  <property fmtid="{D5CDD505-2E9C-101B-9397-08002B2CF9AE}" pid="15" name="Sub-Sector">
    <vt:lpwstr/>
  </property>
  <property fmtid="{D5CDD505-2E9C-101B-9397-08002B2CF9AE}" pid="16" name="Order">
    <vt:r8>25700</vt:r8>
  </property>
  <property fmtid="{D5CDD505-2E9C-101B-9397-08002B2CF9AE}" pid="17" name="ATI Undisclose Document Workflow">
    <vt:lpwstr/>
  </property>
  <property fmtid="{D5CDD505-2E9C-101B-9397-08002B2CF9AE}" pid="18" name="ATI Disclose Document Workflow v5">
    <vt:lpwstr/>
  </property>
  <property fmtid="{D5CDD505-2E9C-101B-9397-08002B2CF9AE}" pid="19" name="_dlc_DocIdItemGuid">
    <vt:lpwstr>d24f55a4-454b-4cc2-b450-1e85cd153ad7</vt:lpwstr>
  </property>
</Properties>
</file>