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44"/>
  </p:notesMasterIdLst>
  <p:sldIdLst>
    <p:sldId id="475" r:id="rId3"/>
    <p:sldId id="476" r:id="rId4"/>
    <p:sldId id="485" r:id="rId5"/>
    <p:sldId id="301" r:id="rId6"/>
    <p:sldId id="524" r:id="rId7"/>
    <p:sldId id="515" r:id="rId8"/>
    <p:sldId id="527" r:id="rId9"/>
    <p:sldId id="455" r:id="rId10"/>
    <p:sldId id="538" r:id="rId11"/>
    <p:sldId id="566" r:id="rId12"/>
    <p:sldId id="525" r:id="rId13"/>
    <p:sldId id="551" r:id="rId14"/>
    <p:sldId id="582" r:id="rId15"/>
    <p:sldId id="583" r:id="rId16"/>
    <p:sldId id="550" r:id="rId17"/>
    <p:sldId id="553" r:id="rId18"/>
    <p:sldId id="567" r:id="rId19"/>
    <p:sldId id="584" r:id="rId20"/>
    <p:sldId id="585" r:id="rId21"/>
    <p:sldId id="586" r:id="rId22"/>
    <p:sldId id="546" r:id="rId23"/>
    <p:sldId id="549" r:id="rId24"/>
    <p:sldId id="555" r:id="rId25"/>
    <p:sldId id="587" r:id="rId26"/>
    <p:sldId id="540" r:id="rId27"/>
    <p:sldId id="558" r:id="rId28"/>
    <p:sldId id="561" r:id="rId29"/>
    <p:sldId id="568" r:id="rId30"/>
    <p:sldId id="556" r:id="rId31"/>
    <p:sldId id="557" r:id="rId32"/>
    <p:sldId id="571" r:id="rId33"/>
    <p:sldId id="570" r:id="rId34"/>
    <p:sldId id="572" r:id="rId35"/>
    <p:sldId id="573" r:id="rId36"/>
    <p:sldId id="541" r:id="rId37"/>
    <p:sldId id="565" r:id="rId38"/>
    <p:sldId id="574" r:id="rId39"/>
    <p:sldId id="581" r:id="rId40"/>
    <p:sldId id="539" r:id="rId41"/>
    <p:sldId id="510" r:id="rId42"/>
    <p:sldId id="542" r:id="rId4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  <a:srgbClr val="FFFFCC"/>
    <a:srgbClr val="7030A0"/>
    <a:srgbClr val="00DE64"/>
    <a:srgbClr val="80E43C"/>
    <a:srgbClr val="FFFF66"/>
    <a:srgbClr val="FFFF00"/>
    <a:srgbClr val="8D42C6"/>
    <a:srgbClr val="3E5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3606" autoAdjust="0"/>
  </p:normalViewPr>
  <p:slideViewPr>
    <p:cSldViewPr snapToGrid="0" showGuides="1">
      <p:cViewPr>
        <p:scale>
          <a:sx n="75" d="100"/>
          <a:sy n="75" d="100"/>
        </p:scale>
        <p:origin x="-1224" y="-72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3" Type="http://schemas.openxmlformats.org/officeDocument/2006/relationships/customXml" Target="../customXml/item5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1B0A-44ED-4F82-A315-120A212A919B}" type="doc">
      <dgm:prSet loTypeId="urn:microsoft.com/office/officeart/2005/8/layout/vList4#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828D381D-87E1-4CDD-B6F1-F3EE8C5D8F51}">
      <dgm:prSet phldrT="[Texto]" custT="1"/>
      <dgm:spPr/>
      <dgm:t>
        <a:bodyPr/>
        <a:lstStyle/>
        <a:p>
          <a:r>
            <a:rPr lang="es-MX" sz="2400" smtClean="0">
              <a:solidFill>
                <a:schemeClr val="bg1"/>
              </a:solidFill>
            </a:rPr>
            <a:t>Antecedentes</a:t>
          </a:r>
          <a:endParaRPr lang="es-MX" sz="2400" dirty="0" smtClean="0">
            <a:solidFill>
              <a:schemeClr val="bg1"/>
            </a:solidFill>
          </a:endParaRPr>
        </a:p>
      </dgm:t>
    </dgm:pt>
    <dgm:pt modelId="{BFB7E327-8992-4D79-BA20-0AC68C865F29}" type="parTrans" cxnId="{E5654973-97BC-416C-871A-EACD106DE81B}">
      <dgm:prSet/>
      <dgm:spPr/>
      <dgm:t>
        <a:bodyPr/>
        <a:lstStyle/>
        <a:p>
          <a:endParaRPr lang="es-MX" sz="3600"/>
        </a:p>
      </dgm:t>
    </dgm:pt>
    <dgm:pt modelId="{6A7DEE32-4C16-4422-8B9C-2699E31E77F5}" type="sibTrans" cxnId="{E5654973-97BC-416C-871A-EACD106DE81B}">
      <dgm:prSet/>
      <dgm:spPr/>
      <dgm:t>
        <a:bodyPr/>
        <a:lstStyle/>
        <a:p>
          <a:endParaRPr lang="es-MX" sz="3600"/>
        </a:p>
      </dgm:t>
    </dgm:pt>
    <dgm:pt modelId="{878E433E-9B8F-438C-8E68-C45726A958D1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Premisas</a:t>
          </a:r>
          <a:endParaRPr lang="es-MX" sz="2400" dirty="0">
            <a:solidFill>
              <a:schemeClr val="bg1"/>
            </a:solidFill>
          </a:endParaRPr>
        </a:p>
      </dgm:t>
    </dgm:pt>
    <dgm:pt modelId="{8F88EA84-D73E-4F69-A44F-6E804EA52F01}" type="parTrans" cxnId="{719FFFE2-0794-4703-8208-9E5F17774D85}">
      <dgm:prSet/>
      <dgm:spPr/>
      <dgm:t>
        <a:bodyPr/>
        <a:lstStyle/>
        <a:p>
          <a:endParaRPr lang="es-MX" sz="3600"/>
        </a:p>
      </dgm:t>
    </dgm:pt>
    <dgm:pt modelId="{DC596B48-1C12-44F8-A186-235CF41211BD}" type="sibTrans" cxnId="{719FFFE2-0794-4703-8208-9E5F17774D85}">
      <dgm:prSet/>
      <dgm:spPr/>
      <dgm:t>
        <a:bodyPr/>
        <a:lstStyle/>
        <a:p>
          <a:endParaRPr lang="es-MX" sz="3600"/>
        </a:p>
      </dgm:t>
    </dgm:pt>
    <dgm:pt modelId="{2BC3C1BA-CA4E-4EB4-8799-CEA34A97406D}">
      <dgm:prSet phldrT="[Texto]" custT="1"/>
      <dgm:spPr/>
      <dgm:t>
        <a:bodyPr/>
        <a:lstStyle/>
        <a:p>
          <a:pPr algn="l"/>
          <a:r>
            <a:rPr lang="es-MX" sz="2400" dirty="0" smtClean="0">
              <a:solidFill>
                <a:schemeClr val="bg1"/>
              </a:solidFill>
            </a:rPr>
            <a:t>	Objeto  de la Simulación de Costos</a:t>
          </a:r>
          <a:endParaRPr lang="es-MX" sz="2400" dirty="0">
            <a:solidFill>
              <a:schemeClr val="bg1"/>
            </a:solidFill>
          </a:endParaRPr>
        </a:p>
      </dgm:t>
    </dgm:pt>
    <dgm:pt modelId="{5F096E57-C4E0-412D-827D-ADC12D92D8BD}" type="parTrans" cxnId="{136FD384-43FB-43A0-9423-B5A254692F2B}">
      <dgm:prSet/>
      <dgm:spPr/>
      <dgm:t>
        <a:bodyPr/>
        <a:lstStyle/>
        <a:p>
          <a:endParaRPr lang="es-MX" sz="3600"/>
        </a:p>
      </dgm:t>
    </dgm:pt>
    <dgm:pt modelId="{2F47799E-3BC0-43B0-9217-6787E6839404}" type="sibTrans" cxnId="{136FD384-43FB-43A0-9423-B5A254692F2B}">
      <dgm:prSet/>
      <dgm:spPr/>
      <dgm:t>
        <a:bodyPr/>
        <a:lstStyle/>
        <a:p>
          <a:endParaRPr lang="es-MX" sz="3600"/>
        </a:p>
      </dgm:t>
    </dgm:pt>
    <dgm:pt modelId="{51B2D471-41C9-4609-93A1-61329A420B02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Conclusión</a:t>
          </a:r>
        </a:p>
      </dgm:t>
    </dgm:pt>
    <dgm:pt modelId="{95277018-EBB4-427D-8001-3D0F5666CAB9}" type="parTrans" cxnId="{DB2300F0-083F-4A9C-822D-238FD520F884}">
      <dgm:prSet/>
      <dgm:spPr/>
      <dgm:t>
        <a:bodyPr/>
        <a:lstStyle/>
        <a:p>
          <a:endParaRPr lang="es-MX"/>
        </a:p>
      </dgm:t>
    </dgm:pt>
    <dgm:pt modelId="{4376DB02-F46C-4C34-A3E6-9C404C119E3E}" type="sibTrans" cxnId="{DB2300F0-083F-4A9C-822D-238FD520F884}">
      <dgm:prSet/>
      <dgm:spPr/>
      <dgm:t>
        <a:bodyPr/>
        <a:lstStyle/>
        <a:p>
          <a:endParaRPr lang="es-MX"/>
        </a:p>
      </dgm:t>
    </dgm:pt>
    <dgm:pt modelId="{C3AE9D54-2E9A-45B8-B758-FF24546E2A01}">
      <dgm:prSet phldrT="[Texto]" custT="1"/>
      <dgm:spPr/>
      <dgm:t>
        <a:bodyPr/>
        <a:lstStyle/>
        <a:p>
          <a:pPr algn="l"/>
          <a:r>
            <a:rPr lang="es-MX" sz="2400" dirty="0" smtClean="0">
              <a:solidFill>
                <a:schemeClr val="bg1"/>
              </a:solidFill>
            </a:rPr>
            <a:t>	Diagnóstico </a:t>
          </a:r>
        </a:p>
      </dgm:t>
    </dgm:pt>
    <dgm:pt modelId="{15A24A99-72CB-4FA3-82C2-C8685E12EB43}" type="sibTrans" cxnId="{4DE92766-ECF4-4B45-92F6-2B95015C144A}">
      <dgm:prSet/>
      <dgm:spPr/>
      <dgm:t>
        <a:bodyPr/>
        <a:lstStyle/>
        <a:p>
          <a:endParaRPr lang="es-MX"/>
        </a:p>
      </dgm:t>
    </dgm:pt>
    <dgm:pt modelId="{959819F9-C1D5-411E-B067-203B7418C7A6}" type="parTrans" cxnId="{4DE92766-ECF4-4B45-92F6-2B95015C144A}">
      <dgm:prSet/>
      <dgm:spPr/>
      <dgm:t>
        <a:bodyPr/>
        <a:lstStyle/>
        <a:p>
          <a:endParaRPr lang="es-MX"/>
        </a:p>
      </dgm:t>
    </dgm:pt>
    <dgm:pt modelId="{D6DECCDA-065D-4789-858B-0F52DE9F5A98}" type="pres">
      <dgm:prSet presAssocID="{400B1B0A-44ED-4F82-A315-120A212A91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5CAA11D-4D08-4143-80A5-4D1DAD9FAB59}" type="pres">
      <dgm:prSet presAssocID="{828D381D-87E1-4CDD-B6F1-F3EE8C5D8F51}" presName="comp" presStyleCnt="0"/>
      <dgm:spPr/>
      <dgm:t>
        <a:bodyPr/>
        <a:lstStyle/>
        <a:p>
          <a:endParaRPr lang="es-ES"/>
        </a:p>
      </dgm:t>
    </dgm:pt>
    <dgm:pt modelId="{161C2689-888B-4002-B5D3-88C6817C1CF8}" type="pres">
      <dgm:prSet presAssocID="{828D381D-87E1-4CDD-B6F1-F3EE8C5D8F51}" presName="box" presStyleLbl="node1" presStyleIdx="0" presStyleCnt="5" custLinFactNeighborX="846" custLinFactNeighborY="-52401"/>
      <dgm:spPr/>
      <dgm:t>
        <a:bodyPr/>
        <a:lstStyle/>
        <a:p>
          <a:endParaRPr lang="es-CO"/>
        </a:p>
      </dgm:t>
    </dgm:pt>
    <dgm:pt modelId="{ABB49D04-F53A-43E9-8E6E-EA579BA16690}" type="pres">
      <dgm:prSet presAssocID="{828D381D-87E1-4CDD-B6F1-F3EE8C5D8F51}" presName="img" presStyleLbl="fgImgPlace1" presStyleIdx="0" presStyleCnt="5" custScaleX="354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B79F1CA7-32B9-4F21-8F06-1064A1DDB525}" type="pres">
      <dgm:prSet presAssocID="{828D381D-87E1-4CDD-B6F1-F3EE8C5D8F5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23C41F-83F4-4D9F-AED6-22384139FC88}" type="pres">
      <dgm:prSet presAssocID="{6A7DEE32-4C16-4422-8B9C-2699E31E77F5}" presName="spacer" presStyleCnt="0"/>
      <dgm:spPr/>
      <dgm:t>
        <a:bodyPr/>
        <a:lstStyle/>
        <a:p>
          <a:endParaRPr lang="es-ES"/>
        </a:p>
      </dgm:t>
    </dgm:pt>
    <dgm:pt modelId="{4D80E9D1-F10A-4DC8-9E08-F47AFF59ECAA}" type="pres">
      <dgm:prSet presAssocID="{878E433E-9B8F-438C-8E68-C45726A958D1}" presName="comp" presStyleCnt="0"/>
      <dgm:spPr/>
      <dgm:t>
        <a:bodyPr/>
        <a:lstStyle/>
        <a:p>
          <a:endParaRPr lang="es-ES"/>
        </a:p>
      </dgm:t>
    </dgm:pt>
    <dgm:pt modelId="{57B2C3A8-A06A-4EDA-81CF-F929BC0CD5D1}" type="pres">
      <dgm:prSet presAssocID="{878E433E-9B8F-438C-8E68-C45726A958D1}" presName="box" presStyleLbl="node1" presStyleIdx="1" presStyleCnt="5"/>
      <dgm:spPr/>
      <dgm:t>
        <a:bodyPr/>
        <a:lstStyle/>
        <a:p>
          <a:endParaRPr lang="es-CO"/>
        </a:p>
      </dgm:t>
    </dgm:pt>
    <dgm:pt modelId="{87798238-0B8C-4087-884A-1B0E882B7F05}" type="pres">
      <dgm:prSet presAssocID="{878E433E-9B8F-438C-8E68-C45726A958D1}" presName="img" presStyleLbl="fgImgPlace1" presStyleIdx="1" presStyleCnt="5" custScaleX="354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88FF5435-7CAC-4661-A938-9550754C7429}" type="pres">
      <dgm:prSet presAssocID="{878E433E-9B8F-438C-8E68-C45726A958D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00E4D9-43A8-4D85-B059-970FE3A197A8}" type="pres">
      <dgm:prSet presAssocID="{DC596B48-1C12-44F8-A186-235CF41211BD}" presName="spacer" presStyleCnt="0"/>
      <dgm:spPr/>
      <dgm:t>
        <a:bodyPr/>
        <a:lstStyle/>
        <a:p>
          <a:endParaRPr lang="es-ES"/>
        </a:p>
      </dgm:t>
    </dgm:pt>
    <dgm:pt modelId="{C22AF974-D8B0-451C-AFF4-11A71ADC4797}" type="pres">
      <dgm:prSet presAssocID="{2BC3C1BA-CA4E-4EB4-8799-CEA34A97406D}" presName="comp" presStyleCnt="0"/>
      <dgm:spPr/>
      <dgm:t>
        <a:bodyPr/>
        <a:lstStyle/>
        <a:p>
          <a:endParaRPr lang="es-ES"/>
        </a:p>
      </dgm:t>
    </dgm:pt>
    <dgm:pt modelId="{52272E26-82EA-4A3F-86B2-310A4A68470E}" type="pres">
      <dgm:prSet presAssocID="{2BC3C1BA-CA4E-4EB4-8799-CEA34A97406D}" presName="box" presStyleLbl="node1" presStyleIdx="2" presStyleCnt="5" custLinFactNeighborX="324"/>
      <dgm:spPr/>
      <dgm:t>
        <a:bodyPr/>
        <a:lstStyle/>
        <a:p>
          <a:endParaRPr lang="es-CO"/>
        </a:p>
      </dgm:t>
    </dgm:pt>
    <dgm:pt modelId="{72A3742D-B143-4E41-BA2D-8AA7F7D86D7B}" type="pres">
      <dgm:prSet presAssocID="{2BC3C1BA-CA4E-4EB4-8799-CEA34A97406D}" presName="img" presStyleLbl="fgImgPlace1" presStyleIdx="2" presStyleCnt="5" custScaleX="3543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A9CE1926-B73E-473E-A29F-CFB856F067CC}" type="pres">
      <dgm:prSet presAssocID="{2BC3C1BA-CA4E-4EB4-8799-CEA34A97406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7733EF-0E5D-4AEA-8A47-AC52C0A4CE20}" type="pres">
      <dgm:prSet presAssocID="{2F47799E-3BC0-43B0-9217-6787E6839404}" presName="spacer" presStyleCnt="0"/>
      <dgm:spPr/>
      <dgm:t>
        <a:bodyPr/>
        <a:lstStyle/>
        <a:p>
          <a:endParaRPr lang="es-ES"/>
        </a:p>
      </dgm:t>
    </dgm:pt>
    <dgm:pt modelId="{42219EDA-8FE0-4447-9022-3F5E5AB04AA0}" type="pres">
      <dgm:prSet presAssocID="{C3AE9D54-2E9A-45B8-B758-FF24546E2A01}" presName="comp" presStyleCnt="0"/>
      <dgm:spPr/>
      <dgm:t>
        <a:bodyPr/>
        <a:lstStyle/>
        <a:p>
          <a:endParaRPr lang="es-ES"/>
        </a:p>
      </dgm:t>
    </dgm:pt>
    <dgm:pt modelId="{72147335-0B2C-4327-863A-6F43CEF3BBF8}" type="pres">
      <dgm:prSet presAssocID="{C3AE9D54-2E9A-45B8-B758-FF24546E2A01}" presName="box" presStyleLbl="node1" presStyleIdx="3" presStyleCnt="5" custScaleY="90689" custLinFactNeighborX="472" custLinFactNeighborY="1107"/>
      <dgm:spPr/>
      <dgm:t>
        <a:bodyPr/>
        <a:lstStyle/>
        <a:p>
          <a:endParaRPr lang="es-CO"/>
        </a:p>
      </dgm:t>
    </dgm:pt>
    <dgm:pt modelId="{4D271C75-F5FF-4DE2-B5C0-B790A6BF97EF}" type="pres">
      <dgm:prSet presAssocID="{C3AE9D54-2E9A-45B8-B758-FF24546E2A01}" presName="img" presStyleLbl="fgImgPlace1" presStyleIdx="3" presStyleCnt="5" custScaleX="3543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61B0A2BC-39D3-49DA-8725-EED919533494}" type="pres">
      <dgm:prSet presAssocID="{C3AE9D54-2E9A-45B8-B758-FF24546E2A0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0EE617-375F-4745-9095-733EA7164057}" type="pres">
      <dgm:prSet presAssocID="{15A24A99-72CB-4FA3-82C2-C8685E12EB43}" presName="spacer" presStyleCnt="0"/>
      <dgm:spPr/>
      <dgm:t>
        <a:bodyPr/>
        <a:lstStyle/>
        <a:p>
          <a:endParaRPr lang="es-ES"/>
        </a:p>
      </dgm:t>
    </dgm:pt>
    <dgm:pt modelId="{137062C6-1B3B-49B6-8E7F-98AEAE16EF94}" type="pres">
      <dgm:prSet presAssocID="{51B2D471-41C9-4609-93A1-61329A420B02}" presName="comp" presStyleCnt="0"/>
      <dgm:spPr/>
      <dgm:t>
        <a:bodyPr/>
        <a:lstStyle/>
        <a:p>
          <a:endParaRPr lang="es-ES"/>
        </a:p>
      </dgm:t>
    </dgm:pt>
    <dgm:pt modelId="{0D2C34D2-4D63-40D2-8F40-B78B2B6AAC12}" type="pres">
      <dgm:prSet presAssocID="{51B2D471-41C9-4609-93A1-61329A420B02}" presName="box" presStyleLbl="node1" presStyleIdx="4" presStyleCnt="5"/>
      <dgm:spPr/>
      <dgm:t>
        <a:bodyPr/>
        <a:lstStyle/>
        <a:p>
          <a:endParaRPr lang="es-CO"/>
        </a:p>
      </dgm:t>
    </dgm:pt>
    <dgm:pt modelId="{ED2910C9-E33A-44AB-92C3-FCAE1FAEFBC3}" type="pres">
      <dgm:prSet presAssocID="{51B2D471-41C9-4609-93A1-61329A420B02}" presName="img" presStyleLbl="fgImgPlace1" presStyleIdx="4" presStyleCnt="5" custScaleX="3543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21F31F8-3B96-40ED-9041-88B17EEAE28E}" type="pres">
      <dgm:prSet presAssocID="{51B2D471-41C9-4609-93A1-61329A420B0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36FD384-43FB-43A0-9423-B5A254692F2B}" srcId="{400B1B0A-44ED-4F82-A315-120A212A919B}" destId="{2BC3C1BA-CA4E-4EB4-8799-CEA34A97406D}" srcOrd="2" destOrd="0" parTransId="{5F096E57-C4E0-412D-827D-ADC12D92D8BD}" sibTransId="{2F47799E-3BC0-43B0-9217-6787E6839404}"/>
    <dgm:cxn modelId="{E5654973-97BC-416C-871A-EACD106DE81B}" srcId="{400B1B0A-44ED-4F82-A315-120A212A919B}" destId="{828D381D-87E1-4CDD-B6F1-F3EE8C5D8F51}" srcOrd="0" destOrd="0" parTransId="{BFB7E327-8992-4D79-BA20-0AC68C865F29}" sibTransId="{6A7DEE32-4C16-4422-8B9C-2699E31E77F5}"/>
    <dgm:cxn modelId="{DB2300F0-083F-4A9C-822D-238FD520F884}" srcId="{400B1B0A-44ED-4F82-A315-120A212A919B}" destId="{51B2D471-41C9-4609-93A1-61329A420B02}" srcOrd="4" destOrd="0" parTransId="{95277018-EBB4-427D-8001-3D0F5666CAB9}" sibTransId="{4376DB02-F46C-4C34-A3E6-9C404C119E3E}"/>
    <dgm:cxn modelId="{719FFFE2-0794-4703-8208-9E5F17774D85}" srcId="{400B1B0A-44ED-4F82-A315-120A212A919B}" destId="{878E433E-9B8F-438C-8E68-C45726A958D1}" srcOrd="1" destOrd="0" parTransId="{8F88EA84-D73E-4F69-A44F-6E804EA52F01}" sibTransId="{DC596B48-1C12-44F8-A186-235CF41211BD}"/>
    <dgm:cxn modelId="{99F1F5CC-0A2A-44E5-82D4-66DDD7DE0416}" type="presOf" srcId="{828D381D-87E1-4CDD-B6F1-F3EE8C5D8F51}" destId="{B79F1CA7-32B9-4F21-8F06-1064A1DDB525}" srcOrd="1" destOrd="0" presId="urn:microsoft.com/office/officeart/2005/8/layout/vList4#1"/>
    <dgm:cxn modelId="{EF581293-0021-410D-9ECB-8FB7F2C4D895}" type="presOf" srcId="{2BC3C1BA-CA4E-4EB4-8799-CEA34A97406D}" destId="{52272E26-82EA-4A3F-86B2-310A4A68470E}" srcOrd="0" destOrd="0" presId="urn:microsoft.com/office/officeart/2005/8/layout/vList4#1"/>
    <dgm:cxn modelId="{A3067470-491F-47C4-BAF8-CB52DC7BE87C}" type="presOf" srcId="{400B1B0A-44ED-4F82-A315-120A212A919B}" destId="{D6DECCDA-065D-4789-858B-0F52DE9F5A98}" srcOrd="0" destOrd="0" presId="urn:microsoft.com/office/officeart/2005/8/layout/vList4#1"/>
    <dgm:cxn modelId="{E3D36E60-1DCD-4B7F-8E58-A3A2ADD339D8}" type="presOf" srcId="{828D381D-87E1-4CDD-B6F1-F3EE8C5D8F51}" destId="{161C2689-888B-4002-B5D3-88C6817C1CF8}" srcOrd="0" destOrd="0" presId="urn:microsoft.com/office/officeart/2005/8/layout/vList4#1"/>
    <dgm:cxn modelId="{E5D8B1E8-569E-4EC5-AB6A-C8F959019576}" type="presOf" srcId="{C3AE9D54-2E9A-45B8-B758-FF24546E2A01}" destId="{72147335-0B2C-4327-863A-6F43CEF3BBF8}" srcOrd="0" destOrd="0" presId="urn:microsoft.com/office/officeart/2005/8/layout/vList4#1"/>
    <dgm:cxn modelId="{09748927-92F8-42CE-AE79-A368AAB7364D}" type="presOf" srcId="{878E433E-9B8F-438C-8E68-C45726A958D1}" destId="{57B2C3A8-A06A-4EDA-81CF-F929BC0CD5D1}" srcOrd="0" destOrd="0" presId="urn:microsoft.com/office/officeart/2005/8/layout/vList4#1"/>
    <dgm:cxn modelId="{1BA49A1C-C833-4C48-A75A-C5DC3AC5761B}" type="presOf" srcId="{51B2D471-41C9-4609-93A1-61329A420B02}" destId="{921F31F8-3B96-40ED-9041-88B17EEAE28E}" srcOrd="1" destOrd="0" presId="urn:microsoft.com/office/officeart/2005/8/layout/vList4#1"/>
    <dgm:cxn modelId="{B32D2EAF-2231-493F-9225-8BC6EA1C3D33}" type="presOf" srcId="{51B2D471-41C9-4609-93A1-61329A420B02}" destId="{0D2C34D2-4D63-40D2-8F40-B78B2B6AAC12}" srcOrd="0" destOrd="0" presId="urn:microsoft.com/office/officeart/2005/8/layout/vList4#1"/>
    <dgm:cxn modelId="{A3AC5C13-9D9D-4936-9CDB-3821BAF2CA4C}" type="presOf" srcId="{2BC3C1BA-CA4E-4EB4-8799-CEA34A97406D}" destId="{A9CE1926-B73E-473E-A29F-CFB856F067CC}" srcOrd="1" destOrd="0" presId="urn:microsoft.com/office/officeart/2005/8/layout/vList4#1"/>
    <dgm:cxn modelId="{25B5D147-B482-4E42-A55C-05489363C7C2}" type="presOf" srcId="{878E433E-9B8F-438C-8E68-C45726A958D1}" destId="{88FF5435-7CAC-4661-A938-9550754C7429}" srcOrd="1" destOrd="0" presId="urn:microsoft.com/office/officeart/2005/8/layout/vList4#1"/>
    <dgm:cxn modelId="{4DE92766-ECF4-4B45-92F6-2B95015C144A}" srcId="{400B1B0A-44ED-4F82-A315-120A212A919B}" destId="{C3AE9D54-2E9A-45B8-B758-FF24546E2A01}" srcOrd="3" destOrd="0" parTransId="{959819F9-C1D5-411E-B067-203B7418C7A6}" sibTransId="{15A24A99-72CB-4FA3-82C2-C8685E12EB43}"/>
    <dgm:cxn modelId="{363F9CBD-BA6D-44F7-A9C4-9EC19D66FFE5}" type="presOf" srcId="{C3AE9D54-2E9A-45B8-B758-FF24546E2A01}" destId="{61B0A2BC-39D3-49DA-8725-EED919533494}" srcOrd="1" destOrd="0" presId="urn:microsoft.com/office/officeart/2005/8/layout/vList4#1"/>
    <dgm:cxn modelId="{5DDD10B3-E494-4725-9CD9-027EA4ADDE71}" type="presParOf" srcId="{D6DECCDA-065D-4789-858B-0F52DE9F5A98}" destId="{85CAA11D-4D08-4143-80A5-4D1DAD9FAB59}" srcOrd="0" destOrd="0" presId="urn:microsoft.com/office/officeart/2005/8/layout/vList4#1"/>
    <dgm:cxn modelId="{376AFB7A-1D17-4401-959C-82E8DEE7F3D6}" type="presParOf" srcId="{85CAA11D-4D08-4143-80A5-4D1DAD9FAB59}" destId="{161C2689-888B-4002-B5D3-88C6817C1CF8}" srcOrd="0" destOrd="0" presId="urn:microsoft.com/office/officeart/2005/8/layout/vList4#1"/>
    <dgm:cxn modelId="{E0564FA3-19F8-4791-B939-19273C184451}" type="presParOf" srcId="{85CAA11D-4D08-4143-80A5-4D1DAD9FAB59}" destId="{ABB49D04-F53A-43E9-8E6E-EA579BA16690}" srcOrd="1" destOrd="0" presId="urn:microsoft.com/office/officeart/2005/8/layout/vList4#1"/>
    <dgm:cxn modelId="{C2C9025A-6DBB-4747-BDB9-9C66C21CAA7E}" type="presParOf" srcId="{85CAA11D-4D08-4143-80A5-4D1DAD9FAB59}" destId="{B79F1CA7-32B9-4F21-8F06-1064A1DDB525}" srcOrd="2" destOrd="0" presId="urn:microsoft.com/office/officeart/2005/8/layout/vList4#1"/>
    <dgm:cxn modelId="{24F8AFAF-B70A-4487-819A-F12B8461C034}" type="presParOf" srcId="{D6DECCDA-065D-4789-858B-0F52DE9F5A98}" destId="{2C23C41F-83F4-4D9F-AED6-22384139FC88}" srcOrd="1" destOrd="0" presId="urn:microsoft.com/office/officeart/2005/8/layout/vList4#1"/>
    <dgm:cxn modelId="{654B923E-74F0-4993-A5BB-D325A16F8E79}" type="presParOf" srcId="{D6DECCDA-065D-4789-858B-0F52DE9F5A98}" destId="{4D80E9D1-F10A-4DC8-9E08-F47AFF59ECAA}" srcOrd="2" destOrd="0" presId="urn:microsoft.com/office/officeart/2005/8/layout/vList4#1"/>
    <dgm:cxn modelId="{88063155-1BE1-429A-8661-CC3BF5E3F752}" type="presParOf" srcId="{4D80E9D1-F10A-4DC8-9E08-F47AFF59ECAA}" destId="{57B2C3A8-A06A-4EDA-81CF-F929BC0CD5D1}" srcOrd="0" destOrd="0" presId="urn:microsoft.com/office/officeart/2005/8/layout/vList4#1"/>
    <dgm:cxn modelId="{51BBE9B1-016B-46A7-A75E-0AAE57681A3F}" type="presParOf" srcId="{4D80E9D1-F10A-4DC8-9E08-F47AFF59ECAA}" destId="{87798238-0B8C-4087-884A-1B0E882B7F05}" srcOrd="1" destOrd="0" presId="urn:microsoft.com/office/officeart/2005/8/layout/vList4#1"/>
    <dgm:cxn modelId="{F6885F0E-69DC-4AD0-B350-94F0EDECF943}" type="presParOf" srcId="{4D80E9D1-F10A-4DC8-9E08-F47AFF59ECAA}" destId="{88FF5435-7CAC-4661-A938-9550754C7429}" srcOrd="2" destOrd="0" presId="urn:microsoft.com/office/officeart/2005/8/layout/vList4#1"/>
    <dgm:cxn modelId="{76604A75-EAC8-4A65-BA1C-8B15C9057D8A}" type="presParOf" srcId="{D6DECCDA-065D-4789-858B-0F52DE9F5A98}" destId="{7000E4D9-43A8-4D85-B059-970FE3A197A8}" srcOrd="3" destOrd="0" presId="urn:microsoft.com/office/officeart/2005/8/layout/vList4#1"/>
    <dgm:cxn modelId="{32CDDA47-EBBA-4432-8B46-49C4EE7D0EE7}" type="presParOf" srcId="{D6DECCDA-065D-4789-858B-0F52DE9F5A98}" destId="{C22AF974-D8B0-451C-AFF4-11A71ADC4797}" srcOrd="4" destOrd="0" presId="urn:microsoft.com/office/officeart/2005/8/layout/vList4#1"/>
    <dgm:cxn modelId="{3741121C-8878-4B32-B5C8-665B1F04EDE8}" type="presParOf" srcId="{C22AF974-D8B0-451C-AFF4-11A71ADC4797}" destId="{52272E26-82EA-4A3F-86B2-310A4A68470E}" srcOrd="0" destOrd="0" presId="urn:microsoft.com/office/officeart/2005/8/layout/vList4#1"/>
    <dgm:cxn modelId="{8AB07DDE-E0E9-49A7-824A-6ED19549D869}" type="presParOf" srcId="{C22AF974-D8B0-451C-AFF4-11A71ADC4797}" destId="{72A3742D-B143-4E41-BA2D-8AA7F7D86D7B}" srcOrd="1" destOrd="0" presId="urn:microsoft.com/office/officeart/2005/8/layout/vList4#1"/>
    <dgm:cxn modelId="{E48DEB90-A1E4-47B5-96D9-235ADDBE5D83}" type="presParOf" srcId="{C22AF974-D8B0-451C-AFF4-11A71ADC4797}" destId="{A9CE1926-B73E-473E-A29F-CFB856F067CC}" srcOrd="2" destOrd="0" presId="urn:microsoft.com/office/officeart/2005/8/layout/vList4#1"/>
    <dgm:cxn modelId="{B18C5B5E-54B6-4E16-BC06-32E7B48DED64}" type="presParOf" srcId="{D6DECCDA-065D-4789-858B-0F52DE9F5A98}" destId="{5F7733EF-0E5D-4AEA-8A47-AC52C0A4CE20}" srcOrd="5" destOrd="0" presId="urn:microsoft.com/office/officeart/2005/8/layout/vList4#1"/>
    <dgm:cxn modelId="{0C4F3DDE-4E09-453F-82D4-7702B30C318D}" type="presParOf" srcId="{D6DECCDA-065D-4789-858B-0F52DE9F5A98}" destId="{42219EDA-8FE0-4447-9022-3F5E5AB04AA0}" srcOrd="6" destOrd="0" presId="urn:microsoft.com/office/officeart/2005/8/layout/vList4#1"/>
    <dgm:cxn modelId="{DC8A4042-B955-48C6-A3CD-DB7A9B343EDE}" type="presParOf" srcId="{42219EDA-8FE0-4447-9022-3F5E5AB04AA0}" destId="{72147335-0B2C-4327-863A-6F43CEF3BBF8}" srcOrd="0" destOrd="0" presId="urn:microsoft.com/office/officeart/2005/8/layout/vList4#1"/>
    <dgm:cxn modelId="{126085B2-45FE-4CF0-8DD6-FBFF875A4A65}" type="presParOf" srcId="{42219EDA-8FE0-4447-9022-3F5E5AB04AA0}" destId="{4D271C75-F5FF-4DE2-B5C0-B790A6BF97EF}" srcOrd="1" destOrd="0" presId="urn:microsoft.com/office/officeart/2005/8/layout/vList4#1"/>
    <dgm:cxn modelId="{AA55E78C-FC37-4F02-AF28-5384CFADD025}" type="presParOf" srcId="{42219EDA-8FE0-4447-9022-3F5E5AB04AA0}" destId="{61B0A2BC-39D3-49DA-8725-EED919533494}" srcOrd="2" destOrd="0" presId="urn:microsoft.com/office/officeart/2005/8/layout/vList4#1"/>
    <dgm:cxn modelId="{ED1F71E9-B77F-4B74-A266-79CB6D25E668}" type="presParOf" srcId="{D6DECCDA-065D-4789-858B-0F52DE9F5A98}" destId="{550EE617-375F-4745-9095-733EA7164057}" srcOrd="7" destOrd="0" presId="urn:microsoft.com/office/officeart/2005/8/layout/vList4#1"/>
    <dgm:cxn modelId="{645C1B73-B292-499D-9B78-5E01C1C73A0E}" type="presParOf" srcId="{D6DECCDA-065D-4789-858B-0F52DE9F5A98}" destId="{137062C6-1B3B-49B6-8E7F-98AEAE16EF94}" srcOrd="8" destOrd="0" presId="urn:microsoft.com/office/officeart/2005/8/layout/vList4#1"/>
    <dgm:cxn modelId="{9DDA0A54-B6CA-4979-A996-2F04417AFC3D}" type="presParOf" srcId="{137062C6-1B3B-49B6-8E7F-98AEAE16EF94}" destId="{0D2C34D2-4D63-40D2-8F40-B78B2B6AAC12}" srcOrd="0" destOrd="0" presId="urn:microsoft.com/office/officeart/2005/8/layout/vList4#1"/>
    <dgm:cxn modelId="{50212527-F4DD-4A5F-8DA3-D789DC0E3D7E}" type="presParOf" srcId="{137062C6-1B3B-49B6-8E7F-98AEAE16EF94}" destId="{ED2910C9-E33A-44AB-92C3-FCAE1FAEFBC3}" srcOrd="1" destOrd="0" presId="urn:microsoft.com/office/officeart/2005/8/layout/vList4#1"/>
    <dgm:cxn modelId="{6B872A13-30DB-418C-B6CD-4A0A525BFA0A}" type="presParOf" srcId="{137062C6-1B3B-49B6-8E7F-98AEAE16EF94}" destId="{921F31F8-3B96-40ED-9041-88B17EEAE28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4025F-DB15-4A58-B385-080F577942A9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001D984-D3E1-4BEC-B542-1842239252CE}">
      <dgm:prSet phldrT="[Texto]" custT="1"/>
      <dgm:spPr/>
      <dgm:t>
        <a:bodyPr/>
        <a:lstStyle/>
        <a:p>
          <a:pPr algn="ctr"/>
          <a:r>
            <a:rPr lang="es-CO" sz="2400" b="1" dirty="0" smtClean="0">
              <a:effectLst/>
            </a:rPr>
            <a:t>Se basa en valores de construcción estandarizados por tipo de unidad funcional </a:t>
          </a:r>
          <a:endParaRPr lang="es-CO" sz="2400" b="1" dirty="0">
            <a:effectLst/>
          </a:endParaRPr>
        </a:p>
      </dgm:t>
    </dgm:pt>
    <dgm:pt modelId="{7DE5D5E6-DD88-4741-AA70-63433E398515}" type="parTrans" cxnId="{433C1AD4-4DA8-4289-A77A-D9334ABAECB1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DCE74453-2952-4410-8C03-C09FBCF85FC1}" type="sibTrans" cxnId="{433C1AD4-4DA8-4289-A77A-D9334ABAECB1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4489ED7C-089E-42D0-94D8-2B3E420C03A7}">
      <dgm:prSet phldrT="[Texto]" custT="1"/>
      <dgm:spPr/>
      <dgm:t>
        <a:bodyPr/>
        <a:lstStyle/>
        <a:p>
          <a:pPr algn="ctr"/>
          <a:r>
            <a:rPr lang="es-CO" sz="2400" b="1" dirty="0" smtClean="0">
              <a:effectLst/>
            </a:rPr>
            <a:t>Establece la necesidad de área de unidades funcionales y la capacidad de construcción de cada predio optimizando la infraestructura existente</a:t>
          </a:r>
          <a:endParaRPr lang="es-CO" sz="1800" b="1" dirty="0">
            <a:effectLst/>
          </a:endParaRPr>
        </a:p>
      </dgm:t>
    </dgm:pt>
    <dgm:pt modelId="{668DF20F-C562-4705-9F8E-E302083D0DC4}" type="parTrans" cxnId="{9AE9958D-7F7C-4DE1-B9F0-4BEDCEAF4758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739F1D5A-664A-446F-8359-1BF13E06459B}" type="sibTrans" cxnId="{9AE9958D-7F7C-4DE1-B9F0-4BEDCEAF4758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4F11BD8D-6F4C-49F1-81DA-55BC48D3718C}">
      <dgm:prSet phldrT="[Texto]" custT="1"/>
      <dgm:spPr/>
      <dgm:t>
        <a:bodyPr/>
        <a:lstStyle/>
        <a:p>
          <a:pPr algn="ctr"/>
          <a:r>
            <a:rPr lang="es-CO" sz="2400" b="1" dirty="0" smtClean="0">
              <a:effectLst/>
            </a:rPr>
            <a:t>Las unidades funcionales básicas son las aulas y los servicios sanitarios con su correspondiente área de circulación</a:t>
          </a:r>
          <a:endParaRPr lang="es-CO" sz="2400" b="1" dirty="0">
            <a:effectLst/>
          </a:endParaRPr>
        </a:p>
      </dgm:t>
    </dgm:pt>
    <dgm:pt modelId="{6ED725A8-D5AC-4BB7-8035-16DC36F9F4B7}" type="sibTrans" cxnId="{ED7F2A24-7D2D-48A1-85B4-76DD63D49BA9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9AB959CD-AF97-41B3-90B6-461CCE3105EC}" type="parTrans" cxnId="{ED7F2A24-7D2D-48A1-85B4-76DD63D49BA9}">
      <dgm:prSet/>
      <dgm:spPr/>
      <dgm:t>
        <a:bodyPr/>
        <a:lstStyle/>
        <a:p>
          <a:pPr algn="ctr"/>
          <a:endParaRPr lang="es-CO" sz="2800" b="1">
            <a:solidFill>
              <a:schemeClr val="tx2"/>
            </a:solidFill>
            <a:effectLst/>
          </a:endParaRPr>
        </a:p>
      </dgm:t>
    </dgm:pt>
    <dgm:pt modelId="{F4DAC5D6-C26B-42CB-9F1D-F46DEF2DB4EA}">
      <dgm:prSet phldrT="[Texto]" custT="1"/>
      <dgm:spPr/>
      <dgm:t>
        <a:bodyPr/>
        <a:lstStyle/>
        <a:p>
          <a:pPr algn="ctr"/>
          <a:r>
            <a:rPr lang="es-CO" sz="2400" b="1" dirty="0" smtClean="0">
              <a:effectLst/>
            </a:rPr>
            <a:t>Establece la necesidad de construcción nueva para cubrir necesidades en las condiciones actuales  </a:t>
          </a:r>
          <a:endParaRPr lang="es-CO" sz="1800" b="1" dirty="0">
            <a:effectLst/>
          </a:endParaRPr>
        </a:p>
      </dgm:t>
    </dgm:pt>
    <dgm:pt modelId="{4A503FAD-B4D2-4553-878D-014DABA87218}" type="parTrans" cxnId="{3E61EF90-6299-41D5-884D-4A9B00EAE034}">
      <dgm:prSet/>
      <dgm:spPr/>
      <dgm:t>
        <a:bodyPr/>
        <a:lstStyle/>
        <a:p>
          <a:endParaRPr lang="es-CO"/>
        </a:p>
      </dgm:t>
    </dgm:pt>
    <dgm:pt modelId="{5B296026-8439-471F-ACB1-EB8D3FABA680}" type="sibTrans" cxnId="{3E61EF90-6299-41D5-884D-4A9B00EAE034}">
      <dgm:prSet/>
      <dgm:spPr/>
      <dgm:t>
        <a:bodyPr/>
        <a:lstStyle/>
        <a:p>
          <a:endParaRPr lang="es-CO"/>
        </a:p>
      </dgm:t>
    </dgm:pt>
    <dgm:pt modelId="{E8F36AD6-89C1-42B1-8508-8F0C4E5800FE}">
      <dgm:prSet phldrT="[Texto]" custT="1"/>
      <dgm:spPr/>
      <dgm:t>
        <a:bodyPr/>
        <a:lstStyle/>
        <a:p>
          <a:pPr algn="ctr"/>
          <a:r>
            <a:rPr lang="es-CO" sz="2400" b="1" dirty="0" smtClean="0">
              <a:effectLst/>
            </a:rPr>
            <a:t>Se estiman costos para construcción de unidades funcionales nuevas </a:t>
          </a:r>
          <a:endParaRPr lang="es-CO" sz="2400" b="1" dirty="0">
            <a:effectLst/>
          </a:endParaRPr>
        </a:p>
      </dgm:t>
    </dgm:pt>
    <dgm:pt modelId="{2AED0ABA-AD19-47C2-A2CE-B368F7C4C717}" type="parTrans" cxnId="{71EA8F8F-368D-4A06-89A2-950CDDA418F4}">
      <dgm:prSet/>
      <dgm:spPr/>
      <dgm:t>
        <a:bodyPr/>
        <a:lstStyle/>
        <a:p>
          <a:endParaRPr lang="es-CO"/>
        </a:p>
      </dgm:t>
    </dgm:pt>
    <dgm:pt modelId="{AE2FAB9A-1E8A-4842-8E7B-62DD979914A1}" type="sibTrans" cxnId="{71EA8F8F-368D-4A06-89A2-950CDDA418F4}">
      <dgm:prSet/>
      <dgm:spPr/>
      <dgm:t>
        <a:bodyPr/>
        <a:lstStyle/>
        <a:p>
          <a:endParaRPr lang="es-CO"/>
        </a:p>
      </dgm:t>
    </dgm:pt>
    <dgm:pt modelId="{A7BD34E0-C1C2-4EE5-9150-EE807FFD9DBC}" type="pres">
      <dgm:prSet presAssocID="{3794025F-DB15-4A58-B385-080F577942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291C154-B835-4409-AC37-50C315E6314E}" type="pres">
      <dgm:prSet presAssocID="{E8F36AD6-89C1-42B1-8508-8F0C4E5800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D30C7E-B098-4BFD-A890-0180A9F1029F}" type="pres">
      <dgm:prSet presAssocID="{AE2FAB9A-1E8A-4842-8E7B-62DD979914A1}" presName="spacer" presStyleCnt="0"/>
      <dgm:spPr/>
      <dgm:t>
        <a:bodyPr/>
        <a:lstStyle/>
        <a:p>
          <a:endParaRPr lang="es-CO"/>
        </a:p>
      </dgm:t>
    </dgm:pt>
    <dgm:pt modelId="{4D464D87-E02B-4533-9DF7-8B298ABA92D7}" type="pres">
      <dgm:prSet presAssocID="{4F11BD8D-6F4C-49F1-81DA-55BC48D371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B926DE-C352-4006-8FD2-C4698C95371F}" type="pres">
      <dgm:prSet presAssocID="{6ED725A8-D5AC-4BB7-8035-16DC36F9F4B7}" presName="spacer" presStyleCnt="0"/>
      <dgm:spPr/>
      <dgm:t>
        <a:bodyPr/>
        <a:lstStyle/>
        <a:p>
          <a:endParaRPr lang="es-CO"/>
        </a:p>
      </dgm:t>
    </dgm:pt>
    <dgm:pt modelId="{06195427-B232-4D7D-BC61-BA8BD822473A}" type="pres">
      <dgm:prSet presAssocID="{B001D984-D3E1-4BEC-B542-1842239252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50A3A3-8DFF-437F-B597-3FAA85040904}" type="pres">
      <dgm:prSet presAssocID="{DCE74453-2952-4410-8C03-C09FBCF85FC1}" presName="spacer" presStyleCnt="0"/>
      <dgm:spPr/>
      <dgm:t>
        <a:bodyPr/>
        <a:lstStyle/>
        <a:p>
          <a:endParaRPr lang="es-CO"/>
        </a:p>
      </dgm:t>
    </dgm:pt>
    <dgm:pt modelId="{7BE75876-11F4-4A39-A3DE-F37824FEF84F}" type="pres">
      <dgm:prSet presAssocID="{4489ED7C-089E-42D0-94D8-2B3E420C03A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33ACE-8A22-43B0-AAFD-78C41641B0D2}" type="pres">
      <dgm:prSet presAssocID="{739F1D5A-664A-446F-8359-1BF13E06459B}" presName="spacer" presStyleCnt="0"/>
      <dgm:spPr/>
      <dgm:t>
        <a:bodyPr/>
        <a:lstStyle/>
        <a:p>
          <a:endParaRPr lang="es-CO"/>
        </a:p>
      </dgm:t>
    </dgm:pt>
    <dgm:pt modelId="{8581AC53-F6D5-4C10-BAB6-A4720AA29CBB}" type="pres">
      <dgm:prSet presAssocID="{F4DAC5D6-C26B-42CB-9F1D-F46DEF2DB4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4CAF40B-4488-4F11-81DA-A79C8D3A9353}" type="presOf" srcId="{B001D984-D3E1-4BEC-B542-1842239252CE}" destId="{06195427-B232-4D7D-BC61-BA8BD822473A}" srcOrd="0" destOrd="0" presId="urn:microsoft.com/office/officeart/2005/8/layout/vList2"/>
    <dgm:cxn modelId="{39272E3C-303D-4AB0-867C-8EF2D95AAFEC}" type="presOf" srcId="{4489ED7C-089E-42D0-94D8-2B3E420C03A7}" destId="{7BE75876-11F4-4A39-A3DE-F37824FEF84F}" srcOrd="0" destOrd="0" presId="urn:microsoft.com/office/officeart/2005/8/layout/vList2"/>
    <dgm:cxn modelId="{21396FBA-4756-49A9-B581-0A597C7BE040}" type="presOf" srcId="{4F11BD8D-6F4C-49F1-81DA-55BC48D3718C}" destId="{4D464D87-E02B-4533-9DF7-8B298ABA92D7}" srcOrd="0" destOrd="0" presId="urn:microsoft.com/office/officeart/2005/8/layout/vList2"/>
    <dgm:cxn modelId="{9AE9958D-7F7C-4DE1-B9F0-4BEDCEAF4758}" srcId="{3794025F-DB15-4A58-B385-080F577942A9}" destId="{4489ED7C-089E-42D0-94D8-2B3E420C03A7}" srcOrd="3" destOrd="0" parTransId="{668DF20F-C562-4705-9F8E-E302083D0DC4}" sibTransId="{739F1D5A-664A-446F-8359-1BF13E06459B}"/>
    <dgm:cxn modelId="{71EA8F8F-368D-4A06-89A2-950CDDA418F4}" srcId="{3794025F-DB15-4A58-B385-080F577942A9}" destId="{E8F36AD6-89C1-42B1-8508-8F0C4E5800FE}" srcOrd="0" destOrd="0" parTransId="{2AED0ABA-AD19-47C2-A2CE-B368F7C4C717}" sibTransId="{AE2FAB9A-1E8A-4842-8E7B-62DD979914A1}"/>
    <dgm:cxn modelId="{CA4A9A3A-08EC-4BCC-B966-9AF1A9862D1D}" type="presOf" srcId="{F4DAC5D6-C26B-42CB-9F1D-F46DEF2DB4EA}" destId="{8581AC53-F6D5-4C10-BAB6-A4720AA29CBB}" srcOrd="0" destOrd="0" presId="urn:microsoft.com/office/officeart/2005/8/layout/vList2"/>
    <dgm:cxn modelId="{ED7F2A24-7D2D-48A1-85B4-76DD63D49BA9}" srcId="{3794025F-DB15-4A58-B385-080F577942A9}" destId="{4F11BD8D-6F4C-49F1-81DA-55BC48D3718C}" srcOrd="1" destOrd="0" parTransId="{9AB959CD-AF97-41B3-90B6-461CCE3105EC}" sibTransId="{6ED725A8-D5AC-4BB7-8035-16DC36F9F4B7}"/>
    <dgm:cxn modelId="{3E61EF90-6299-41D5-884D-4A9B00EAE034}" srcId="{3794025F-DB15-4A58-B385-080F577942A9}" destId="{F4DAC5D6-C26B-42CB-9F1D-F46DEF2DB4EA}" srcOrd="4" destOrd="0" parTransId="{4A503FAD-B4D2-4553-878D-014DABA87218}" sibTransId="{5B296026-8439-471F-ACB1-EB8D3FABA680}"/>
    <dgm:cxn modelId="{AE734A53-E5F2-479F-84A6-C974EC6392BE}" type="presOf" srcId="{3794025F-DB15-4A58-B385-080F577942A9}" destId="{A7BD34E0-C1C2-4EE5-9150-EE807FFD9DBC}" srcOrd="0" destOrd="0" presId="urn:microsoft.com/office/officeart/2005/8/layout/vList2"/>
    <dgm:cxn modelId="{E80644F1-E24D-4953-91A2-A629CADEF07D}" type="presOf" srcId="{E8F36AD6-89C1-42B1-8508-8F0C4E5800FE}" destId="{A291C154-B835-4409-AC37-50C315E6314E}" srcOrd="0" destOrd="0" presId="urn:microsoft.com/office/officeart/2005/8/layout/vList2"/>
    <dgm:cxn modelId="{433C1AD4-4DA8-4289-A77A-D9334ABAECB1}" srcId="{3794025F-DB15-4A58-B385-080F577942A9}" destId="{B001D984-D3E1-4BEC-B542-1842239252CE}" srcOrd="2" destOrd="0" parTransId="{7DE5D5E6-DD88-4741-AA70-63433E398515}" sibTransId="{DCE74453-2952-4410-8C03-C09FBCF85FC1}"/>
    <dgm:cxn modelId="{E5461376-C6BC-4046-A5B7-0EB7E95FADB2}" type="presParOf" srcId="{A7BD34E0-C1C2-4EE5-9150-EE807FFD9DBC}" destId="{A291C154-B835-4409-AC37-50C315E6314E}" srcOrd="0" destOrd="0" presId="urn:microsoft.com/office/officeart/2005/8/layout/vList2"/>
    <dgm:cxn modelId="{BA89C6C7-9F74-4FAB-B2DE-886D6D073625}" type="presParOf" srcId="{A7BD34E0-C1C2-4EE5-9150-EE807FFD9DBC}" destId="{A1D30C7E-B098-4BFD-A890-0180A9F1029F}" srcOrd="1" destOrd="0" presId="urn:microsoft.com/office/officeart/2005/8/layout/vList2"/>
    <dgm:cxn modelId="{8756798F-46B8-48EF-92A5-742231E2815C}" type="presParOf" srcId="{A7BD34E0-C1C2-4EE5-9150-EE807FFD9DBC}" destId="{4D464D87-E02B-4533-9DF7-8B298ABA92D7}" srcOrd="2" destOrd="0" presId="urn:microsoft.com/office/officeart/2005/8/layout/vList2"/>
    <dgm:cxn modelId="{5D72608F-2BFD-4F10-9310-7D6BB75B3FDA}" type="presParOf" srcId="{A7BD34E0-C1C2-4EE5-9150-EE807FFD9DBC}" destId="{44B926DE-C352-4006-8FD2-C4698C95371F}" srcOrd="3" destOrd="0" presId="urn:microsoft.com/office/officeart/2005/8/layout/vList2"/>
    <dgm:cxn modelId="{B86FB36B-0521-4965-9503-CC931C80C1FF}" type="presParOf" srcId="{A7BD34E0-C1C2-4EE5-9150-EE807FFD9DBC}" destId="{06195427-B232-4D7D-BC61-BA8BD822473A}" srcOrd="4" destOrd="0" presId="urn:microsoft.com/office/officeart/2005/8/layout/vList2"/>
    <dgm:cxn modelId="{4B227018-65FA-46FF-BF5D-B57EC2273E67}" type="presParOf" srcId="{A7BD34E0-C1C2-4EE5-9150-EE807FFD9DBC}" destId="{F150A3A3-8DFF-437F-B597-3FAA85040904}" srcOrd="5" destOrd="0" presId="urn:microsoft.com/office/officeart/2005/8/layout/vList2"/>
    <dgm:cxn modelId="{43025D82-2378-42FA-80E6-2B6457C14801}" type="presParOf" srcId="{A7BD34E0-C1C2-4EE5-9150-EE807FFD9DBC}" destId="{7BE75876-11F4-4A39-A3DE-F37824FEF84F}" srcOrd="6" destOrd="0" presId="urn:microsoft.com/office/officeart/2005/8/layout/vList2"/>
    <dgm:cxn modelId="{335B0FA4-70D8-42BB-9EAE-AAFD4A005B76}" type="presParOf" srcId="{A7BD34E0-C1C2-4EE5-9150-EE807FFD9DBC}" destId="{F6D33ACE-8A22-43B0-AAFD-78C41641B0D2}" srcOrd="7" destOrd="0" presId="urn:microsoft.com/office/officeart/2005/8/layout/vList2"/>
    <dgm:cxn modelId="{BD84B1A6-5F49-4DCF-BC5C-475046557A80}" type="presParOf" srcId="{A7BD34E0-C1C2-4EE5-9150-EE807FFD9DBC}" destId="{8581AC53-F6D5-4C10-BAB6-A4720AA29C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7E5F4-C3AD-466D-9BF3-76A06FD916A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5651BE-A599-419C-BE12-38E25D959BF9}">
      <dgm:prSet phldrT="[Texto]" custT="1"/>
      <dgm:spPr/>
      <dgm:t>
        <a:bodyPr/>
        <a:lstStyle/>
        <a:p>
          <a:r>
            <a:rPr lang="es-CO" sz="2400" dirty="0" smtClean="0"/>
            <a:t>Escenarios</a:t>
          </a:r>
          <a:endParaRPr lang="es-CO" sz="2400" dirty="0"/>
        </a:p>
      </dgm:t>
    </dgm:pt>
    <dgm:pt modelId="{9C034043-CFAD-44F0-BA8C-5F57C0A9E27C}" type="parTrans" cxnId="{36B441C6-F171-4081-B4BE-E97DD8DD5EAA}">
      <dgm:prSet/>
      <dgm:spPr/>
      <dgm:t>
        <a:bodyPr/>
        <a:lstStyle/>
        <a:p>
          <a:endParaRPr lang="es-CO" sz="4000"/>
        </a:p>
      </dgm:t>
    </dgm:pt>
    <dgm:pt modelId="{26EEB1B8-2C08-406F-8D47-2C96A3885774}" type="sibTrans" cxnId="{36B441C6-F171-4081-B4BE-E97DD8DD5EAA}">
      <dgm:prSet/>
      <dgm:spPr/>
      <dgm:t>
        <a:bodyPr/>
        <a:lstStyle/>
        <a:p>
          <a:endParaRPr lang="es-CO" sz="4000"/>
        </a:p>
      </dgm:t>
    </dgm:pt>
    <dgm:pt modelId="{628A1AC4-44B0-4625-992B-19AAA14A908D}">
      <dgm:prSet phldrT="[Texto]" custT="1"/>
      <dgm:spPr/>
      <dgm:t>
        <a:bodyPr/>
        <a:lstStyle/>
        <a:p>
          <a:r>
            <a:rPr lang="es-CO" sz="2400" dirty="0" smtClean="0"/>
            <a:t>Diagnóstico</a:t>
          </a:r>
          <a:endParaRPr lang="es-CO" sz="2400" dirty="0"/>
        </a:p>
      </dgm:t>
    </dgm:pt>
    <dgm:pt modelId="{3410111C-4579-4EEE-BD23-8376C567E50A}" type="parTrans" cxnId="{5505160C-4937-48BE-B795-7E22D7303465}">
      <dgm:prSet custT="1"/>
      <dgm:spPr/>
      <dgm:t>
        <a:bodyPr/>
        <a:lstStyle/>
        <a:p>
          <a:endParaRPr lang="es-CO" sz="1200"/>
        </a:p>
      </dgm:t>
    </dgm:pt>
    <dgm:pt modelId="{6B0C8772-6B35-4925-93E7-E5EA5A0A2A57}" type="sibTrans" cxnId="{5505160C-4937-48BE-B795-7E22D7303465}">
      <dgm:prSet/>
      <dgm:spPr/>
      <dgm:t>
        <a:bodyPr/>
        <a:lstStyle/>
        <a:p>
          <a:endParaRPr lang="es-CO" sz="4000"/>
        </a:p>
      </dgm:t>
    </dgm:pt>
    <dgm:pt modelId="{6C583AE5-D174-406C-8A32-63DB9ADE92CD}">
      <dgm:prSet phldrT="[Texto]" custT="1"/>
      <dgm:spPr/>
      <dgm:t>
        <a:bodyPr/>
        <a:lstStyle/>
        <a:p>
          <a:pPr algn="ctr"/>
          <a:r>
            <a:rPr lang="es-CO" sz="2400" dirty="0" smtClean="0"/>
            <a:t>Estima costos de construcción de nuevos espacios prioritarios con base en las necesidades de cumplimiento </a:t>
          </a:r>
          <a:endParaRPr lang="es-CO" sz="2400" dirty="0"/>
        </a:p>
      </dgm:t>
    </dgm:pt>
    <dgm:pt modelId="{F1EA8623-F428-4C74-93B6-AAF6FF3E2EBF}" type="parTrans" cxnId="{BEEACDEB-D0E9-4A05-BD65-BCDE202B4044}">
      <dgm:prSet custT="1"/>
      <dgm:spPr/>
      <dgm:t>
        <a:bodyPr/>
        <a:lstStyle/>
        <a:p>
          <a:endParaRPr lang="es-CO" sz="1050"/>
        </a:p>
      </dgm:t>
    </dgm:pt>
    <dgm:pt modelId="{63E986DB-2ED7-483F-AEDE-86753BD3A375}" type="sibTrans" cxnId="{BEEACDEB-D0E9-4A05-BD65-BCDE202B4044}">
      <dgm:prSet/>
      <dgm:spPr/>
      <dgm:t>
        <a:bodyPr/>
        <a:lstStyle/>
        <a:p>
          <a:endParaRPr lang="es-CO" sz="4000"/>
        </a:p>
      </dgm:t>
    </dgm:pt>
    <dgm:pt modelId="{A93C5E5D-C306-46AB-9D80-974DCD7DC3E2}">
      <dgm:prSet phldrT="[Texto]" custT="1"/>
      <dgm:spPr/>
      <dgm:t>
        <a:bodyPr/>
        <a:lstStyle/>
        <a:p>
          <a:r>
            <a:rPr lang="es-CO" sz="2400" dirty="0" smtClean="0"/>
            <a:t>Proyecciones</a:t>
          </a:r>
          <a:endParaRPr lang="es-CO" sz="2400" dirty="0"/>
        </a:p>
      </dgm:t>
    </dgm:pt>
    <dgm:pt modelId="{9BF313D9-D15C-4B91-9EFF-62A6C8019129}" type="parTrans" cxnId="{7FE63B3F-28B5-4398-8474-8979EECCB436}">
      <dgm:prSet custT="1"/>
      <dgm:spPr/>
      <dgm:t>
        <a:bodyPr/>
        <a:lstStyle/>
        <a:p>
          <a:endParaRPr lang="es-CO" sz="1050"/>
        </a:p>
      </dgm:t>
    </dgm:pt>
    <dgm:pt modelId="{4863C0BF-B2E2-4115-BC01-93C3CC1906BA}" type="sibTrans" cxnId="{7FE63B3F-28B5-4398-8474-8979EECCB436}">
      <dgm:prSet/>
      <dgm:spPr/>
      <dgm:t>
        <a:bodyPr/>
        <a:lstStyle/>
        <a:p>
          <a:endParaRPr lang="es-CO" sz="4000"/>
        </a:p>
      </dgm:t>
    </dgm:pt>
    <dgm:pt modelId="{0E72E68F-1853-4650-99D7-F180FC1C2765}">
      <dgm:prSet phldrT="[Texto]" custT="1"/>
      <dgm:spPr/>
      <dgm:t>
        <a:bodyPr/>
        <a:lstStyle/>
        <a:p>
          <a:r>
            <a:rPr lang="es-CO" sz="2400" dirty="0" smtClean="0"/>
            <a:t>Estima costos de construcción de nuevos espacios priorizados por los países según las necesidades de cumplimiento </a:t>
          </a:r>
          <a:endParaRPr lang="es-CO" sz="2400" dirty="0"/>
        </a:p>
      </dgm:t>
    </dgm:pt>
    <dgm:pt modelId="{BDD4F0FB-1D53-46DF-AF6E-5363F28939B3}" type="sibTrans" cxnId="{C91356FB-C1A4-4AF9-9B94-1B1D913B3E7F}">
      <dgm:prSet/>
      <dgm:spPr/>
      <dgm:t>
        <a:bodyPr/>
        <a:lstStyle/>
        <a:p>
          <a:endParaRPr lang="es-CO" sz="2400"/>
        </a:p>
      </dgm:t>
    </dgm:pt>
    <dgm:pt modelId="{38DCB15C-4BA7-49AE-9BF6-6C37D76E2351}" type="parTrans" cxnId="{C91356FB-C1A4-4AF9-9B94-1B1D913B3E7F}">
      <dgm:prSet custT="1"/>
      <dgm:spPr/>
      <dgm:t>
        <a:bodyPr/>
        <a:lstStyle/>
        <a:p>
          <a:endParaRPr lang="es-CO" sz="700"/>
        </a:p>
      </dgm:t>
    </dgm:pt>
    <dgm:pt modelId="{1CC42835-BE1B-4DDE-8498-BBFD93435B2B}" type="pres">
      <dgm:prSet presAssocID="{4887E5F4-C3AD-466D-9BF3-76A06FD916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9BFE6E2-569E-4DE8-A2EF-5FF54B562986}" type="pres">
      <dgm:prSet presAssocID="{885651BE-A599-419C-BE12-38E25D959BF9}" presName="root1" presStyleCnt="0"/>
      <dgm:spPr/>
      <dgm:t>
        <a:bodyPr/>
        <a:lstStyle/>
        <a:p>
          <a:endParaRPr lang="es-CO"/>
        </a:p>
      </dgm:t>
    </dgm:pt>
    <dgm:pt modelId="{F276E86A-A96F-4CB4-B1C6-96E4E99EF916}" type="pres">
      <dgm:prSet presAssocID="{885651BE-A599-419C-BE12-38E25D959BF9}" presName="LevelOneTextNode" presStyleLbl="node0" presStyleIdx="0" presStyleCnt="1" custScaleX="8026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89EF9A-802C-42B3-A24D-E9ED0C807B69}" type="pres">
      <dgm:prSet presAssocID="{885651BE-A599-419C-BE12-38E25D959BF9}" presName="level2hierChild" presStyleCnt="0"/>
      <dgm:spPr/>
      <dgm:t>
        <a:bodyPr/>
        <a:lstStyle/>
        <a:p>
          <a:endParaRPr lang="es-CO"/>
        </a:p>
      </dgm:t>
    </dgm:pt>
    <dgm:pt modelId="{BDAEEC4D-A563-4E77-A837-F2B7D0ECCBB5}" type="pres">
      <dgm:prSet presAssocID="{3410111C-4579-4EEE-BD23-8376C567E50A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CA132F1B-8605-4C37-B0DB-AE0ADE8BFA73}" type="pres">
      <dgm:prSet presAssocID="{3410111C-4579-4EEE-BD23-8376C567E50A}" presName="connTx" presStyleLbl="parChTrans1D2" presStyleIdx="0" presStyleCnt="2"/>
      <dgm:spPr/>
      <dgm:t>
        <a:bodyPr/>
        <a:lstStyle/>
        <a:p>
          <a:endParaRPr lang="es-CO"/>
        </a:p>
      </dgm:t>
    </dgm:pt>
    <dgm:pt modelId="{79786735-B29E-4AD5-A102-EFA1DE747CBB}" type="pres">
      <dgm:prSet presAssocID="{628A1AC4-44B0-4625-992B-19AAA14A908D}" presName="root2" presStyleCnt="0"/>
      <dgm:spPr/>
      <dgm:t>
        <a:bodyPr/>
        <a:lstStyle/>
        <a:p>
          <a:endParaRPr lang="es-CO"/>
        </a:p>
      </dgm:t>
    </dgm:pt>
    <dgm:pt modelId="{5511075D-0B95-4603-A195-CFBE137EC048}" type="pres">
      <dgm:prSet presAssocID="{628A1AC4-44B0-4625-992B-19AAA14A908D}" presName="LevelTwoTextNode" presStyleLbl="node2" presStyleIdx="0" presStyleCnt="2" custScaleX="89341" custLinFactNeighborX="-15041" custLinFactNeighborY="-2819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FE2109-83D7-4E26-B21A-9F1B29B9B904}" type="pres">
      <dgm:prSet presAssocID="{628A1AC4-44B0-4625-992B-19AAA14A908D}" presName="level3hierChild" presStyleCnt="0"/>
      <dgm:spPr/>
      <dgm:t>
        <a:bodyPr/>
        <a:lstStyle/>
        <a:p>
          <a:endParaRPr lang="es-CO"/>
        </a:p>
      </dgm:t>
    </dgm:pt>
    <dgm:pt modelId="{64877963-1270-40AB-9CBB-6C28B6EC9FC4}" type="pres">
      <dgm:prSet presAssocID="{F1EA8623-F428-4C74-93B6-AAF6FF3E2EBF}" presName="conn2-1" presStyleLbl="parChTrans1D3" presStyleIdx="0" presStyleCnt="2"/>
      <dgm:spPr/>
      <dgm:t>
        <a:bodyPr/>
        <a:lstStyle/>
        <a:p>
          <a:endParaRPr lang="es-CO"/>
        </a:p>
      </dgm:t>
    </dgm:pt>
    <dgm:pt modelId="{04F085A7-5F1E-41F2-9C73-5D3BEC06DCA8}" type="pres">
      <dgm:prSet presAssocID="{F1EA8623-F428-4C74-93B6-AAF6FF3E2EBF}" presName="connTx" presStyleLbl="parChTrans1D3" presStyleIdx="0" presStyleCnt="2"/>
      <dgm:spPr/>
      <dgm:t>
        <a:bodyPr/>
        <a:lstStyle/>
        <a:p>
          <a:endParaRPr lang="es-CO"/>
        </a:p>
      </dgm:t>
    </dgm:pt>
    <dgm:pt modelId="{DD3CCCC5-A5CB-4451-88D4-CAA38FC9FF5A}" type="pres">
      <dgm:prSet presAssocID="{6C583AE5-D174-406C-8A32-63DB9ADE92CD}" presName="root2" presStyleCnt="0"/>
      <dgm:spPr/>
      <dgm:t>
        <a:bodyPr/>
        <a:lstStyle/>
        <a:p>
          <a:endParaRPr lang="es-CO"/>
        </a:p>
      </dgm:t>
    </dgm:pt>
    <dgm:pt modelId="{36A69889-4DBB-4E7C-A44F-DE15D99ADA41}" type="pres">
      <dgm:prSet presAssocID="{6C583AE5-D174-406C-8A32-63DB9ADE92CD}" presName="LevelTwoTextNode" presStyleLbl="node3" presStyleIdx="0" presStyleCnt="2" custScaleX="188056" custScaleY="175638" custLinFactNeighborX="-31345" custLinFactNeighborY="-2974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0F265E-362D-49F2-BD72-DE54B663186A}" type="pres">
      <dgm:prSet presAssocID="{6C583AE5-D174-406C-8A32-63DB9ADE92CD}" presName="level3hierChild" presStyleCnt="0"/>
      <dgm:spPr/>
      <dgm:t>
        <a:bodyPr/>
        <a:lstStyle/>
        <a:p>
          <a:endParaRPr lang="es-CO"/>
        </a:p>
      </dgm:t>
    </dgm:pt>
    <dgm:pt modelId="{8BCC9F71-3D5A-43C8-A9F3-B6AFEF1E6C5C}" type="pres">
      <dgm:prSet presAssocID="{9BF313D9-D15C-4B91-9EFF-62A6C8019129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58801622-6CB4-490C-B5A8-886825E77822}" type="pres">
      <dgm:prSet presAssocID="{9BF313D9-D15C-4B91-9EFF-62A6C8019129}" presName="connTx" presStyleLbl="parChTrans1D2" presStyleIdx="1" presStyleCnt="2"/>
      <dgm:spPr/>
      <dgm:t>
        <a:bodyPr/>
        <a:lstStyle/>
        <a:p>
          <a:endParaRPr lang="es-CO"/>
        </a:p>
      </dgm:t>
    </dgm:pt>
    <dgm:pt modelId="{E346CF31-4AA4-440A-904A-042C3504DE33}" type="pres">
      <dgm:prSet presAssocID="{A93C5E5D-C306-46AB-9D80-974DCD7DC3E2}" presName="root2" presStyleCnt="0"/>
      <dgm:spPr/>
      <dgm:t>
        <a:bodyPr/>
        <a:lstStyle/>
        <a:p>
          <a:endParaRPr lang="es-CO"/>
        </a:p>
      </dgm:t>
    </dgm:pt>
    <dgm:pt modelId="{B871A094-6363-4743-B25D-2B4B4DE22313}" type="pres">
      <dgm:prSet presAssocID="{A93C5E5D-C306-46AB-9D80-974DCD7DC3E2}" presName="LevelTwoTextNode" presStyleLbl="node2" presStyleIdx="1" presStyleCnt="2" custScaleX="89341" custLinFactNeighborX="-15041" custLinFactNeighborY="3212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CE6996-CB29-43C5-AE62-AD1D56D87420}" type="pres">
      <dgm:prSet presAssocID="{A93C5E5D-C306-46AB-9D80-974DCD7DC3E2}" presName="level3hierChild" presStyleCnt="0"/>
      <dgm:spPr/>
      <dgm:t>
        <a:bodyPr/>
        <a:lstStyle/>
        <a:p>
          <a:endParaRPr lang="es-CO"/>
        </a:p>
      </dgm:t>
    </dgm:pt>
    <dgm:pt modelId="{1FDC18AF-8765-4345-A0A4-6CCE84B6956F}" type="pres">
      <dgm:prSet presAssocID="{38DCB15C-4BA7-49AE-9BF6-6C37D76E2351}" presName="conn2-1" presStyleLbl="parChTrans1D3" presStyleIdx="1" presStyleCnt="2"/>
      <dgm:spPr/>
      <dgm:t>
        <a:bodyPr/>
        <a:lstStyle/>
        <a:p>
          <a:endParaRPr lang="es-CO"/>
        </a:p>
      </dgm:t>
    </dgm:pt>
    <dgm:pt modelId="{009D91DA-7097-4736-BE64-BCAA1F1AF1E7}" type="pres">
      <dgm:prSet presAssocID="{38DCB15C-4BA7-49AE-9BF6-6C37D76E2351}" presName="connTx" presStyleLbl="parChTrans1D3" presStyleIdx="1" presStyleCnt="2"/>
      <dgm:spPr/>
      <dgm:t>
        <a:bodyPr/>
        <a:lstStyle/>
        <a:p>
          <a:endParaRPr lang="es-CO"/>
        </a:p>
      </dgm:t>
    </dgm:pt>
    <dgm:pt modelId="{0714B6DE-040E-4E86-A742-9011D50C6CD0}" type="pres">
      <dgm:prSet presAssocID="{0E72E68F-1853-4650-99D7-F180FC1C2765}" presName="root2" presStyleCnt="0"/>
      <dgm:spPr/>
      <dgm:t>
        <a:bodyPr/>
        <a:lstStyle/>
        <a:p>
          <a:endParaRPr lang="es-CO"/>
        </a:p>
      </dgm:t>
    </dgm:pt>
    <dgm:pt modelId="{F8F87387-5499-4062-BCA3-A969454254B8}" type="pres">
      <dgm:prSet presAssocID="{0E72E68F-1853-4650-99D7-F180FC1C2765}" presName="LevelTwoTextNode" presStyleLbl="node3" presStyleIdx="1" presStyleCnt="2" custScaleX="188056" custScaleY="173634" custLinFactNeighborX="-31806" custLinFactNeighborY="312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1865B4-404A-48FF-980F-B136485412E2}" type="pres">
      <dgm:prSet presAssocID="{0E72E68F-1853-4650-99D7-F180FC1C2765}" presName="level3hierChild" presStyleCnt="0"/>
      <dgm:spPr/>
      <dgm:t>
        <a:bodyPr/>
        <a:lstStyle/>
        <a:p>
          <a:endParaRPr lang="es-CO"/>
        </a:p>
      </dgm:t>
    </dgm:pt>
  </dgm:ptLst>
  <dgm:cxnLst>
    <dgm:cxn modelId="{7C7F1B71-B594-4E43-A389-0BC66B1068B7}" type="presOf" srcId="{38DCB15C-4BA7-49AE-9BF6-6C37D76E2351}" destId="{1FDC18AF-8765-4345-A0A4-6CCE84B6956F}" srcOrd="0" destOrd="0" presId="urn:microsoft.com/office/officeart/2005/8/layout/hierarchy2"/>
    <dgm:cxn modelId="{31E40A19-45BD-4A1F-B14F-ABE8E9F7126C}" type="presOf" srcId="{6C583AE5-D174-406C-8A32-63DB9ADE92CD}" destId="{36A69889-4DBB-4E7C-A44F-DE15D99ADA41}" srcOrd="0" destOrd="0" presId="urn:microsoft.com/office/officeart/2005/8/layout/hierarchy2"/>
    <dgm:cxn modelId="{C91356FB-C1A4-4AF9-9B94-1B1D913B3E7F}" srcId="{A93C5E5D-C306-46AB-9D80-974DCD7DC3E2}" destId="{0E72E68F-1853-4650-99D7-F180FC1C2765}" srcOrd="0" destOrd="0" parTransId="{38DCB15C-4BA7-49AE-9BF6-6C37D76E2351}" sibTransId="{BDD4F0FB-1D53-46DF-AF6E-5363F28939B3}"/>
    <dgm:cxn modelId="{36B441C6-F171-4081-B4BE-E97DD8DD5EAA}" srcId="{4887E5F4-C3AD-466D-9BF3-76A06FD916A6}" destId="{885651BE-A599-419C-BE12-38E25D959BF9}" srcOrd="0" destOrd="0" parTransId="{9C034043-CFAD-44F0-BA8C-5F57C0A9E27C}" sibTransId="{26EEB1B8-2C08-406F-8D47-2C96A3885774}"/>
    <dgm:cxn modelId="{BEEACDEB-D0E9-4A05-BD65-BCDE202B4044}" srcId="{628A1AC4-44B0-4625-992B-19AAA14A908D}" destId="{6C583AE5-D174-406C-8A32-63DB9ADE92CD}" srcOrd="0" destOrd="0" parTransId="{F1EA8623-F428-4C74-93B6-AAF6FF3E2EBF}" sibTransId="{63E986DB-2ED7-483F-AEDE-86753BD3A375}"/>
    <dgm:cxn modelId="{9C9ECADB-78DF-4B90-A5F5-71662F022AB8}" type="presOf" srcId="{A93C5E5D-C306-46AB-9D80-974DCD7DC3E2}" destId="{B871A094-6363-4743-B25D-2B4B4DE22313}" srcOrd="0" destOrd="0" presId="urn:microsoft.com/office/officeart/2005/8/layout/hierarchy2"/>
    <dgm:cxn modelId="{22BEFA47-C589-4D77-BC40-0C0E1301DA61}" type="presOf" srcId="{F1EA8623-F428-4C74-93B6-AAF6FF3E2EBF}" destId="{64877963-1270-40AB-9CBB-6C28B6EC9FC4}" srcOrd="0" destOrd="0" presId="urn:microsoft.com/office/officeart/2005/8/layout/hierarchy2"/>
    <dgm:cxn modelId="{55893451-6940-4470-81AD-7D4B42EA929E}" type="presOf" srcId="{3410111C-4579-4EEE-BD23-8376C567E50A}" destId="{BDAEEC4D-A563-4E77-A837-F2B7D0ECCBB5}" srcOrd="0" destOrd="0" presId="urn:microsoft.com/office/officeart/2005/8/layout/hierarchy2"/>
    <dgm:cxn modelId="{B9EA486A-CB99-4856-A190-56B8F157630B}" type="presOf" srcId="{4887E5F4-C3AD-466D-9BF3-76A06FD916A6}" destId="{1CC42835-BE1B-4DDE-8498-BBFD93435B2B}" srcOrd="0" destOrd="0" presId="urn:microsoft.com/office/officeart/2005/8/layout/hierarchy2"/>
    <dgm:cxn modelId="{5253B91B-D768-463F-9620-4A3AEF6D62E0}" type="presOf" srcId="{F1EA8623-F428-4C74-93B6-AAF6FF3E2EBF}" destId="{04F085A7-5F1E-41F2-9C73-5D3BEC06DCA8}" srcOrd="1" destOrd="0" presId="urn:microsoft.com/office/officeart/2005/8/layout/hierarchy2"/>
    <dgm:cxn modelId="{7FE63B3F-28B5-4398-8474-8979EECCB436}" srcId="{885651BE-A599-419C-BE12-38E25D959BF9}" destId="{A93C5E5D-C306-46AB-9D80-974DCD7DC3E2}" srcOrd="1" destOrd="0" parTransId="{9BF313D9-D15C-4B91-9EFF-62A6C8019129}" sibTransId="{4863C0BF-B2E2-4115-BC01-93C3CC1906BA}"/>
    <dgm:cxn modelId="{248EF089-601F-4D9C-BBB7-EF2E2A77B4E8}" type="presOf" srcId="{9BF313D9-D15C-4B91-9EFF-62A6C8019129}" destId="{8BCC9F71-3D5A-43C8-A9F3-B6AFEF1E6C5C}" srcOrd="0" destOrd="0" presId="urn:microsoft.com/office/officeart/2005/8/layout/hierarchy2"/>
    <dgm:cxn modelId="{AD07F821-E168-4DDC-A718-636202A520FA}" type="presOf" srcId="{885651BE-A599-419C-BE12-38E25D959BF9}" destId="{F276E86A-A96F-4CB4-B1C6-96E4E99EF916}" srcOrd="0" destOrd="0" presId="urn:microsoft.com/office/officeart/2005/8/layout/hierarchy2"/>
    <dgm:cxn modelId="{AA29B95F-8171-42C8-9253-214307DABD17}" type="presOf" srcId="{628A1AC4-44B0-4625-992B-19AAA14A908D}" destId="{5511075D-0B95-4603-A195-CFBE137EC048}" srcOrd="0" destOrd="0" presId="urn:microsoft.com/office/officeart/2005/8/layout/hierarchy2"/>
    <dgm:cxn modelId="{A191FD5B-D246-447F-B8D8-1F210FA5E468}" type="presOf" srcId="{38DCB15C-4BA7-49AE-9BF6-6C37D76E2351}" destId="{009D91DA-7097-4736-BE64-BCAA1F1AF1E7}" srcOrd="1" destOrd="0" presId="urn:microsoft.com/office/officeart/2005/8/layout/hierarchy2"/>
    <dgm:cxn modelId="{581082D0-A32B-49FF-8227-A7D78FB1392D}" type="presOf" srcId="{0E72E68F-1853-4650-99D7-F180FC1C2765}" destId="{F8F87387-5499-4062-BCA3-A969454254B8}" srcOrd="0" destOrd="0" presId="urn:microsoft.com/office/officeart/2005/8/layout/hierarchy2"/>
    <dgm:cxn modelId="{5505160C-4937-48BE-B795-7E22D7303465}" srcId="{885651BE-A599-419C-BE12-38E25D959BF9}" destId="{628A1AC4-44B0-4625-992B-19AAA14A908D}" srcOrd="0" destOrd="0" parTransId="{3410111C-4579-4EEE-BD23-8376C567E50A}" sibTransId="{6B0C8772-6B35-4925-93E7-E5EA5A0A2A57}"/>
    <dgm:cxn modelId="{3E39FE80-7AD2-42E6-B4ED-1B852A8D48AB}" type="presOf" srcId="{9BF313D9-D15C-4B91-9EFF-62A6C8019129}" destId="{58801622-6CB4-490C-B5A8-886825E77822}" srcOrd="1" destOrd="0" presId="urn:microsoft.com/office/officeart/2005/8/layout/hierarchy2"/>
    <dgm:cxn modelId="{874EA947-4975-4CA3-A50F-E21B77682BA5}" type="presOf" srcId="{3410111C-4579-4EEE-BD23-8376C567E50A}" destId="{CA132F1B-8605-4C37-B0DB-AE0ADE8BFA73}" srcOrd="1" destOrd="0" presId="urn:microsoft.com/office/officeart/2005/8/layout/hierarchy2"/>
    <dgm:cxn modelId="{6F4F5DFB-899D-4A38-A9CB-63426048DD0C}" type="presParOf" srcId="{1CC42835-BE1B-4DDE-8498-BBFD93435B2B}" destId="{29BFE6E2-569E-4DE8-A2EF-5FF54B562986}" srcOrd="0" destOrd="0" presId="urn:microsoft.com/office/officeart/2005/8/layout/hierarchy2"/>
    <dgm:cxn modelId="{89BC5AD4-5524-486B-823A-594BF6A33608}" type="presParOf" srcId="{29BFE6E2-569E-4DE8-A2EF-5FF54B562986}" destId="{F276E86A-A96F-4CB4-B1C6-96E4E99EF916}" srcOrd="0" destOrd="0" presId="urn:microsoft.com/office/officeart/2005/8/layout/hierarchy2"/>
    <dgm:cxn modelId="{EFE226C7-A64E-4F15-AC90-0DA3682A29B6}" type="presParOf" srcId="{29BFE6E2-569E-4DE8-A2EF-5FF54B562986}" destId="{8989EF9A-802C-42B3-A24D-E9ED0C807B69}" srcOrd="1" destOrd="0" presId="urn:microsoft.com/office/officeart/2005/8/layout/hierarchy2"/>
    <dgm:cxn modelId="{3957CF30-D2F7-46CE-B21F-738C7E5923EA}" type="presParOf" srcId="{8989EF9A-802C-42B3-A24D-E9ED0C807B69}" destId="{BDAEEC4D-A563-4E77-A837-F2B7D0ECCBB5}" srcOrd="0" destOrd="0" presId="urn:microsoft.com/office/officeart/2005/8/layout/hierarchy2"/>
    <dgm:cxn modelId="{351213D8-5618-4B4F-8507-8176341FFDD7}" type="presParOf" srcId="{BDAEEC4D-A563-4E77-A837-F2B7D0ECCBB5}" destId="{CA132F1B-8605-4C37-B0DB-AE0ADE8BFA73}" srcOrd="0" destOrd="0" presId="urn:microsoft.com/office/officeart/2005/8/layout/hierarchy2"/>
    <dgm:cxn modelId="{54B8D1B2-F6E4-4142-A394-BB1709DDD721}" type="presParOf" srcId="{8989EF9A-802C-42B3-A24D-E9ED0C807B69}" destId="{79786735-B29E-4AD5-A102-EFA1DE747CBB}" srcOrd="1" destOrd="0" presId="urn:microsoft.com/office/officeart/2005/8/layout/hierarchy2"/>
    <dgm:cxn modelId="{CA399363-2873-4337-A535-7B2F8849230C}" type="presParOf" srcId="{79786735-B29E-4AD5-A102-EFA1DE747CBB}" destId="{5511075D-0B95-4603-A195-CFBE137EC048}" srcOrd="0" destOrd="0" presId="urn:microsoft.com/office/officeart/2005/8/layout/hierarchy2"/>
    <dgm:cxn modelId="{2DED4943-0125-47A2-A27A-28DFCB245D63}" type="presParOf" srcId="{79786735-B29E-4AD5-A102-EFA1DE747CBB}" destId="{75FE2109-83D7-4E26-B21A-9F1B29B9B904}" srcOrd="1" destOrd="0" presId="urn:microsoft.com/office/officeart/2005/8/layout/hierarchy2"/>
    <dgm:cxn modelId="{9E2DAF4E-7981-4CE1-B302-71053C4310D5}" type="presParOf" srcId="{75FE2109-83D7-4E26-B21A-9F1B29B9B904}" destId="{64877963-1270-40AB-9CBB-6C28B6EC9FC4}" srcOrd="0" destOrd="0" presId="urn:microsoft.com/office/officeart/2005/8/layout/hierarchy2"/>
    <dgm:cxn modelId="{0394754A-EB09-4A2B-AF22-E8762E8CBFEE}" type="presParOf" srcId="{64877963-1270-40AB-9CBB-6C28B6EC9FC4}" destId="{04F085A7-5F1E-41F2-9C73-5D3BEC06DCA8}" srcOrd="0" destOrd="0" presId="urn:microsoft.com/office/officeart/2005/8/layout/hierarchy2"/>
    <dgm:cxn modelId="{183BE136-D78A-4E54-8853-8CF39FCB1D92}" type="presParOf" srcId="{75FE2109-83D7-4E26-B21A-9F1B29B9B904}" destId="{DD3CCCC5-A5CB-4451-88D4-CAA38FC9FF5A}" srcOrd="1" destOrd="0" presId="urn:microsoft.com/office/officeart/2005/8/layout/hierarchy2"/>
    <dgm:cxn modelId="{BF836E00-4A42-4A6F-9683-44963C473D14}" type="presParOf" srcId="{DD3CCCC5-A5CB-4451-88D4-CAA38FC9FF5A}" destId="{36A69889-4DBB-4E7C-A44F-DE15D99ADA41}" srcOrd="0" destOrd="0" presId="urn:microsoft.com/office/officeart/2005/8/layout/hierarchy2"/>
    <dgm:cxn modelId="{A7D04A84-D7F3-478E-AAC0-F977FADCE59E}" type="presParOf" srcId="{DD3CCCC5-A5CB-4451-88D4-CAA38FC9FF5A}" destId="{2B0F265E-362D-49F2-BD72-DE54B663186A}" srcOrd="1" destOrd="0" presId="urn:microsoft.com/office/officeart/2005/8/layout/hierarchy2"/>
    <dgm:cxn modelId="{C9DA19FD-BE9D-4C32-8D50-A3A3442169C4}" type="presParOf" srcId="{8989EF9A-802C-42B3-A24D-E9ED0C807B69}" destId="{8BCC9F71-3D5A-43C8-A9F3-B6AFEF1E6C5C}" srcOrd="2" destOrd="0" presId="urn:microsoft.com/office/officeart/2005/8/layout/hierarchy2"/>
    <dgm:cxn modelId="{B8C75CA6-F79B-48BD-94F5-EE95AACACB3F}" type="presParOf" srcId="{8BCC9F71-3D5A-43C8-A9F3-B6AFEF1E6C5C}" destId="{58801622-6CB4-490C-B5A8-886825E77822}" srcOrd="0" destOrd="0" presId="urn:microsoft.com/office/officeart/2005/8/layout/hierarchy2"/>
    <dgm:cxn modelId="{F5169AE7-954B-45B0-8B58-B824F884431E}" type="presParOf" srcId="{8989EF9A-802C-42B3-A24D-E9ED0C807B69}" destId="{E346CF31-4AA4-440A-904A-042C3504DE33}" srcOrd="3" destOrd="0" presId="urn:microsoft.com/office/officeart/2005/8/layout/hierarchy2"/>
    <dgm:cxn modelId="{47B1CF97-D6F7-497B-9533-C62195AE2534}" type="presParOf" srcId="{E346CF31-4AA4-440A-904A-042C3504DE33}" destId="{B871A094-6363-4743-B25D-2B4B4DE22313}" srcOrd="0" destOrd="0" presId="urn:microsoft.com/office/officeart/2005/8/layout/hierarchy2"/>
    <dgm:cxn modelId="{2D1C7694-CA11-475C-8D31-9C1C6283A7EA}" type="presParOf" srcId="{E346CF31-4AA4-440A-904A-042C3504DE33}" destId="{D2CE6996-CB29-43C5-AE62-AD1D56D87420}" srcOrd="1" destOrd="0" presId="urn:microsoft.com/office/officeart/2005/8/layout/hierarchy2"/>
    <dgm:cxn modelId="{94986F46-C269-4BC1-BC33-D91DFA1B2810}" type="presParOf" srcId="{D2CE6996-CB29-43C5-AE62-AD1D56D87420}" destId="{1FDC18AF-8765-4345-A0A4-6CCE84B6956F}" srcOrd="0" destOrd="0" presId="urn:microsoft.com/office/officeart/2005/8/layout/hierarchy2"/>
    <dgm:cxn modelId="{42582AEE-84B3-433C-8A56-E3920154EACE}" type="presParOf" srcId="{1FDC18AF-8765-4345-A0A4-6CCE84B6956F}" destId="{009D91DA-7097-4736-BE64-BCAA1F1AF1E7}" srcOrd="0" destOrd="0" presId="urn:microsoft.com/office/officeart/2005/8/layout/hierarchy2"/>
    <dgm:cxn modelId="{E2CF58F8-D74C-4A22-AEB4-A0CD37646219}" type="presParOf" srcId="{D2CE6996-CB29-43C5-AE62-AD1D56D87420}" destId="{0714B6DE-040E-4E86-A742-9011D50C6CD0}" srcOrd="1" destOrd="0" presId="urn:microsoft.com/office/officeart/2005/8/layout/hierarchy2"/>
    <dgm:cxn modelId="{06331833-35B2-429B-88E7-C7E94A59B705}" type="presParOf" srcId="{0714B6DE-040E-4E86-A742-9011D50C6CD0}" destId="{F8F87387-5499-4062-BCA3-A969454254B8}" srcOrd="0" destOrd="0" presId="urn:microsoft.com/office/officeart/2005/8/layout/hierarchy2"/>
    <dgm:cxn modelId="{1CA2F211-E506-4814-A383-4893009E3AB2}" type="presParOf" srcId="{0714B6DE-040E-4E86-A742-9011D50C6CD0}" destId="{8F1865B4-404A-48FF-980F-B136485412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4B0FF-F6D3-46D0-B34E-C43D9E8DDCD3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588EFD7-18F2-466C-B7BC-924C8C8D691E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Se identifica existencia de  déficit de aulas  más servicios sanitarios y circulación</a:t>
          </a:r>
          <a:endParaRPr lang="es-CO" sz="1400" b="1" dirty="0">
            <a:solidFill>
              <a:schemeClr val="tx1"/>
            </a:solidFill>
          </a:endParaRPr>
        </a:p>
      </dgm:t>
    </dgm:pt>
    <dgm:pt modelId="{363A2D01-1607-4D9A-9668-F6031EEBFA46}" type="parTrans" cxnId="{AE28C1C2-718E-43BE-846F-47A9E405CB5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B2CB06E-7ADB-4A82-96FB-DE9AE1847017}" type="sibTrans" cxnId="{AE28C1C2-718E-43BE-846F-47A9E405CB5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C476E98-5D5E-4202-A5A1-B2BB46F572EB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Se determina cumplimiento de área de predio</a:t>
          </a:r>
          <a:endParaRPr lang="es-CO" sz="1400" b="1" dirty="0">
            <a:solidFill>
              <a:schemeClr val="tx1"/>
            </a:solidFill>
          </a:endParaRPr>
        </a:p>
      </dgm:t>
    </dgm:pt>
    <dgm:pt modelId="{663D3D6F-4C9F-489A-A447-54E711F4E4AC}" type="parTrans" cxnId="{F04AEE9D-1563-4A04-8B26-99EA37ED60E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19569C2-9604-450E-B306-7CD2B2532B2B}" type="sibTrans" cxnId="{F04AEE9D-1563-4A04-8B26-99EA37ED60E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2DB7BFC-37CA-4BD4-9B4A-53A2EA82F7EC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Se determina área disponible de construcción dentro del predio</a:t>
          </a:r>
          <a:endParaRPr lang="es-CO" sz="1400" b="1" dirty="0">
            <a:solidFill>
              <a:schemeClr val="tx1"/>
            </a:solidFill>
          </a:endParaRPr>
        </a:p>
      </dgm:t>
    </dgm:pt>
    <dgm:pt modelId="{CE9454E8-0DA5-465B-AA9B-6B8AF9C3E331}" type="parTrans" cxnId="{73480243-15DB-4D0C-AEC6-F1056AFDFD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56670D8-5C17-42C6-A8CC-FEA448E3BDEA}" type="sibTrans" cxnId="{73480243-15DB-4D0C-AEC6-F1056AFDFD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93239-E192-4D5E-8157-ED7549136200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 Se asigna el área disponible proporcional  a la necesidad de las unidades funcionales básicas</a:t>
          </a:r>
          <a:endParaRPr lang="es-CO" sz="1400" b="1" dirty="0">
            <a:solidFill>
              <a:schemeClr val="tx1"/>
            </a:solidFill>
          </a:endParaRPr>
        </a:p>
      </dgm:t>
    </dgm:pt>
    <dgm:pt modelId="{03CA8BA6-EA96-4FF0-B372-E629077C70EA}" type="parTrans" cxnId="{3603D4EC-941D-468F-ACC4-E2046E8B068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A3DCF1B-C977-493F-8D69-E7841EDB0262}" type="sibTrans" cxnId="{3603D4EC-941D-468F-ACC4-E2046E8B068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77C7113-2ECF-4F5A-9333-CF14DA061007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Si no se alcanza a cubrir la necesidad total se identifica área faltante</a:t>
          </a:r>
          <a:endParaRPr lang="es-CO" sz="1400" b="1" dirty="0">
            <a:solidFill>
              <a:schemeClr val="tx1"/>
            </a:solidFill>
          </a:endParaRPr>
        </a:p>
      </dgm:t>
    </dgm:pt>
    <dgm:pt modelId="{8885D13F-30E8-4DD3-8B72-C1E0761023AD}" type="parTrans" cxnId="{A7905753-DC9D-452A-B295-EABB8B1E876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71B5CB3-AFD9-48F7-B409-72BD8BF7EF16}" type="sibTrans" cxnId="{A7905753-DC9D-452A-B295-EABB8B1E876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A932BBF-A846-47C7-A964-85733BB05DCB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Se estima el costo de construcción de las unidades básicas </a:t>
          </a:r>
          <a:endParaRPr lang="es-CO" sz="1400" b="1" dirty="0">
            <a:solidFill>
              <a:schemeClr val="tx1"/>
            </a:solidFill>
          </a:endParaRPr>
        </a:p>
      </dgm:t>
    </dgm:pt>
    <dgm:pt modelId="{F1E5D761-7582-4AC9-9058-3E6500387C3B}" type="parTrans" cxnId="{CA43C817-77EE-4427-B93C-72FF5BD202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CA5BDC0-883D-4609-A01C-B9CECC3F4AD7}" type="sibTrans" cxnId="{CA43C817-77EE-4427-B93C-72FF5BD202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C9E913-9544-479B-9424-4CBE1FDB5E56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Se asignan valores de construcción por tipo de unidad funcional</a:t>
          </a:r>
          <a:endParaRPr lang="es-CO" sz="2000" b="1" dirty="0">
            <a:solidFill>
              <a:schemeClr val="tx1"/>
            </a:solidFill>
          </a:endParaRPr>
        </a:p>
      </dgm:t>
    </dgm:pt>
    <dgm:pt modelId="{098F2B4C-200B-4F2F-8D8C-4069363B2514}" type="parTrans" cxnId="{D4D0F34E-27B8-4DE8-AC3E-9BE57C33EFB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9D75BCE-553B-4AC6-9B53-ADCCC53463E4}" type="sibTrans" cxnId="{D4D0F34E-27B8-4DE8-AC3E-9BE57C33EFB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B2D8C96-2B6D-4BC7-8D56-28143C84DB8F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Se estima área de predio que se necesita y se calcula el costo del predio</a:t>
          </a:r>
          <a:endParaRPr lang="es-CO" sz="1400" b="1" dirty="0">
            <a:solidFill>
              <a:schemeClr val="tx1"/>
            </a:solidFill>
          </a:endParaRPr>
        </a:p>
      </dgm:t>
    </dgm:pt>
    <dgm:pt modelId="{1EDD3571-7A4A-4BFE-8F14-D2D81251CE43}" type="parTrans" cxnId="{4B5A88C5-A851-4807-8106-0762BE481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ABD86752-4106-4301-BFD2-18912F322076}" type="sibTrans" cxnId="{4B5A88C5-A851-4807-8106-0762BE481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BE31D8A-4484-4458-9834-4353BB2A6BB8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Se identifican costos de construcción en predio nuevo</a:t>
          </a:r>
          <a:endParaRPr lang="es-CO" sz="2000" b="1" dirty="0">
            <a:solidFill>
              <a:schemeClr val="tx1"/>
            </a:solidFill>
          </a:endParaRPr>
        </a:p>
      </dgm:t>
    </dgm:pt>
    <dgm:pt modelId="{56C0B9FA-7653-420D-A2BC-6C4327785FEF}" type="parTrans" cxnId="{FA10B78F-7D8B-4316-BDE6-7B2AFE0258D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77B035F-5072-476C-BA3B-2BB0EEEB49D6}" type="sibTrans" cxnId="{FA10B78F-7D8B-4316-BDE6-7B2AFE0258D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3574A4D-681A-4DC0-AA54-472271275FB7}" type="pres">
      <dgm:prSet presAssocID="{A5C4B0FF-F6D3-46D0-B34E-C43D9E8DDC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C222FED4-8402-4B55-BA09-74D8E686ED4C}" type="pres">
      <dgm:prSet presAssocID="{B9C9E913-9544-479B-9424-4CBE1FDB5E56}" presName="firstNode" presStyleLbl="node1" presStyleIdx="0" presStyleCnt="9" custScaleX="147180" custScaleY="1468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E0C4FB-A725-40B2-B622-826BC9432AF4}" type="pres">
      <dgm:prSet presAssocID="{79D75BCE-553B-4AC6-9B53-ADCCC53463E4}" presName="sibTrans" presStyleLbl="sibTrans2D1" presStyleIdx="0" presStyleCnt="8" custScaleX="141890" custScaleY="56205"/>
      <dgm:spPr/>
      <dgm:t>
        <a:bodyPr/>
        <a:lstStyle/>
        <a:p>
          <a:endParaRPr lang="es-CO"/>
        </a:p>
      </dgm:t>
    </dgm:pt>
    <dgm:pt modelId="{89EAEEB8-02E4-43E8-904B-2CAA91288BB4}" type="pres">
      <dgm:prSet presAssocID="{D588EFD7-18F2-466C-B7BC-924C8C8D691E}" presName="middleNode" presStyleCnt="0"/>
      <dgm:spPr/>
      <dgm:t>
        <a:bodyPr/>
        <a:lstStyle/>
        <a:p>
          <a:endParaRPr lang="es-CO"/>
        </a:p>
      </dgm:t>
    </dgm:pt>
    <dgm:pt modelId="{5297A366-E5D3-4972-BFE1-6C44B0BDE25F}" type="pres">
      <dgm:prSet presAssocID="{D588EFD7-18F2-466C-B7BC-924C8C8D691E}" presName="padding" presStyleLbl="node1" presStyleIdx="0" presStyleCnt="9"/>
      <dgm:spPr/>
      <dgm:t>
        <a:bodyPr/>
        <a:lstStyle/>
        <a:p>
          <a:endParaRPr lang="es-CO"/>
        </a:p>
      </dgm:t>
    </dgm:pt>
    <dgm:pt modelId="{2995CA19-61A0-455C-84A1-4E6C68684155}" type="pres">
      <dgm:prSet presAssocID="{D588EFD7-18F2-466C-B7BC-924C8C8D691E}" presName="shape" presStyleLbl="node1" presStyleIdx="1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448398-3CF0-42F8-B190-9F9AA349A3D5}" type="pres">
      <dgm:prSet presAssocID="{CB2CB06E-7ADB-4A82-96FB-DE9AE1847017}" presName="sibTrans" presStyleLbl="sibTrans2D1" presStyleIdx="1" presStyleCnt="8" custScaleX="141890" custScaleY="56205"/>
      <dgm:spPr/>
      <dgm:t>
        <a:bodyPr/>
        <a:lstStyle/>
        <a:p>
          <a:endParaRPr lang="es-CO"/>
        </a:p>
      </dgm:t>
    </dgm:pt>
    <dgm:pt modelId="{41A66D92-7DB7-46D6-90DB-D39F86AAAB3E}" type="pres">
      <dgm:prSet presAssocID="{9C476E98-5D5E-4202-A5A1-B2BB46F572EB}" presName="middleNode" presStyleCnt="0"/>
      <dgm:spPr/>
      <dgm:t>
        <a:bodyPr/>
        <a:lstStyle/>
        <a:p>
          <a:endParaRPr lang="es-CO"/>
        </a:p>
      </dgm:t>
    </dgm:pt>
    <dgm:pt modelId="{A924F120-C928-4E2B-9CFF-8ED469A16A2A}" type="pres">
      <dgm:prSet presAssocID="{9C476E98-5D5E-4202-A5A1-B2BB46F572EB}" presName="padding" presStyleLbl="node1" presStyleIdx="1" presStyleCnt="9"/>
      <dgm:spPr/>
      <dgm:t>
        <a:bodyPr/>
        <a:lstStyle/>
        <a:p>
          <a:endParaRPr lang="es-CO"/>
        </a:p>
      </dgm:t>
    </dgm:pt>
    <dgm:pt modelId="{1A3FCDD3-D553-4AE2-B6AB-15D902FF43DE}" type="pres">
      <dgm:prSet presAssocID="{9C476E98-5D5E-4202-A5A1-B2BB46F572EB}" presName="shape" presStyleLbl="node1" presStyleIdx="2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DB15EE-3EC3-4DBF-83F2-E983579C8985}" type="pres">
      <dgm:prSet presAssocID="{E19569C2-9604-450E-B306-7CD2B2532B2B}" presName="sibTrans" presStyleLbl="sibTrans2D1" presStyleIdx="2" presStyleCnt="8" custScaleX="141890" custScaleY="56205"/>
      <dgm:spPr/>
      <dgm:t>
        <a:bodyPr/>
        <a:lstStyle/>
        <a:p>
          <a:endParaRPr lang="es-CO"/>
        </a:p>
      </dgm:t>
    </dgm:pt>
    <dgm:pt modelId="{44B8E405-EB9A-46D3-9818-0D4FF3E13D7C}" type="pres">
      <dgm:prSet presAssocID="{02DB7BFC-37CA-4BD4-9B4A-53A2EA82F7EC}" presName="middleNode" presStyleCnt="0"/>
      <dgm:spPr/>
      <dgm:t>
        <a:bodyPr/>
        <a:lstStyle/>
        <a:p>
          <a:endParaRPr lang="es-CO"/>
        </a:p>
      </dgm:t>
    </dgm:pt>
    <dgm:pt modelId="{1B83AD9F-4345-4543-B3A7-4ACB28010BCC}" type="pres">
      <dgm:prSet presAssocID="{02DB7BFC-37CA-4BD4-9B4A-53A2EA82F7EC}" presName="padding" presStyleLbl="node1" presStyleIdx="2" presStyleCnt="9"/>
      <dgm:spPr/>
      <dgm:t>
        <a:bodyPr/>
        <a:lstStyle/>
        <a:p>
          <a:endParaRPr lang="es-CO"/>
        </a:p>
      </dgm:t>
    </dgm:pt>
    <dgm:pt modelId="{7EE63F10-CB1A-4911-BF25-DD6865F4A154}" type="pres">
      <dgm:prSet presAssocID="{02DB7BFC-37CA-4BD4-9B4A-53A2EA82F7EC}" presName="shape" presStyleLbl="node1" presStyleIdx="3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EDEFFA-880D-42B3-A26E-64E9A5DF2CCC}" type="pres">
      <dgm:prSet presAssocID="{856670D8-5C17-42C6-A8CC-FEA448E3BDEA}" presName="sibTrans" presStyleLbl="sibTrans2D1" presStyleIdx="3" presStyleCnt="8" custScaleX="141890" custScaleY="56205"/>
      <dgm:spPr/>
      <dgm:t>
        <a:bodyPr/>
        <a:lstStyle/>
        <a:p>
          <a:endParaRPr lang="es-CO"/>
        </a:p>
      </dgm:t>
    </dgm:pt>
    <dgm:pt modelId="{B627DEB4-A0AE-4168-95E1-4D174A2AE288}" type="pres">
      <dgm:prSet presAssocID="{0D393239-E192-4D5E-8157-ED7549136200}" presName="middleNode" presStyleCnt="0"/>
      <dgm:spPr/>
      <dgm:t>
        <a:bodyPr/>
        <a:lstStyle/>
        <a:p>
          <a:endParaRPr lang="es-CO"/>
        </a:p>
      </dgm:t>
    </dgm:pt>
    <dgm:pt modelId="{AF326ABF-6979-467C-840F-80CEF4F8794C}" type="pres">
      <dgm:prSet presAssocID="{0D393239-E192-4D5E-8157-ED7549136200}" presName="padding" presStyleLbl="node1" presStyleIdx="3" presStyleCnt="9"/>
      <dgm:spPr/>
      <dgm:t>
        <a:bodyPr/>
        <a:lstStyle/>
        <a:p>
          <a:endParaRPr lang="es-CO"/>
        </a:p>
      </dgm:t>
    </dgm:pt>
    <dgm:pt modelId="{B9358684-D0C4-4CB0-8F3D-6FFE7B2AE2A5}" type="pres">
      <dgm:prSet presAssocID="{0D393239-E192-4D5E-8157-ED7549136200}" presName="shape" presStyleLbl="node1" presStyleIdx="4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FF847D-1030-407A-837D-B3DEA0492A36}" type="pres">
      <dgm:prSet presAssocID="{2A3DCF1B-C977-493F-8D69-E7841EDB0262}" presName="sibTrans" presStyleLbl="sibTrans2D1" presStyleIdx="4" presStyleCnt="8" custScaleX="141890" custScaleY="56205"/>
      <dgm:spPr/>
      <dgm:t>
        <a:bodyPr/>
        <a:lstStyle/>
        <a:p>
          <a:endParaRPr lang="es-CO"/>
        </a:p>
      </dgm:t>
    </dgm:pt>
    <dgm:pt modelId="{6345A049-4609-4A3A-BE17-FA3361A27A47}" type="pres">
      <dgm:prSet presAssocID="{1A932BBF-A846-47C7-A964-85733BB05DCB}" presName="middleNode" presStyleCnt="0"/>
      <dgm:spPr/>
      <dgm:t>
        <a:bodyPr/>
        <a:lstStyle/>
        <a:p>
          <a:endParaRPr lang="es-CO"/>
        </a:p>
      </dgm:t>
    </dgm:pt>
    <dgm:pt modelId="{0B1690F6-648E-4FE2-A835-AAB76525DB30}" type="pres">
      <dgm:prSet presAssocID="{1A932BBF-A846-47C7-A964-85733BB05DCB}" presName="padding" presStyleLbl="node1" presStyleIdx="4" presStyleCnt="9"/>
      <dgm:spPr/>
      <dgm:t>
        <a:bodyPr/>
        <a:lstStyle/>
        <a:p>
          <a:endParaRPr lang="es-CO"/>
        </a:p>
      </dgm:t>
    </dgm:pt>
    <dgm:pt modelId="{5BE1984B-8188-4F81-A4E3-66CF9201513A}" type="pres">
      <dgm:prSet presAssocID="{1A932BBF-A846-47C7-A964-85733BB05DCB}" presName="shape" presStyleLbl="node1" presStyleIdx="5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66E0D0-C092-4969-BBE1-5C3631876720}" type="pres">
      <dgm:prSet presAssocID="{ECA5BDC0-883D-4609-A01C-B9CECC3F4AD7}" presName="sibTrans" presStyleLbl="sibTrans2D1" presStyleIdx="5" presStyleCnt="8" custScaleX="141890" custScaleY="56205"/>
      <dgm:spPr/>
      <dgm:t>
        <a:bodyPr/>
        <a:lstStyle/>
        <a:p>
          <a:endParaRPr lang="es-CO"/>
        </a:p>
      </dgm:t>
    </dgm:pt>
    <dgm:pt modelId="{355B97E6-1D3C-4A1C-A41D-61C6795BD394}" type="pres">
      <dgm:prSet presAssocID="{077C7113-2ECF-4F5A-9333-CF14DA061007}" presName="middleNode" presStyleCnt="0"/>
      <dgm:spPr/>
      <dgm:t>
        <a:bodyPr/>
        <a:lstStyle/>
        <a:p>
          <a:endParaRPr lang="es-CO"/>
        </a:p>
      </dgm:t>
    </dgm:pt>
    <dgm:pt modelId="{73933016-01E2-4D9A-B4C8-B888D335546E}" type="pres">
      <dgm:prSet presAssocID="{077C7113-2ECF-4F5A-9333-CF14DA061007}" presName="padding" presStyleLbl="node1" presStyleIdx="5" presStyleCnt="9"/>
      <dgm:spPr/>
      <dgm:t>
        <a:bodyPr/>
        <a:lstStyle/>
        <a:p>
          <a:endParaRPr lang="es-CO"/>
        </a:p>
      </dgm:t>
    </dgm:pt>
    <dgm:pt modelId="{776EBFC7-707D-4649-9049-76C549113546}" type="pres">
      <dgm:prSet presAssocID="{077C7113-2ECF-4F5A-9333-CF14DA061007}" presName="shape" presStyleLbl="node1" presStyleIdx="6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752FEF-7D3E-4BA5-A836-C1F46E660970}" type="pres">
      <dgm:prSet presAssocID="{871B5CB3-AFD9-48F7-B409-72BD8BF7EF16}" presName="sibTrans" presStyleLbl="sibTrans2D1" presStyleIdx="6" presStyleCnt="8" custScaleX="141890" custScaleY="56205"/>
      <dgm:spPr/>
      <dgm:t>
        <a:bodyPr/>
        <a:lstStyle/>
        <a:p>
          <a:endParaRPr lang="es-CO"/>
        </a:p>
      </dgm:t>
    </dgm:pt>
    <dgm:pt modelId="{9D5C063A-4BFE-404B-A7AD-0A9A77236DC5}" type="pres">
      <dgm:prSet presAssocID="{9B2D8C96-2B6D-4BC7-8D56-28143C84DB8F}" presName="middleNode" presStyleCnt="0"/>
      <dgm:spPr/>
      <dgm:t>
        <a:bodyPr/>
        <a:lstStyle/>
        <a:p>
          <a:endParaRPr lang="es-CO"/>
        </a:p>
      </dgm:t>
    </dgm:pt>
    <dgm:pt modelId="{3C3B6EDF-ACC2-4355-94A6-55514CD0AE9C}" type="pres">
      <dgm:prSet presAssocID="{9B2D8C96-2B6D-4BC7-8D56-28143C84DB8F}" presName="padding" presStyleLbl="node1" presStyleIdx="6" presStyleCnt="9"/>
      <dgm:spPr/>
      <dgm:t>
        <a:bodyPr/>
        <a:lstStyle/>
        <a:p>
          <a:endParaRPr lang="es-CO"/>
        </a:p>
      </dgm:t>
    </dgm:pt>
    <dgm:pt modelId="{2E1862C1-E758-434A-A066-10F4243B1BFC}" type="pres">
      <dgm:prSet presAssocID="{9B2D8C96-2B6D-4BC7-8D56-28143C84DB8F}" presName="shape" presStyleLbl="node1" presStyleIdx="7" presStyleCnt="9" custScaleX="196882" custScaleY="1785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AE5499-DACE-4FD3-9340-3A8D1FF9FA0F}" type="pres">
      <dgm:prSet presAssocID="{ABD86752-4106-4301-BFD2-18912F322076}" presName="sibTrans" presStyleLbl="sibTrans2D1" presStyleIdx="7" presStyleCnt="8" custScaleX="141890" custScaleY="56205"/>
      <dgm:spPr/>
      <dgm:t>
        <a:bodyPr/>
        <a:lstStyle/>
        <a:p>
          <a:endParaRPr lang="es-CO"/>
        </a:p>
      </dgm:t>
    </dgm:pt>
    <dgm:pt modelId="{63F1DAE7-3A1B-4B55-B168-598D5DD500CD}" type="pres">
      <dgm:prSet presAssocID="{8BE31D8A-4484-4458-9834-4353BB2A6BB8}" presName="lastNode" presStyleLbl="node1" presStyleIdx="8" presStyleCnt="9" custScaleX="157665" custScaleY="1468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0568C83-E096-4B59-8535-1C93B251D4FA}" type="presOf" srcId="{B9C9E913-9544-479B-9424-4CBE1FDB5E56}" destId="{C222FED4-8402-4B55-BA09-74D8E686ED4C}" srcOrd="0" destOrd="0" presId="urn:microsoft.com/office/officeart/2005/8/layout/bProcess2"/>
    <dgm:cxn modelId="{AE53464D-DE5E-463F-9434-30AD0F5E60FD}" type="presOf" srcId="{077C7113-2ECF-4F5A-9333-CF14DA061007}" destId="{776EBFC7-707D-4649-9049-76C549113546}" srcOrd="0" destOrd="0" presId="urn:microsoft.com/office/officeart/2005/8/layout/bProcess2"/>
    <dgm:cxn modelId="{73480243-15DB-4D0C-AEC6-F1056AFDFDA0}" srcId="{A5C4B0FF-F6D3-46D0-B34E-C43D9E8DDCD3}" destId="{02DB7BFC-37CA-4BD4-9B4A-53A2EA82F7EC}" srcOrd="3" destOrd="0" parTransId="{CE9454E8-0DA5-465B-AA9B-6B8AF9C3E331}" sibTransId="{856670D8-5C17-42C6-A8CC-FEA448E3BDEA}"/>
    <dgm:cxn modelId="{4B5A88C5-A851-4807-8106-0762BE481D02}" srcId="{A5C4B0FF-F6D3-46D0-B34E-C43D9E8DDCD3}" destId="{9B2D8C96-2B6D-4BC7-8D56-28143C84DB8F}" srcOrd="7" destOrd="0" parTransId="{1EDD3571-7A4A-4BFE-8F14-D2D81251CE43}" sibTransId="{ABD86752-4106-4301-BFD2-18912F322076}"/>
    <dgm:cxn modelId="{D4D0F34E-27B8-4DE8-AC3E-9BE57C33EFB7}" srcId="{A5C4B0FF-F6D3-46D0-B34E-C43D9E8DDCD3}" destId="{B9C9E913-9544-479B-9424-4CBE1FDB5E56}" srcOrd="0" destOrd="0" parTransId="{098F2B4C-200B-4F2F-8D8C-4069363B2514}" sibTransId="{79D75BCE-553B-4AC6-9B53-ADCCC53463E4}"/>
    <dgm:cxn modelId="{7025ECE9-F54B-4911-A324-289B8B6051CE}" type="presOf" srcId="{2A3DCF1B-C977-493F-8D69-E7841EDB0262}" destId="{F4FF847D-1030-407A-837D-B3DEA0492A36}" srcOrd="0" destOrd="0" presId="urn:microsoft.com/office/officeart/2005/8/layout/bProcess2"/>
    <dgm:cxn modelId="{CBA79D15-13F9-4F3B-9213-9314D0B5316A}" type="presOf" srcId="{D588EFD7-18F2-466C-B7BC-924C8C8D691E}" destId="{2995CA19-61A0-455C-84A1-4E6C68684155}" srcOrd="0" destOrd="0" presId="urn:microsoft.com/office/officeart/2005/8/layout/bProcess2"/>
    <dgm:cxn modelId="{CA43C817-77EE-4427-B93C-72FF5BD20202}" srcId="{A5C4B0FF-F6D3-46D0-B34E-C43D9E8DDCD3}" destId="{1A932BBF-A846-47C7-A964-85733BB05DCB}" srcOrd="5" destOrd="0" parTransId="{F1E5D761-7582-4AC9-9058-3E6500387C3B}" sibTransId="{ECA5BDC0-883D-4609-A01C-B9CECC3F4AD7}"/>
    <dgm:cxn modelId="{AC49ACB6-58C5-4778-B04F-5035D65B457A}" type="presOf" srcId="{8BE31D8A-4484-4458-9834-4353BB2A6BB8}" destId="{63F1DAE7-3A1B-4B55-B168-598D5DD500CD}" srcOrd="0" destOrd="0" presId="urn:microsoft.com/office/officeart/2005/8/layout/bProcess2"/>
    <dgm:cxn modelId="{BE2A6D5F-D9FC-4D26-8B08-4816B15C42AB}" type="presOf" srcId="{871B5CB3-AFD9-48F7-B409-72BD8BF7EF16}" destId="{B4752FEF-7D3E-4BA5-A836-C1F46E660970}" srcOrd="0" destOrd="0" presId="urn:microsoft.com/office/officeart/2005/8/layout/bProcess2"/>
    <dgm:cxn modelId="{7D8A032A-C801-420C-8E00-71067B4491D7}" type="presOf" srcId="{ECA5BDC0-883D-4609-A01C-B9CECC3F4AD7}" destId="{B566E0D0-C092-4969-BBE1-5C3631876720}" srcOrd="0" destOrd="0" presId="urn:microsoft.com/office/officeart/2005/8/layout/bProcess2"/>
    <dgm:cxn modelId="{A7905753-DC9D-452A-B295-EABB8B1E876F}" srcId="{A5C4B0FF-F6D3-46D0-B34E-C43D9E8DDCD3}" destId="{077C7113-2ECF-4F5A-9333-CF14DA061007}" srcOrd="6" destOrd="0" parTransId="{8885D13F-30E8-4DD3-8B72-C1E0761023AD}" sibTransId="{871B5CB3-AFD9-48F7-B409-72BD8BF7EF16}"/>
    <dgm:cxn modelId="{C97FF876-0FC3-4BEA-B941-C3BE8973CB3C}" type="presOf" srcId="{9C476E98-5D5E-4202-A5A1-B2BB46F572EB}" destId="{1A3FCDD3-D553-4AE2-B6AB-15D902FF43DE}" srcOrd="0" destOrd="0" presId="urn:microsoft.com/office/officeart/2005/8/layout/bProcess2"/>
    <dgm:cxn modelId="{372C2CD6-FA6B-4541-AE63-8A88E449500A}" type="presOf" srcId="{1A932BBF-A846-47C7-A964-85733BB05DCB}" destId="{5BE1984B-8188-4F81-A4E3-66CF9201513A}" srcOrd="0" destOrd="0" presId="urn:microsoft.com/office/officeart/2005/8/layout/bProcess2"/>
    <dgm:cxn modelId="{AE28C1C2-718E-43BE-846F-47A9E405CB50}" srcId="{A5C4B0FF-F6D3-46D0-B34E-C43D9E8DDCD3}" destId="{D588EFD7-18F2-466C-B7BC-924C8C8D691E}" srcOrd="1" destOrd="0" parTransId="{363A2D01-1607-4D9A-9668-F6031EEBFA46}" sibTransId="{CB2CB06E-7ADB-4A82-96FB-DE9AE1847017}"/>
    <dgm:cxn modelId="{1228EB38-70AD-419F-B02F-724B232DC896}" type="presOf" srcId="{A5C4B0FF-F6D3-46D0-B34E-C43D9E8DDCD3}" destId="{D3574A4D-681A-4DC0-AA54-472271275FB7}" srcOrd="0" destOrd="0" presId="urn:microsoft.com/office/officeart/2005/8/layout/bProcess2"/>
    <dgm:cxn modelId="{3CF799F3-8A3B-418F-A073-D4CD6EA8B70A}" type="presOf" srcId="{0D393239-E192-4D5E-8157-ED7549136200}" destId="{B9358684-D0C4-4CB0-8F3D-6FFE7B2AE2A5}" srcOrd="0" destOrd="0" presId="urn:microsoft.com/office/officeart/2005/8/layout/bProcess2"/>
    <dgm:cxn modelId="{F04AEE9D-1563-4A04-8B26-99EA37ED60EF}" srcId="{A5C4B0FF-F6D3-46D0-B34E-C43D9E8DDCD3}" destId="{9C476E98-5D5E-4202-A5A1-B2BB46F572EB}" srcOrd="2" destOrd="0" parTransId="{663D3D6F-4C9F-489A-A447-54E711F4E4AC}" sibTransId="{E19569C2-9604-450E-B306-7CD2B2532B2B}"/>
    <dgm:cxn modelId="{A3B14C3F-921A-4393-9855-568181E965F6}" type="presOf" srcId="{79D75BCE-553B-4AC6-9B53-ADCCC53463E4}" destId="{DCE0C4FB-A725-40B2-B622-826BC9432AF4}" srcOrd="0" destOrd="0" presId="urn:microsoft.com/office/officeart/2005/8/layout/bProcess2"/>
    <dgm:cxn modelId="{DECBDFB6-EBA7-429A-B9D7-A352950B26B4}" type="presOf" srcId="{ABD86752-4106-4301-BFD2-18912F322076}" destId="{68AE5499-DACE-4FD3-9340-3A8D1FF9FA0F}" srcOrd="0" destOrd="0" presId="urn:microsoft.com/office/officeart/2005/8/layout/bProcess2"/>
    <dgm:cxn modelId="{A2D8FEA7-4080-4E4F-9984-4ADC6762DC2B}" type="presOf" srcId="{E19569C2-9604-450E-B306-7CD2B2532B2B}" destId="{44DB15EE-3EC3-4DBF-83F2-E983579C8985}" srcOrd="0" destOrd="0" presId="urn:microsoft.com/office/officeart/2005/8/layout/bProcess2"/>
    <dgm:cxn modelId="{9BD98F59-99E8-4877-A216-702228BE7327}" type="presOf" srcId="{CB2CB06E-7ADB-4A82-96FB-DE9AE1847017}" destId="{E2448398-3CF0-42F8-B190-9F9AA349A3D5}" srcOrd="0" destOrd="0" presId="urn:microsoft.com/office/officeart/2005/8/layout/bProcess2"/>
    <dgm:cxn modelId="{6DB41C4E-1C18-4E3A-9415-2D6D21213B69}" type="presOf" srcId="{02DB7BFC-37CA-4BD4-9B4A-53A2EA82F7EC}" destId="{7EE63F10-CB1A-4911-BF25-DD6865F4A154}" srcOrd="0" destOrd="0" presId="urn:microsoft.com/office/officeart/2005/8/layout/bProcess2"/>
    <dgm:cxn modelId="{FA10B78F-7D8B-4316-BDE6-7B2AFE0258DC}" srcId="{A5C4B0FF-F6D3-46D0-B34E-C43D9E8DDCD3}" destId="{8BE31D8A-4484-4458-9834-4353BB2A6BB8}" srcOrd="8" destOrd="0" parTransId="{56C0B9FA-7653-420D-A2BC-6C4327785FEF}" sibTransId="{877B035F-5072-476C-BA3B-2BB0EEEB49D6}"/>
    <dgm:cxn modelId="{555FAEDC-287E-4084-954B-79B6F09C3C58}" type="presOf" srcId="{856670D8-5C17-42C6-A8CC-FEA448E3BDEA}" destId="{74EDEFFA-880D-42B3-A26E-64E9A5DF2CCC}" srcOrd="0" destOrd="0" presId="urn:microsoft.com/office/officeart/2005/8/layout/bProcess2"/>
    <dgm:cxn modelId="{EE270890-B51D-489C-B79E-5BCEBFF88835}" type="presOf" srcId="{9B2D8C96-2B6D-4BC7-8D56-28143C84DB8F}" destId="{2E1862C1-E758-434A-A066-10F4243B1BFC}" srcOrd="0" destOrd="0" presId="urn:microsoft.com/office/officeart/2005/8/layout/bProcess2"/>
    <dgm:cxn modelId="{3603D4EC-941D-468F-ACC4-E2046E8B0687}" srcId="{A5C4B0FF-F6D3-46D0-B34E-C43D9E8DDCD3}" destId="{0D393239-E192-4D5E-8157-ED7549136200}" srcOrd="4" destOrd="0" parTransId="{03CA8BA6-EA96-4FF0-B372-E629077C70EA}" sibTransId="{2A3DCF1B-C977-493F-8D69-E7841EDB0262}"/>
    <dgm:cxn modelId="{06709DA0-B2EB-4364-8683-7BC4BF59D056}" type="presParOf" srcId="{D3574A4D-681A-4DC0-AA54-472271275FB7}" destId="{C222FED4-8402-4B55-BA09-74D8E686ED4C}" srcOrd="0" destOrd="0" presId="urn:microsoft.com/office/officeart/2005/8/layout/bProcess2"/>
    <dgm:cxn modelId="{141B6B5E-364C-484A-A11E-D396084BD1FC}" type="presParOf" srcId="{D3574A4D-681A-4DC0-AA54-472271275FB7}" destId="{DCE0C4FB-A725-40B2-B622-826BC9432AF4}" srcOrd="1" destOrd="0" presId="urn:microsoft.com/office/officeart/2005/8/layout/bProcess2"/>
    <dgm:cxn modelId="{AC9F0790-D404-4FA4-9408-13B9D20EB83F}" type="presParOf" srcId="{D3574A4D-681A-4DC0-AA54-472271275FB7}" destId="{89EAEEB8-02E4-43E8-904B-2CAA91288BB4}" srcOrd="2" destOrd="0" presId="urn:microsoft.com/office/officeart/2005/8/layout/bProcess2"/>
    <dgm:cxn modelId="{A9F84846-21E1-4783-87AC-53354A485756}" type="presParOf" srcId="{89EAEEB8-02E4-43E8-904B-2CAA91288BB4}" destId="{5297A366-E5D3-4972-BFE1-6C44B0BDE25F}" srcOrd="0" destOrd="0" presId="urn:microsoft.com/office/officeart/2005/8/layout/bProcess2"/>
    <dgm:cxn modelId="{9E7C9053-2251-4169-845C-585DC48A9CF6}" type="presParOf" srcId="{89EAEEB8-02E4-43E8-904B-2CAA91288BB4}" destId="{2995CA19-61A0-455C-84A1-4E6C68684155}" srcOrd="1" destOrd="0" presId="urn:microsoft.com/office/officeart/2005/8/layout/bProcess2"/>
    <dgm:cxn modelId="{AB6D4E2B-B326-42F2-B895-8D8F83BF6D3A}" type="presParOf" srcId="{D3574A4D-681A-4DC0-AA54-472271275FB7}" destId="{E2448398-3CF0-42F8-B190-9F9AA349A3D5}" srcOrd="3" destOrd="0" presId="urn:microsoft.com/office/officeart/2005/8/layout/bProcess2"/>
    <dgm:cxn modelId="{29B88873-47C5-4042-9AF9-6D27DD792386}" type="presParOf" srcId="{D3574A4D-681A-4DC0-AA54-472271275FB7}" destId="{41A66D92-7DB7-46D6-90DB-D39F86AAAB3E}" srcOrd="4" destOrd="0" presId="urn:microsoft.com/office/officeart/2005/8/layout/bProcess2"/>
    <dgm:cxn modelId="{4CC33996-2A4B-4EB2-9449-8C6F38DC77DF}" type="presParOf" srcId="{41A66D92-7DB7-46D6-90DB-D39F86AAAB3E}" destId="{A924F120-C928-4E2B-9CFF-8ED469A16A2A}" srcOrd="0" destOrd="0" presId="urn:microsoft.com/office/officeart/2005/8/layout/bProcess2"/>
    <dgm:cxn modelId="{70D6F826-7BB4-4CAA-96FC-333AC24FFFE5}" type="presParOf" srcId="{41A66D92-7DB7-46D6-90DB-D39F86AAAB3E}" destId="{1A3FCDD3-D553-4AE2-B6AB-15D902FF43DE}" srcOrd="1" destOrd="0" presId="urn:microsoft.com/office/officeart/2005/8/layout/bProcess2"/>
    <dgm:cxn modelId="{03529510-339F-4F23-97D0-A87FE8483D3B}" type="presParOf" srcId="{D3574A4D-681A-4DC0-AA54-472271275FB7}" destId="{44DB15EE-3EC3-4DBF-83F2-E983579C8985}" srcOrd="5" destOrd="0" presId="urn:microsoft.com/office/officeart/2005/8/layout/bProcess2"/>
    <dgm:cxn modelId="{6C6919C4-19DC-40A9-8AA3-9757E6AE9FA7}" type="presParOf" srcId="{D3574A4D-681A-4DC0-AA54-472271275FB7}" destId="{44B8E405-EB9A-46D3-9818-0D4FF3E13D7C}" srcOrd="6" destOrd="0" presId="urn:microsoft.com/office/officeart/2005/8/layout/bProcess2"/>
    <dgm:cxn modelId="{68F6D8D6-2556-4085-AE8C-7FE43AD7FAA0}" type="presParOf" srcId="{44B8E405-EB9A-46D3-9818-0D4FF3E13D7C}" destId="{1B83AD9F-4345-4543-B3A7-4ACB28010BCC}" srcOrd="0" destOrd="0" presId="urn:microsoft.com/office/officeart/2005/8/layout/bProcess2"/>
    <dgm:cxn modelId="{F6789B94-3FF7-4BBE-BB17-05E854C61282}" type="presParOf" srcId="{44B8E405-EB9A-46D3-9818-0D4FF3E13D7C}" destId="{7EE63F10-CB1A-4911-BF25-DD6865F4A154}" srcOrd="1" destOrd="0" presId="urn:microsoft.com/office/officeart/2005/8/layout/bProcess2"/>
    <dgm:cxn modelId="{1682A830-3AD8-47BA-8C95-8CCC74ACCDED}" type="presParOf" srcId="{D3574A4D-681A-4DC0-AA54-472271275FB7}" destId="{74EDEFFA-880D-42B3-A26E-64E9A5DF2CCC}" srcOrd="7" destOrd="0" presId="urn:microsoft.com/office/officeart/2005/8/layout/bProcess2"/>
    <dgm:cxn modelId="{825D8A59-6ED7-4CE0-A7DA-8D25256DE039}" type="presParOf" srcId="{D3574A4D-681A-4DC0-AA54-472271275FB7}" destId="{B627DEB4-A0AE-4168-95E1-4D174A2AE288}" srcOrd="8" destOrd="0" presId="urn:microsoft.com/office/officeart/2005/8/layout/bProcess2"/>
    <dgm:cxn modelId="{226AE4E6-7465-4596-A977-51FB3DC7F602}" type="presParOf" srcId="{B627DEB4-A0AE-4168-95E1-4D174A2AE288}" destId="{AF326ABF-6979-467C-840F-80CEF4F8794C}" srcOrd="0" destOrd="0" presId="urn:microsoft.com/office/officeart/2005/8/layout/bProcess2"/>
    <dgm:cxn modelId="{46CA04DD-4CD7-4F5D-B28C-972266A1D8B5}" type="presParOf" srcId="{B627DEB4-A0AE-4168-95E1-4D174A2AE288}" destId="{B9358684-D0C4-4CB0-8F3D-6FFE7B2AE2A5}" srcOrd="1" destOrd="0" presId="urn:microsoft.com/office/officeart/2005/8/layout/bProcess2"/>
    <dgm:cxn modelId="{8CD22943-E812-4606-900F-069A9F898824}" type="presParOf" srcId="{D3574A4D-681A-4DC0-AA54-472271275FB7}" destId="{F4FF847D-1030-407A-837D-B3DEA0492A36}" srcOrd="9" destOrd="0" presId="urn:microsoft.com/office/officeart/2005/8/layout/bProcess2"/>
    <dgm:cxn modelId="{24A65E17-5913-4952-BB5D-9590596013AE}" type="presParOf" srcId="{D3574A4D-681A-4DC0-AA54-472271275FB7}" destId="{6345A049-4609-4A3A-BE17-FA3361A27A47}" srcOrd="10" destOrd="0" presId="urn:microsoft.com/office/officeart/2005/8/layout/bProcess2"/>
    <dgm:cxn modelId="{F7FB0C45-1C9D-40DF-8A83-BEF54D5F2A2B}" type="presParOf" srcId="{6345A049-4609-4A3A-BE17-FA3361A27A47}" destId="{0B1690F6-648E-4FE2-A835-AAB76525DB30}" srcOrd="0" destOrd="0" presId="urn:microsoft.com/office/officeart/2005/8/layout/bProcess2"/>
    <dgm:cxn modelId="{13FDD18A-6C07-4C6B-BFC7-5FE959CF3F64}" type="presParOf" srcId="{6345A049-4609-4A3A-BE17-FA3361A27A47}" destId="{5BE1984B-8188-4F81-A4E3-66CF9201513A}" srcOrd="1" destOrd="0" presId="urn:microsoft.com/office/officeart/2005/8/layout/bProcess2"/>
    <dgm:cxn modelId="{83F6A47B-FEB5-457D-A2CB-DF745DF3075A}" type="presParOf" srcId="{D3574A4D-681A-4DC0-AA54-472271275FB7}" destId="{B566E0D0-C092-4969-BBE1-5C3631876720}" srcOrd="11" destOrd="0" presId="urn:microsoft.com/office/officeart/2005/8/layout/bProcess2"/>
    <dgm:cxn modelId="{F0F680BF-835F-4BCE-873A-8860CE77DE68}" type="presParOf" srcId="{D3574A4D-681A-4DC0-AA54-472271275FB7}" destId="{355B97E6-1D3C-4A1C-A41D-61C6795BD394}" srcOrd="12" destOrd="0" presId="urn:microsoft.com/office/officeart/2005/8/layout/bProcess2"/>
    <dgm:cxn modelId="{9F218C4D-BCC2-4DC7-A1CE-043A870E7DE0}" type="presParOf" srcId="{355B97E6-1D3C-4A1C-A41D-61C6795BD394}" destId="{73933016-01E2-4D9A-B4C8-B888D335546E}" srcOrd="0" destOrd="0" presId="urn:microsoft.com/office/officeart/2005/8/layout/bProcess2"/>
    <dgm:cxn modelId="{3D1AECF4-5D53-4B20-AC76-F806CC8DD8DE}" type="presParOf" srcId="{355B97E6-1D3C-4A1C-A41D-61C6795BD394}" destId="{776EBFC7-707D-4649-9049-76C549113546}" srcOrd="1" destOrd="0" presId="urn:microsoft.com/office/officeart/2005/8/layout/bProcess2"/>
    <dgm:cxn modelId="{52FC7F79-E584-45A8-984C-CCEBC1797D11}" type="presParOf" srcId="{D3574A4D-681A-4DC0-AA54-472271275FB7}" destId="{B4752FEF-7D3E-4BA5-A836-C1F46E660970}" srcOrd="13" destOrd="0" presId="urn:microsoft.com/office/officeart/2005/8/layout/bProcess2"/>
    <dgm:cxn modelId="{A86DA247-CD0F-4264-9878-70C8A801B7AE}" type="presParOf" srcId="{D3574A4D-681A-4DC0-AA54-472271275FB7}" destId="{9D5C063A-4BFE-404B-A7AD-0A9A77236DC5}" srcOrd="14" destOrd="0" presId="urn:microsoft.com/office/officeart/2005/8/layout/bProcess2"/>
    <dgm:cxn modelId="{3749873A-074E-4DB9-BC82-C88E1654182A}" type="presParOf" srcId="{9D5C063A-4BFE-404B-A7AD-0A9A77236DC5}" destId="{3C3B6EDF-ACC2-4355-94A6-55514CD0AE9C}" srcOrd="0" destOrd="0" presId="urn:microsoft.com/office/officeart/2005/8/layout/bProcess2"/>
    <dgm:cxn modelId="{22B11BBA-A905-4DF1-ADE3-F51BEDD050FB}" type="presParOf" srcId="{9D5C063A-4BFE-404B-A7AD-0A9A77236DC5}" destId="{2E1862C1-E758-434A-A066-10F4243B1BFC}" srcOrd="1" destOrd="0" presId="urn:microsoft.com/office/officeart/2005/8/layout/bProcess2"/>
    <dgm:cxn modelId="{B431F602-E711-43F5-BF71-2DF24D477B78}" type="presParOf" srcId="{D3574A4D-681A-4DC0-AA54-472271275FB7}" destId="{68AE5499-DACE-4FD3-9340-3A8D1FF9FA0F}" srcOrd="15" destOrd="0" presId="urn:microsoft.com/office/officeart/2005/8/layout/bProcess2"/>
    <dgm:cxn modelId="{D48345C6-9BB9-4A6E-BEA1-81260F4947F8}" type="presParOf" srcId="{D3574A4D-681A-4DC0-AA54-472271275FB7}" destId="{63F1DAE7-3A1B-4B55-B168-598D5DD500CD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4B0FF-F6D3-46D0-B34E-C43D9E8DDCD3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588EFD7-18F2-466C-B7BC-924C8C8D691E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Se identifica existencia de  déficit de aulas  más servicios sanitarios y circulación</a:t>
          </a:r>
          <a:endParaRPr lang="es-CO" sz="1800" b="1" dirty="0">
            <a:solidFill>
              <a:schemeClr val="tx1"/>
            </a:solidFill>
          </a:endParaRPr>
        </a:p>
      </dgm:t>
    </dgm:pt>
    <dgm:pt modelId="{363A2D01-1607-4D9A-9668-F6031EEBFA46}" type="parTrans" cxnId="{AE28C1C2-718E-43BE-846F-47A9E405CB5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B2CB06E-7ADB-4A82-96FB-DE9AE1847017}" type="sibTrans" cxnId="{AE28C1C2-718E-43BE-846F-47A9E405CB5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C476E98-5D5E-4202-A5A1-B2BB46F572EB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Se determina cumplimiento de área de predio</a:t>
          </a:r>
          <a:endParaRPr lang="es-CO" sz="1800" b="1" dirty="0">
            <a:solidFill>
              <a:schemeClr val="tx1"/>
            </a:solidFill>
          </a:endParaRPr>
        </a:p>
      </dgm:t>
    </dgm:pt>
    <dgm:pt modelId="{663D3D6F-4C9F-489A-A447-54E711F4E4AC}" type="parTrans" cxnId="{F04AEE9D-1563-4A04-8B26-99EA37ED60E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19569C2-9604-450E-B306-7CD2B2532B2B}" type="sibTrans" cxnId="{F04AEE9D-1563-4A04-8B26-99EA37ED60E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2DB7BFC-37CA-4BD4-9B4A-53A2EA82F7EC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Se determina área disponible de construcción dentro del predio</a:t>
          </a:r>
          <a:endParaRPr lang="es-CO" sz="1800" b="1" dirty="0">
            <a:solidFill>
              <a:schemeClr val="tx1"/>
            </a:solidFill>
          </a:endParaRPr>
        </a:p>
      </dgm:t>
    </dgm:pt>
    <dgm:pt modelId="{CE9454E8-0DA5-465B-AA9B-6B8AF9C3E331}" type="parTrans" cxnId="{73480243-15DB-4D0C-AEC6-F1056AFDFD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56670D8-5C17-42C6-A8CC-FEA448E3BDEA}" type="sibTrans" cxnId="{73480243-15DB-4D0C-AEC6-F1056AFDFDA0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D393239-E192-4D5E-8157-ED7549136200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 Se asigna el área disponible proporcional  a la necesidad de las unidades funcionales básicas</a:t>
          </a:r>
          <a:endParaRPr lang="es-CO" sz="1800" b="1" dirty="0">
            <a:solidFill>
              <a:schemeClr val="tx1"/>
            </a:solidFill>
          </a:endParaRPr>
        </a:p>
      </dgm:t>
    </dgm:pt>
    <dgm:pt modelId="{03CA8BA6-EA96-4FF0-B372-E629077C70EA}" type="parTrans" cxnId="{3603D4EC-941D-468F-ACC4-E2046E8B068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A3DCF1B-C977-493F-8D69-E7841EDB0262}" type="sibTrans" cxnId="{3603D4EC-941D-468F-ACC4-E2046E8B068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77C7113-2ECF-4F5A-9333-CF14DA061007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Si no se alcanza a cubrir la necesidad total se identifica área faltante</a:t>
          </a:r>
          <a:endParaRPr lang="es-CO" sz="1800" b="1" dirty="0">
            <a:solidFill>
              <a:schemeClr val="tx1"/>
            </a:solidFill>
          </a:endParaRPr>
        </a:p>
      </dgm:t>
    </dgm:pt>
    <dgm:pt modelId="{8885D13F-30E8-4DD3-8B72-C1E0761023AD}" type="parTrans" cxnId="{A7905753-DC9D-452A-B295-EABB8B1E876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71B5CB3-AFD9-48F7-B409-72BD8BF7EF16}" type="sibTrans" cxnId="{A7905753-DC9D-452A-B295-EABB8B1E876F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1A932BBF-A846-47C7-A964-85733BB05DCB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Se estima el costo de construcción de las unidades básicas en área disponible </a:t>
          </a:r>
          <a:endParaRPr lang="es-CO" sz="2000" b="1" dirty="0">
            <a:solidFill>
              <a:schemeClr val="bg1"/>
            </a:solidFill>
          </a:endParaRPr>
        </a:p>
      </dgm:t>
    </dgm:pt>
    <dgm:pt modelId="{F1E5D761-7582-4AC9-9058-3E6500387C3B}" type="parTrans" cxnId="{CA43C817-77EE-4427-B93C-72FF5BD202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CA5BDC0-883D-4609-A01C-B9CECC3F4AD7}" type="sibTrans" cxnId="{CA43C817-77EE-4427-B93C-72FF5BD202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C9E913-9544-479B-9424-4CBE1FDB5E56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Se asignan valores de construcción por tipo de unidad funcional</a:t>
          </a:r>
          <a:endParaRPr lang="es-CO" sz="1800" b="1" dirty="0">
            <a:solidFill>
              <a:schemeClr val="tx1"/>
            </a:solidFill>
          </a:endParaRPr>
        </a:p>
      </dgm:t>
    </dgm:pt>
    <dgm:pt modelId="{098F2B4C-200B-4F2F-8D8C-4069363B2514}" type="parTrans" cxnId="{D4D0F34E-27B8-4DE8-AC3E-9BE57C33EFB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79D75BCE-553B-4AC6-9B53-ADCCC53463E4}" type="sibTrans" cxnId="{D4D0F34E-27B8-4DE8-AC3E-9BE57C33EFB7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B2D8C96-2B6D-4BC7-8D56-28143C84DB8F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</a:rPr>
            <a:t>Se estima área de predio que se necesita y se calcula el costo del predio</a:t>
          </a:r>
          <a:endParaRPr lang="es-CO" sz="1800" b="1" dirty="0">
            <a:solidFill>
              <a:schemeClr val="tx1"/>
            </a:solidFill>
          </a:endParaRPr>
        </a:p>
      </dgm:t>
    </dgm:pt>
    <dgm:pt modelId="{1EDD3571-7A4A-4BFE-8F14-D2D81251CE43}" type="parTrans" cxnId="{4B5A88C5-A851-4807-8106-0762BE481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ABD86752-4106-4301-BFD2-18912F322076}" type="sibTrans" cxnId="{4B5A88C5-A851-4807-8106-0762BE481D0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BE31D8A-4484-4458-9834-4353BB2A6BB8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CO" sz="2000" b="1" dirty="0" smtClean="0">
              <a:solidFill>
                <a:schemeClr val="bg1"/>
              </a:solidFill>
            </a:rPr>
            <a:t>Se identifican costos de construcción en predio nuevo</a:t>
          </a:r>
          <a:endParaRPr lang="es-CO" sz="2000" b="1" dirty="0">
            <a:solidFill>
              <a:schemeClr val="bg1"/>
            </a:solidFill>
          </a:endParaRPr>
        </a:p>
      </dgm:t>
    </dgm:pt>
    <dgm:pt modelId="{56C0B9FA-7653-420D-A2BC-6C4327785FEF}" type="parTrans" cxnId="{FA10B78F-7D8B-4316-BDE6-7B2AFE0258D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77B035F-5072-476C-BA3B-2BB0EEEB49D6}" type="sibTrans" cxnId="{FA10B78F-7D8B-4316-BDE6-7B2AFE0258DC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21B2F54-577C-415A-AC8D-82D59D4C22C6}" type="pres">
      <dgm:prSet presAssocID="{A5C4B0FF-F6D3-46D0-B34E-C43D9E8DDC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9E063665-9DD2-4137-A95B-C8FF5D83FCBA}" type="pres">
      <dgm:prSet presAssocID="{B9C9E913-9544-479B-9424-4CBE1FDB5E56}" presName="compNode" presStyleCnt="0"/>
      <dgm:spPr/>
      <dgm:t>
        <a:bodyPr/>
        <a:lstStyle/>
        <a:p>
          <a:endParaRPr lang="es-CO"/>
        </a:p>
      </dgm:t>
    </dgm:pt>
    <dgm:pt modelId="{F046BB4E-99F5-4318-8A5F-BD69430FD54C}" type="pres">
      <dgm:prSet presAssocID="{B9C9E913-9544-479B-9424-4CBE1FDB5E56}" presName="dummyConnPt" presStyleCnt="0"/>
      <dgm:spPr/>
      <dgm:t>
        <a:bodyPr/>
        <a:lstStyle/>
        <a:p>
          <a:endParaRPr lang="es-CO"/>
        </a:p>
      </dgm:t>
    </dgm:pt>
    <dgm:pt modelId="{9860BF14-EE46-4E0F-880D-41273E9F45B0}" type="pres">
      <dgm:prSet presAssocID="{B9C9E913-9544-479B-9424-4CBE1FDB5E5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7BC4CF-CA59-44E1-B5A8-25F01C007064}" type="pres">
      <dgm:prSet presAssocID="{79D75BCE-553B-4AC6-9B53-ADCCC53463E4}" presName="sibTrans" presStyleLbl="bgSibTrans2D1" presStyleIdx="0" presStyleCnt="8"/>
      <dgm:spPr/>
      <dgm:t>
        <a:bodyPr/>
        <a:lstStyle/>
        <a:p>
          <a:endParaRPr lang="es-CO"/>
        </a:p>
      </dgm:t>
    </dgm:pt>
    <dgm:pt modelId="{DA1BD4FC-50B2-45FA-91C5-E7577344F262}" type="pres">
      <dgm:prSet presAssocID="{D588EFD7-18F2-466C-B7BC-924C8C8D691E}" presName="compNode" presStyleCnt="0"/>
      <dgm:spPr/>
      <dgm:t>
        <a:bodyPr/>
        <a:lstStyle/>
        <a:p>
          <a:endParaRPr lang="es-CO"/>
        </a:p>
      </dgm:t>
    </dgm:pt>
    <dgm:pt modelId="{C861B80E-0144-4874-8C17-F5E2CC3C4943}" type="pres">
      <dgm:prSet presAssocID="{D588EFD7-18F2-466C-B7BC-924C8C8D691E}" presName="dummyConnPt" presStyleCnt="0"/>
      <dgm:spPr/>
      <dgm:t>
        <a:bodyPr/>
        <a:lstStyle/>
        <a:p>
          <a:endParaRPr lang="es-CO"/>
        </a:p>
      </dgm:t>
    </dgm:pt>
    <dgm:pt modelId="{E3573D25-C0EA-4132-8CB5-0981DAE43DC1}" type="pres">
      <dgm:prSet presAssocID="{D588EFD7-18F2-466C-B7BC-924C8C8D691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E70644-6F29-4EBB-9EC1-A858CA695905}" type="pres">
      <dgm:prSet presAssocID="{CB2CB06E-7ADB-4A82-96FB-DE9AE1847017}" presName="sibTrans" presStyleLbl="bgSibTrans2D1" presStyleIdx="1" presStyleCnt="8"/>
      <dgm:spPr/>
      <dgm:t>
        <a:bodyPr/>
        <a:lstStyle/>
        <a:p>
          <a:endParaRPr lang="es-CO"/>
        </a:p>
      </dgm:t>
    </dgm:pt>
    <dgm:pt modelId="{A91EA42E-F1BD-4DAC-A60D-7DFE9DE950C2}" type="pres">
      <dgm:prSet presAssocID="{9C476E98-5D5E-4202-A5A1-B2BB46F572EB}" presName="compNode" presStyleCnt="0"/>
      <dgm:spPr/>
      <dgm:t>
        <a:bodyPr/>
        <a:lstStyle/>
        <a:p>
          <a:endParaRPr lang="es-CO"/>
        </a:p>
      </dgm:t>
    </dgm:pt>
    <dgm:pt modelId="{89F8F6CE-E521-4923-98D4-050BDF993BF2}" type="pres">
      <dgm:prSet presAssocID="{9C476E98-5D5E-4202-A5A1-B2BB46F572EB}" presName="dummyConnPt" presStyleCnt="0"/>
      <dgm:spPr/>
      <dgm:t>
        <a:bodyPr/>
        <a:lstStyle/>
        <a:p>
          <a:endParaRPr lang="es-CO"/>
        </a:p>
      </dgm:t>
    </dgm:pt>
    <dgm:pt modelId="{7CE87210-F5E9-4577-AA73-F2AE4FD3CB93}" type="pres">
      <dgm:prSet presAssocID="{9C476E98-5D5E-4202-A5A1-B2BB46F572E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458BE3-688B-41DE-8C6E-F31291F2E79E}" type="pres">
      <dgm:prSet presAssocID="{E19569C2-9604-450E-B306-7CD2B2532B2B}" presName="sibTrans" presStyleLbl="bgSibTrans2D1" presStyleIdx="2" presStyleCnt="8"/>
      <dgm:spPr/>
      <dgm:t>
        <a:bodyPr/>
        <a:lstStyle/>
        <a:p>
          <a:endParaRPr lang="es-CO"/>
        </a:p>
      </dgm:t>
    </dgm:pt>
    <dgm:pt modelId="{042DEB4C-C12E-4B30-8447-25F0E7E33CB8}" type="pres">
      <dgm:prSet presAssocID="{02DB7BFC-37CA-4BD4-9B4A-53A2EA82F7EC}" presName="compNode" presStyleCnt="0"/>
      <dgm:spPr/>
      <dgm:t>
        <a:bodyPr/>
        <a:lstStyle/>
        <a:p>
          <a:endParaRPr lang="es-CO"/>
        </a:p>
      </dgm:t>
    </dgm:pt>
    <dgm:pt modelId="{1E437B0F-DA86-477F-9B71-56C0B925947E}" type="pres">
      <dgm:prSet presAssocID="{02DB7BFC-37CA-4BD4-9B4A-53A2EA82F7EC}" presName="dummyConnPt" presStyleCnt="0"/>
      <dgm:spPr/>
      <dgm:t>
        <a:bodyPr/>
        <a:lstStyle/>
        <a:p>
          <a:endParaRPr lang="es-CO"/>
        </a:p>
      </dgm:t>
    </dgm:pt>
    <dgm:pt modelId="{CBBFF4C1-7865-417C-8663-604A4851FDCE}" type="pres">
      <dgm:prSet presAssocID="{02DB7BFC-37CA-4BD4-9B4A-53A2EA82F7E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C08B5F-BD38-4BDE-AE5E-A31E06A78108}" type="pres">
      <dgm:prSet presAssocID="{856670D8-5C17-42C6-A8CC-FEA448E3BDEA}" presName="sibTrans" presStyleLbl="bgSibTrans2D1" presStyleIdx="3" presStyleCnt="8"/>
      <dgm:spPr/>
      <dgm:t>
        <a:bodyPr/>
        <a:lstStyle/>
        <a:p>
          <a:endParaRPr lang="es-CO"/>
        </a:p>
      </dgm:t>
    </dgm:pt>
    <dgm:pt modelId="{6FD2F91D-C987-4CB9-B370-6045BA8A1549}" type="pres">
      <dgm:prSet presAssocID="{0D393239-E192-4D5E-8157-ED7549136200}" presName="compNode" presStyleCnt="0"/>
      <dgm:spPr/>
      <dgm:t>
        <a:bodyPr/>
        <a:lstStyle/>
        <a:p>
          <a:endParaRPr lang="es-CO"/>
        </a:p>
      </dgm:t>
    </dgm:pt>
    <dgm:pt modelId="{8E3DB7A4-AE09-47FB-B0A7-AA1980E10D30}" type="pres">
      <dgm:prSet presAssocID="{0D393239-E192-4D5E-8157-ED7549136200}" presName="dummyConnPt" presStyleCnt="0"/>
      <dgm:spPr/>
      <dgm:t>
        <a:bodyPr/>
        <a:lstStyle/>
        <a:p>
          <a:endParaRPr lang="es-CO"/>
        </a:p>
      </dgm:t>
    </dgm:pt>
    <dgm:pt modelId="{A6507A0B-E31F-408C-B8A2-7D966EA44502}" type="pres">
      <dgm:prSet presAssocID="{0D393239-E192-4D5E-8157-ED754913620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5F7A8D-AC32-4CBB-9549-46307C0A5851}" type="pres">
      <dgm:prSet presAssocID="{2A3DCF1B-C977-493F-8D69-E7841EDB0262}" presName="sibTrans" presStyleLbl="bgSibTrans2D1" presStyleIdx="4" presStyleCnt="8"/>
      <dgm:spPr/>
      <dgm:t>
        <a:bodyPr/>
        <a:lstStyle/>
        <a:p>
          <a:endParaRPr lang="es-CO"/>
        </a:p>
      </dgm:t>
    </dgm:pt>
    <dgm:pt modelId="{AEA8AF23-A0AF-4AAC-9EFF-0825196AE29D}" type="pres">
      <dgm:prSet presAssocID="{1A932BBF-A846-47C7-A964-85733BB05DCB}" presName="compNode" presStyleCnt="0"/>
      <dgm:spPr/>
      <dgm:t>
        <a:bodyPr/>
        <a:lstStyle/>
        <a:p>
          <a:endParaRPr lang="es-CO"/>
        </a:p>
      </dgm:t>
    </dgm:pt>
    <dgm:pt modelId="{B5964669-BCCE-4003-A4CF-47625C6B5D86}" type="pres">
      <dgm:prSet presAssocID="{1A932BBF-A846-47C7-A964-85733BB05DCB}" presName="dummyConnPt" presStyleCnt="0"/>
      <dgm:spPr/>
      <dgm:t>
        <a:bodyPr/>
        <a:lstStyle/>
        <a:p>
          <a:endParaRPr lang="es-CO"/>
        </a:p>
      </dgm:t>
    </dgm:pt>
    <dgm:pt modelId="{CD7515CA-F12D-417D-AABD-52AAB87B59F6}" type="pres">
      <dgm:prSet presAssocID="{1A932BBF-A846-47C7-A964-85733BB05DC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A39CC2-73AE-41D0-9EC1-569A69609F17}" type="pres">
      <dgm:prSet presAssocID="{ECA5BDC0-883D-4609-A01C-B9CECC3F4AD7}" presName="sibTrans" presStyleLbl="bgSibTrans2D1" presStyleIdx="5" presStyleCnt="8"/>
      <dgm:spPr/>
      <dgm:t>
        <a:bodyPr/>
        <a:lstStyle/>
        <a:p>
          <a:endParaRPr lang="es-CO"/>
        </a:p>
      </dgm:t>
    </dgm:pt>
    <dgm:pt modelId="{332844FE-8DCB-46C9-9E58-6B4DBA880E15}" type="pres">
      <dgm:prSet presAssocID="{077C7113-2ECF-4F5A-9333-CF14DA061007}" presName="compNode" presStyleCnt="0"/>
      <dgm:spPr/>
      <dgm:t>
        <a:bodyPr/>
        <a:lstStyle/>
        <a:p>
          <a:endParaRPr lang="es-CO"/>
        </a:p>
      </dgm:t>
    </dgm:pt>
    <dgm:pt modelId="{98BF4A10-D4C7-44E4-B9CC-DFEC9527D316}" type="pres">
      <dgm:prSet presAssocID="{077C7113-2ECF-4F5A-9333-CF14DA061007}" presName="dummyConnPt" presStyleCnt="0"/>
      <dgm:spPr/>
      <dgm:t>
        <a:bodyPr/>
        <a:lstStyle/>
        <a:p>
          <a:endParaRPr lang="es-CO"/>
        </a:p>
      </dgm:t>
    </dgm:pt>
    <dgm:pt modelId="{7B25B59A-96B8-4734-A3A7-B1329CF53C90}" type="pres">
      <dgm:prSet presAssocID="{077C7113-2ECF-4F5A-9333-CF14DA06100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232179-E19C-43A0-8C6B-B1E26E1C6A89}" type="pres">
      <dgm:prSet presAssocID="{871B5CB3-AFD9-48F7-B409-72BD8BF7EF16}" presName="sibTrans" presStyleLbl="bgSibTrans2D1" presStyleIdx="6" presStyleCnt="8"/>
      <dgm:spPr/>
      <dgm:t>
        <a:bodyPr/>
        <a:lstStyle/>
        <a:p>
          <a:endParaRPr lang="es-CO"/>
        </a:p>
      </dgm:t>
    </dgm:pt>
    <dgm:pt modelId="{8908D1D2-EFDE-4CA6-A234-CC907D06FD54}" type="pres">
      <dgm:prSet presAssocID="{9B2D8C96-2B6D-4BC7-8D56-28143C84DB8F}" presName="compNode" presStyleCnt="0"/>
      <dgm:spPr/>
      <dgm:t>
        <a:bodyPr/>
        <a:lstStyle/>
        <a:p>
          <a:endParaRPr lang="es-CO"/>
        </a:p>
      </dgm:t>
    </dgm:pt>
    <dgm:pt modelId="{4BDC7462-2E57-4FC6-8CB5-91BEB4C37D63}" type="pres">
      <dgm:prSet presAssocID="{9B2D8C96-2B6D-4BC7-8D56-28143C84DB8F}" presName="dummyConnPt" presStyleCnt="0"/>
      <dgm:spPr/>
      <dgm:t>
        <a:bodyPr/>
        <a:lstStyle/>
        <a:p>
          <a:endParaRPr lang="es-CO"/>
        </a:p>
      </dgm:t>
    </dgm:pt>
    <dgm:pt modelId="{9723E782-411F-4CD6-BDDA-6710F5F26A81}" type="pres">
      <dgm:prSet presAssocID="{9B2D8C96-2B6D-4BC7-8D56-28143C84DB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0AE747-D04C-4FBF-B719-776143ED8926}" type="pres">
      <dgm:prSet presAssocID="{ABD86752-4106-4301-BFD2-18912F322076}" presName="sibTrans" presStyleLbl="bgSibTrans2D1" presStyleIdx="7" presStyleCnt="8"/>
      <dgm:spPr/>
      <dgm:t>
        <a:bodyPr/>
        <a:lstStyle/>
        <a:p>
          <a:endParaRPr lang="es-CO"/>
        </a:p>
      </dgm:t>
    </dgm:pt>
    <dgm:pt modelId="{2A0C434A-724F-4DDC-AACE-3A3B69283390}" type="pres">
      <dgm:prSet presAssocID="{8BE31D8A-4484-4458-9834-4353BB2A6BB8}" presName="compNode" presStyleCnt="0"/>
      <dgm:spPr/>
      <dgm:t>
        <a:bodyPr/>
        <a:lstStyle/>
        <a:p>
          <a:endParaRPr lang="es-CO"/>
        </a:p>
      </dgm:t>
    </dgm:pt>
    <dgm:pt modelId="{B76107CC-5C11-4435-97B0-7337FA7D53B2}" type="pres">
      <dgm:prSet presAssocID="{8BE31D8A-4484-4458-9834-4353BB2A6BB8}" presName="dummyConnPt" presStyleCnt="0"/>
      <dgm:spPr/>
      <dgm:t>
        <a:bodyPr/>
        <a:lstStyle/>
        <a:p>
          <a:endParaRPr lang="es-CO"/>
        </a:p>
      </dgm:t>
    </dgm:pt>
    <dgm:pt modelId="{8604C5E9-237D-4293-A585-B9D9F18DADC2}" type="pres">
      <dgm:prSet presAssocID="{8BE31D8A-4484-4458-9834-4353BB2A6BB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519A34D-6F06-47C9-A528-789555306A91}" type="presOf" srcId="{ABD86752-4106-4301-BFD2-18912F322076}" destId="{C40AE747-D04C-4FBF-B719-776143ED8926}" srcOrd="0" destOrd="0" presId="urn:microsoft.com/office/officeart/2005/8/layout/bProcess4"/>
    <dgm:cxn modelId="{1F193D80-FB7B-42B6-BD60-82DD95092275}" type="presOf" srcId="{9B2D8C96-2B6D-4BC7-8D56-28143C84DB8F}" destId="{9723E782-411F-4CD6-BDDA-6710F5F26A81}" srcOrd="0" destOrd="0" presId="urn:microsoft.com/office/officeart/2005/8/layout/bProcess4"/>
    <dgm:cxn modelId="{3603D4EC-941D-468F-ACC4-E2046E8B0687}" srcId="{A5C4B0FF-F6D3-46D0-B34E-C43D9E8DDCD3}" destId="{0D393239-E192-4D5E-8157-ED7549136200}" srcOrd="4" destOrd="0" parTransId="{03CA8BA6-EA96-4FF0-B372-E629077C70EA}" sibTransId="{2A3DCF1B-C977-493F-8D69-E7841EDB0262}"/>
    <dgm:cxn modelId="{3CF4804E-95CE-4FF2-86EB-51E3B307AAD7}" type="presOf" srcId="{8BE31D8A-4484-4458-9834-4353BB2A6BB8}" destId="{8604C5E9-237D-4293-A585-B9D9F18DADC2}" srcOrd="0" destOrd="0" presId="urn:microsoft.com/office/officeart/2005/8/layout/bProcess4"/>
    <dgm:cxn modelId="{4B5A88C5-A851-4807-8106-0762BE481D02}" srcId="{A5C4B0FF-F6D3-46D0-B34E-C43D9E8DDCD3}" destId="{9B2D8C96-2B6D-4BC7-8D56-28143C84DB8F}" srcOrd="7" destOrd="0" parTransId="{1EDD3571-7A4A-4BFE-8F14-D2D81251CE43}" sibTransId="{ABD86752-4106-4301-BFD2-18912F322076}"/>
    <dgm:cxn modelId="{F5DFA80F-84B8-4C11-9FFA-F17C3880DF12}" type="presOf" srcId="{0D393239-E192-4D5E-8157-ED7549136200}" destId="{A6507A0B-E31F-408C-B8A2-7D966EA44502}" srcOrd="0" destOrd="0" presId="urn:microsoft.com/office/officeart/2005/8/layout/bProcess4"/>
    <dgm:cxn modelId="{45288449-5A49-4103-8FBE-93DA0ED0AF08}" type="presOf" srcId="{ECA5BDC0-883D-4609-A01C-B9CECC3F4AD7}" destId="{B8A39CC2-73AE-41D0-9EC1-569A69609F17}" srcOrd="0" destOrd="0" presId="urn:microsoft.com/office/officeart/2005/8/layout/bProcess4"/>
    <dgm:cxn modelId="{B3EE2613-1DD0-42A9-A48A-C1ADF1BE0600}" type="presOf" srcId="{D588EFD7-18F2-466C-B7BC-924C8C8D691E}" destId="{E3573D25-C0EA-4132-8CB5-0981DAE43DC1}" srcOrd="0" destOrd="0" presId="urn:microsoft.com/office/officeart/2005/8/layout/bProcess4"/>
    <dgm:cxn modelId="{1B2D7073-1EA6-465E-994A-EBBA09B3FB3E}" type="presOf" srcId="{856670D8-5C17-42C6-A8CC-FEA448E3BDEA}" destId="{37C08B5F-BD38-4BDE-AE5E-A31E06A78108}" srcOrd="0" destOrd="0" presId="urn:microsoft.com/office/officeart/2005/8/layout/bProcess4"/>
    <dgm:cxn modelId="{5CF1AD38-4005-463D-99E6-897924002163}" type="presOf" srcId="{B9C9E913-9544-479B-9424-4CBE1FDB5E56}" destId="{9860BF14-EE46-4E0F-880D-41273E9F45B0}" srcOrd="0" destOrd="0" presId="urn:microsoft.com/office/officeart/2005/8/layout/bProcess4"/>
    <dgm:cxn modelId="{D4D0F34E-27B8-4DE8-AC3E-9BE57C33EFB7}" srcId="{A5C4B0FF-F6D3-46D0-B34E-C43D9E8DDCD3}" destId="{B9C9E913-9544-479B-9424-4CBE1FDB5E56}" srcOrd="0" destOrd="0" parTransId="{098F2B4C-200B-4F2F-8D8C-4069363B2514}" sibTransId="{79D75BCE-553B-4AC6-9B53-ADCCC53463E4}"/>
    <dgm:cxn modelId="{9751A7DF-6E79-492C-A884-FB1CBBDEFFD0}" type="presOf" srcId="{CB2CB06E-7ADB-4A82-96FB-DE9AE1847017}" destId="{2AE70644-6F29-4EBB-9EC1-A858CA695905}" srcOrd="0" destOrd="0" presId="urn:microsoft.com/office/officeart/2005/8/layout/bProcess4"/>
    <dgm:cxn modelId="{A7905753-DC9D-452A-B295-EABB8B1E876F}" srcId="{A5C4B0FF-F6D3-46D0-B34E-C43D9E8DDCD3}" destId="{077C7113-2ECF-4F5A-9333-CF14DA061007}" srcOrd="6" destOrd="0" parTransId="{8885D13F-30E8-4DD3-8B72-C1E0761023AD}" sibTransId="{871B5CB3-AFD9-48F7-B409-72BD8BF7EF16}"/>
    <dgm:cxn modelId="{18D9D27C-A0AD-4E8C-BC5E-D85B71EE8EDB}" type="presOf" srcId="{9C476E98-5D5E-4202-A5A1-B2BB46F572EB}" destId="{7CE87210-F5E9-4577-AA73-F2AE4FD3CB93}" srcOrd="0" destOrd="0" presId="urn:microsoft.com/office/officeart/2005/8/layout/bProcess4"/>
    <dgm:cxn modelId="{EA006B5F-AE0C-4B6B-8B03-A2A2512132E8}" type="presOf" srcId="{2A3DCF1B-C977-493F-8D69-E7841EDB0262}" destId="{735F7A8D-AC32-4CBB-9549-46307C0A5851}" srcOrd="0" destOrd="0" presId="urn:microsoft.com/office/officeart/2005/8/layout/bProcess4"/>
    <dgm:cxn modelId="{625417CE-BCD4-4546-B9D7-726C63B4568C}" type="presOf" srcId="{1A932BBF-A846-47C7-A964-85733BB05DCB}" destId="{CD7515CA-F12D-417D-AABD-52AAB87B59F6}" srcOrd="0" destOrd="0" presId="urn:microsoft.com/office/officeart/2005/8/layout/bProcess4"/>
    <dgm:cxn modelId="{FA10B78F-7D8B-4316-BDE6-7B2AFE0258DC}" srcId="{A5C4B0FF-F6D3-46D0-B34E-C43D9E8DDCD3}" destId="{8BE31D8A-4484-4458-9834-4353BB2A6BB8}" srcOrd="8" destOrd="0" parTransId="{56C0B9FA-7653-420D-A2BC-6C4327785FEF}" sibTransId="{877B035F-5072-476C-BA3B-2BB0EEEB49D6}"/>
    <dgm:cxn modelId="{28A72F67-AD83-4B43-A541-C3F43A292691}" type="presOf" srcId="{79D75BCE-553B-4AC6-9B53-ADCCC53463E4}" destId="{837BC4CF-CA59-44E1-B5A8-25F01C007064}" srcOrd="0" destOrd="0" presId="urn:microsoft.com/office/officeart/2005/8/layout/bProcess4"/>
    <dgm:cxn modelId="{F8AB1386-A7F8-4437-9989-A04AEF64C312}" type="presOf" srcId="{077C7113-2ECF-4F5A-9333-CF14DA061007}" destId="{7B25B59A-96B8-4734-A3A7-B1329CF53C90}" srcOrd="0" destOrd="0" presId="urn:microsoft.com/office/officeart/2005/8/layout/bProcess4"/>
    <dgm:cxn modelId="{CA43C817-77EE-4427-B93C-72FF5BD20202}" srcId="{A5C4B0FF-F6D3-46D0-B34E-C43D9E8DDCD3}" destId="{1A932BBF-A846-47C7-A964-85733BB05DCB}" srcOrd="5" destOrd="0" parTransId="{F1E5D761-7582-4AC9-9058-3E6500387C3B}" sibTransId="{ECA5BDC0-883D-4609-A01C-B9CECC3F4AD7}"/>
    <dgm:cxn modelId="{C4DBBFE3-F717-41B1-9D7A-BB064330E085}" type="presOf" srcId="{871B5CB3-AFD9-48F7-B409-72BD8BF7EF16}" destId="{57232179-E19C-43A0-8C6B-B1E26E1C6A89}" srcOrd="0" destOrd="0" presId="urn:microsoft.com/office/officeart/2005/8/layout/bProcess4"/>
    <dgm:cxn modelId="{AE28C1C2-718E-43BE-846F-47A9E405CB50}" srcId="{A5C4B0FF-F6D3-46D0-B34E-C43D9E8DDCD3}" destId="{D588EFD7-18F2-466C-B7BC-924C8C8D691E}" srcOrd="1" destOrd="0" parTransId="{363A2D01-1607-4D9A-9668-F6031EEBFA46}" sibTransId="{CB2CB06E-7ADB-4A82-96FB-DE9AE1847017}"/>
    <dgm:cxn modelId="{F04AEE9D-1563-4A04-8B26-99EA37ED60EF}" srcId="{A5C4B0FF-F6D3-46D0-B34E-C43D9E8DDCD3}" destId="{9C476E98-5D5E-4202-A5A1-B2BB46F572EB}" srcOrd="2" destOrd="0" parTransId="{663D3D6F-4C9F-489A-A447-54E711F4E4AC}" sibTransId="{E19569C2-9604-450E-B306-7CD2B2532B2B}"/>
    <dgm:cxn modelId="{8724D152-6D2F-4DEF-AB49-74DD2392FE47}" type="presOf" srcId="{A5C4B0FF-F6D3-46D0-B34E-C43D9E8DDCD3}" destId="{C21B2F54-577C-415A-AC8D-82D59D4C22C6}" srcOrd="0" destOrd="0" presId="urn:microsoft.com/office/officeart/2005/8/layout/bProcess4"/>
    <dgm:cxn modelId="{1B72A640-AA90-4276-83B9-72C8D9FC249E}" type="presOf" srcId="{E19569C2-9604-450E-B306-7CD2B2532B2B}" destId="{54458BE3-688B-41DE-8C6E-F31291F2E79E}" srcOrd="0" destOrd="0" presId="urn:microsoft.com/office/officeart/2005/8/layout/bProcess4"/>
    <dgm:cxn modelId="{73480243-15DB-4D0C-AEC6-F1056AFDFDA0}" srcId="{A5C4B0FF-F6D3-46D0-B34E-C43D9E8DDCD3}" destId="{02DB7BFC-37CA-4BD4-9B4A-53A2EA82F7EC}" srcOrd="3" destOrd="0" parTransId="{CE9454E8-0DA5-465B-AA9B-6B8AF9C3E331}" sibTransId="{856670D8-5C17-42C6-A8CC-FEA448E3BDEA}"/>
    <dgm:cxn modelId="{72AC2518-A5F9-4D98-BD04-3D65879DA276}" type="presOf" srcId="{02DB7BFC-37CA-4BD4-9B4A-53A2EA82F7EC}" destId="{CBBFF4C1-7865-417C-8663-604A4851FDCE}" srcOrd="0" destOrd="0" presId="urn:microsoft.com/office/officeart/2005/8/layout/bProcess4"/>
    <dgm:cxn modelId="{EF49012C-A8AB-4F49-9DC0-EF42CFA8F09F}" type="presParOf" srcId="{C21B2F54-577C-415A-AC8D-82D59D4C22C6}" destId="{9E063665-9DD2-4137-A95B-C8FF5D83FCBA}" srcOrd="0" destOrd="0" presId="urn:microsoft.com/office/officeart/2005/8/layout/bProcess4"/>
    <dgm:cxn modelId="{4C68609F-510E-4E72-A4C4-0B265B2BE74E}" type="presParOf" srcId="{9E063665-9DD2-4137-A95B-C8FF5D83FCBA}" destId="{F046BB4E-99F5-4318-8A5F-BD69430FD54C}" srcOrd="0" destOrd="0" presId="urn:microsoft.com/office/officeart/2005/8/layout/bProcess4"/>
    <dgm:cxn modelId="{53F1E9D2-10ED-474D-A440-A6AC96088BF4}" type="presParOf" srcId="{9E063665-9DD2-4137-A95B-C8FF5D83FCBA}" destId="{9860BF14-EE46-4E0F-880D-41273E9F45B0}" srcOrd="1" destOrd="0" presId="urn:microsoft.com/office/officeart/2005/8/layout/bProcess4"/>
    <dgm:cxn modelId="{3BE49B81-A3D5-4801-A45A-F2E55A2EC520}" type="presParOf" srcId="{C21B2F54-577C-415A-AC8D-82D59D4C22C6}" destId="{837BC4CF-CA59-44E1-B5A8-25F01C007064}" srcOrd="1" destOrd="0" presId="urn:microsoft.com/office/officeart/2005/8/layout/bProcess4"/>
    <dgm:cxn modelId="{9A9B5146-2D56-4798-8CB9-2F37A6476A0D}" type="presParOf" srcId="{C21B2F54-577C-415A-AC8D-82D59D4C22C6}" destId="{DA1BD4FC-50B2-45FA-91C5-E7577344F262}" srcOrd="2" destOrd="0" presId="urn:microsoft.com/office/officeart/2005/8/layout/bProcess4"/>
    <dgm:cxn modelId="{2233BAD4-B73C-4537-BC50-C2D3A7ACADF6}" type="presParOf" srcId="{DA1BD4FC-50B2-45FA-91C5-E7577344F262}" destId="{C861B80E-0144-4874-8C17-F5E2CC3C4943}" srcOrd="0" destOrd="0" presId="urn:microsoft.com/office/officeart/2005/8/layout/bProcess4"/>
    <dgm:cxn modelId="{2243128F-DC54-48C1-84F2-02F3FD87EF70}" type="presParOf" srcId="{DA1BD4FC-50B2-45FA-91C5-E7577344F262}" destId="{E3573D25-C0EA-4132-8CB5-0981DAE43DC1}" srcOrd="1" destOrd="0" presId="urn:microsoft.com/office/officeart/2005/8/layout/bProcess4"/>
    <dgm:cxn modelId="{569DBC09-8B94-466B-8296-7C25CADBD2DF}" type="presParOf" srcId="{C21B2F54-577C-415A-AC8D-82D59D4C22C6}" destId="{2AE70644-6F29-4EBB-9EC1-A858CA695905}" srcOrd="3" destOrd="0" presId="urn:microsoft.com/office/officeart/2005/8/layout/bProcess4"/>
    <dgm:cxn modelId="{54EF0B1E-442E-489B-9E58-AC90F8BA8DB5}" type="presParOf" srcId="{C21B2F54-577C-415A-AC8D-82D59D4C22C6}" destId="{A91EA42E-F1BD-4DAC-A60D-7DFE9DE950C2}" srcOrd="4" destOrd="0" presId="urn:microsoft.com/office/officeart/2005/8/layout/bProcess4"/>
    <dgm:cxn modelId="{F35CC1F3-BB9D-4B90-BEB5-8C217C97BAAB}" type="presParOf" srcId="{A91EA42E-F1BD-4DAC-A60D-7DFE9DE950C2}" destId="{89F8F6CE-E521-4923-98D4-050BDF993BF2}" srcOrd="0" destOrd="0" presId="urn:microsoft.com/office/officeart/2005/8/layout/bProcess4"/>
    <dgm:cxn modelId="{A7CBB0A4-FACE-4F99-819A-51C3DF39E8EF}" type="presParOf" srcId="{A91EA42E-F1BD-4DAC-A60D-7DFE9DE950C2}" destId="{7CE87210-F5E9-4577-AA73-F2AE4FD3CB93}" srcOrd="1" destOrd="0" presId="urn:microsoft.com/office/officeart/2005/8/layout/bProcess4"/>
    <dgm:cxn modelId="{8EFAD205-BE81-4434-AC72-B64512D29410}" type="presParOf" srcId="{C21B2F54-577C-415A-AC8D-82D59D4C22C6}" destId="{54458BE3-688B-41DE-8C6E-F31291F2E79E}" srcOrd="5" destOrd="0" presId="urn:microsoft.com/office/officeart/2005/8/layout/bProcess4"/>
    <dgm:cxn modelId="{F508CD18-DD4D-4F9E-813E-DF5862316121}" type="presParOf" srcId="{C21B2F54-577C-415A-AC8D-82D59D4C22C6}" destId="{042DEB4C-C12E-4B30-8447-25F0E7E33CB8}" srcOrd="6" destOrd="0" presId="urn:microsoft.com/office/officeart/2005/8/layout/bProcess4"/>
    <dgm:cxn modelId="{1420950C-6793-4CFC-8B99-D05FB328910A}" type="presParOf" srcId="{042DEB4C-C12E-4B30-8447-25F0E7E33CB8}" destId="{1E437B0F-DA86-477F-9B71-56C0B925947E}" srcOrd="0" destOrd="0" presId="urn:microsoft.com/office/officeart/2005/8/layout/bProcess4"/>
    <dgm:cxn modelId="{2C094BF7-DEED-4D85-9902-CED828C71DE9}" type="presParOf" srcId="{042DEB4C-C12E-4B30-8447-25F0E7E33CB8}" destId="{CBBFF4C1-7865-417C-8663-604A4851FDCE}" srcOrd="1" destOrd="0" presId="urn:microsoft.com/office/officeart/2005/8/layout/bProcess4"/>
    <dgm:cxn modelId="{ECE0EE03-81D1-4F47-BFED-AD2898E10685}" type="presParOf" srcId="{C21B2F54-577C-415A-AC8D-82D59D4C22C6}" destId="{37C08B5F-BD38-4BDE-AE5E-A31E06A78108}" srcOrd="7" destOrd="0" presId="urn:microsoft.com/office/officeart/2005/8/layout/bProcess4"/>
    <dgm:cxn modelId="{9BC3FC26-04A9-4D36-AA7C-9706DF41A43A}" type="presParOf" srcId="{C21B2F54-577C-415A-AC8D-82D59D4C22C6}" destId="{6FD2F91D-C987-4CB9-B370-6045BA8A1549}" srcOrd="8" destOrd="0" presId="urn:microsoft.com/office/officeart/2005/8/layout/bProcess4"/>
    <dgm:cxn modelId="{20A006E5-80D8-4D6C-AEEA-8D76A7F7C071}" type="presParOf" srcId="{6FD2F91D-C987-4CB9-B370-6045BA8A1549}" destId="{8E3DB7A4-AE09-47FB-B0A7-AA1980E10D30}" srcOrd="0" destOrd="0" presId="urn:microsoft.com/office/officeart/2005/8/layout/bProcess4"/>
    <dgm:cxn modelId="{B004F23D-0787-47B5-B564-707468FB0087}" type="presParOf" srcId="{6FD2F91D-C987-4CB9-B370-6045BA8A1549}" destId="{A6507A0B-E31F-408C-B8A2-7D966EA44502}" srcOrd="1" destOrd="0" presId="urn:microsoft.com/office/officeart/2005/8/layout/bProcess4"/>
    <dgm:cxn modelId="{71036EC2-67DA-4D5E-B4BB-246622FB6B5B}" type="presParOf" srcId="{C21B2F54-577C-415A-AC8D-82D59D4C22C6}" destId="{735F7A8D-AC32-4CBB-9549-46307C0A5851}" srcOrd="9" destOrd="0" presId="urn:microsoft.com/office/officeart/2005/8/layout/bProcess4"/>
    <dgm:cxn modelId="{C04D2EA3-2A80-4182-8DEA-71DBDFF09DF8}" type="presParOf" srcId="{C21B2F54-577C-415A-AC8D-82D59D4C22C6}" destId="{AEA8AF23-A0AF-4AAC-9EFF-0825196AE29D}" srcOrd="10" destOrd="0" presId="urn:microsoft.com/office/officeart/2005/8/layout/bProcess4"/>
    <dgm:cxn modelId="{C6338A15-F8D0-4A16-B264-43ED2294F281}" type="presParOf" srcId="{AEA8AF23-A0AF-4AAC-9EFF-0825196AE29D}" destId="{B5964669-BCCE-4003-A4CF-47625C6B5D86}" srcOrd="0" destOrd="0" presId="urn:microsoft.com/office/officeart/2005/8/layout/bProcess4"/>
    <dgm:cxn modelId="{E980F895-FE7A-473E-84E5-5D69E5673508}" type="presParOf" srcId="{AEA8AF23-A0AF-4AAC-9EFF-0825196AE29D}" destId="{CD7515CA-F12D-417D-AABD-52AAB87B59F6}" srcOrd="1" destOrd="0" presId="urn:microsoft.com/office/officeart/2005/8/layout/bProcess4"/>
    <dgm:cxn modelId="{EE1C3042-0B09-4EF8-9B8B-628AC6B4BE12}" type="presParOf" srcId="{C21B2F54-577C-415A-AC8D-82D59D4C22C6}" destId="{B8A39CC2-73AE-41D0-9EC1-569A69609F17}" srcOrd="11" destOrd="0" presId="urn:microsoft.com/office/officeart/2005/8/layout/bProcess4"/>
    <dgm:cxn modelId="{AAC02484-586C-4BEE-B284-4AC91E61E6A8}" type="presParOf" srcId="{C21B2F54-577C-415A-AC8D-82D59D4C22C6}" destId="{332844FE-8DCB-46C9-9E58-6B4DBA880E15}" srcOrd="12" destOrd="0" presId="urn:microsoft.com/office/officeart/2005/8/layout/bProcess4"/>
    <dgm:cxn modelId="{F61E949B-210A-4FF9-94D5-819F045D8455}" type="presParOf" srcId="{332844FE-8DCB-46C9-9E58-6B4DBA880E15}" destId="{98BF4A10-D4C7-44E4-B9CC-DFEC9527D316}" srcOrd="0" destOrd="0" presId="urn:microsoft.com/office/officeart/2005/8/layout/bProcess4"/>
    <dgm:cxn modelId="{E4395E65-8897-4F5A-AD42-A6E73F7F12BA}" type="presParOf" srcId="{332844FE-8DCB-46C9-9E58-6B4DBA880E15}" destId="{7B25B59A-96B8-4734-A3A7-B1329CF53C90}" srcOrd="1" destOrd="0" presId="urn:microsoft.com/office/officeart/2005/8/layout/bProcess4"/>
    <dgm:cxn modelId="{CB38E531-7071-4D00-9DF7-885F887D38C1}" type="presParOf" srcId="{C21B2F54-577C-415A-AC8D-82D59D4C22C6}" destId="{57232179-E19C-43A0-8C6B-B1E26E1C6A89}" srcOrd="13" destOrd="0" presId="urn:microsoft.com/office/officeart/2005/8/layout/bProcess4"/>
    <dgm:cxn modelId="{094E7D1A-C9FC-4E99-9322-D1924030DDBB}" type="presParOf" srcId="{C21B2F54-577C-415A-AC8D-82D59D4C22C6}" destId="{8908D1D2-EFDE-4CA6-A234-CC907D06FD54}" srcOrd="14" destOrd="0" presId="urn:microsoft.com/office/officeart/2005/8/layout/bProcess4"/>
    <dgm:cxn modelId="{B80A17EF-9C6C-4524-AEFF-C64D9F1FD9FC}" type="presParOf" srcId="{8908D1D2-EFDE-4CA6-A234-CC907D06FD54}" destId="{4BDC7462-2E57-4FC6-8CB5-91BEB4C37D63}" srcOrd="0" destOrd="0" presId="urn:microsoft.com/office/officeart/2005/8/layout/bProcess4"/>
    <dgm:cxn modelId="{0D4EE650-C7A1-46E3-9C98-0869B5B1E830}" type="presParOf" srcId="{8908D1D2-EFDE-4CA6-A234-CC907D06FD54}" destId="{9723E782-411F-4CD6-BDDA-6710F5F26A81}" srcOrd="1" destOrd="0" presId="urn:microsoft.com/office/officeart/2005/8/layout/bProcess4"/>
    <dgm:cxn modelId="{D2BDD889-DD97-4B1E-B780-4A85A9C72306}" type="presParOf" srcId="{C21B2F54-577C-415A-AC8D-82D59D4C22C6}" destId="{C40AE747-D04C-4FBF-B719-776143ED8926}" srcOrd="15" destOrd="0" presId="urn:microsoft.com/office/officeart/2005/8/layout/bProcess4"/>
    <dgm:cxn modelId="{344FB7FC-DE14-4504-925B-DBB958F12A03}" type="presParOf" srcId="{C21B2F54-577C-415A-AC8D-82D59D4C22C6}" destId="{2A0C434A-724F-4DDC-AACE-3A3B69283390}" srcOrd="16" destOrd="0" presId="urn:microsoft.com/office/officeart/2005/8/layout/bProcess4"/>
    <dgm:cxn modelId="{7B9496C3-3514-4F3D-81BD-20E0DDDD6C7A}" type="presParOf" srcId="{2A0C434A-724F-4DDC-AACE-3A3B69283390}" destId="{B76107CC-5C11-4435-97B0-7337FA7D53B2}" srcOrd="0" destOrd="0" presId="urn:microsoft.com/office/officeart/2005/8/layout/bProcess4"/>
    <dgm:cxn modelId="{F1088134-8A99-42D8-B482-192C5772FA01}" type="presParOf" srcId="{2A0C434A-724F-4DDC-AACE-3A3B69283390}" destId="{8604C5E9-237D-4293-A585-B9D9F18DADC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8EA127-3107-41DA-87AE-6256D16DB1C6}" type="doc">
      <dgm:prSet loTypeId="urn:microsoft.com/office/officeart/2005/8/layout/process1" loCatId="process" qsTypeId="urn:microsoft.com/office/officeart/2005/8/quickstyle/simple3" qsCatId="simple" csTypeId="urn:microsoft.com/office/officeart/2005/8/colors/accent4_2" csCatId="accent4" phldr="1"/>
      <dgm:spPr/>
    </dgm:pt>
    <dgm:pt modelId="{0C399929-08CD-4ABC-BF38-64C13BE5D705}">
      <dgm:prSet phldrT="[Texto]"/>
      <dgm:spPr/>
      <dgm:t>
        <a:bodyPr/>
        <a:lstStyle/>
        <a:p>
          <a:r>
            <a:rPr lang="es-CO" dirty="0" smtClean="0"/>
            <a:t>Estima el costo del predio del área requerida</a:t>
          </a:r>
          <a:endParaRPr lang="es-CO" dirty="0"/>
        </a:p>
      </dgm:t>
    </dgm:pt>
    <dgm:pt modelId="{A7704711-FDD2-4888-BAF0-8A90503CF488}" type="parTrans" cxnId="{89CF5242-184F-4CCC-9695-FFE3F4E00DA9}">
      <dgm:prSet/>
      <dgm:spPr/>
      <dgm:t>
        <a:bodyPr/>
        <a:lstStyle/>
        <a:p>
          <a:endParaRPr lang="es-CO"/>
        </a:p>
      </dgm:t>
    </dgm:pt>
    <dgm:pt modelId="{807AFF9D-F5A1-49CA-8855-F1020BA6DBD5}" type="sibTrans" cxnId="{89CF5242-184F-4CCC-9695-FFE3F4E00DA9}">
      <dgm:prSet/>
      <dgm:spPr/>
      <dgm:t>
        <a:bodyPr/>
        <a:lstStyle/>
        <a:p>
          <a:endParaRPr lang="es-CO"/>
        </a:p>
      </dgm:t>
    </dgm:pt>
    <dgm:pt modelId="{CFFD96A2-D5EA-445F-B364-DAA43380538F}">
      <dgm:prSet phldrT="[Texto]"/>
      <dgm:spPr>
        <a:gradFill rotWithShape="0">
          <a:gsLst>
            <a:gs pos="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dirty="0" smtClean="0"/>
            <a:t>Estima el costo para aulas, servicios sanitarios,  circulaciones para el predio nuevo</a:t>
          </a:r>
          <a:endParaRPr lang="es-CO" dirty="0"/>
        </a:p>
      </dgm:t>
    </dgm:pt>
    <dgm:pt modelId="{FDC05A02-D6FC-4F07-8DD7-1BA8EAE9E70D}" type="parTrans" cxnId="{49D40856-6107-46F9-A145-0AA1A2EE3DF4}">
      <dgm:prSet/>
      <dgm:spPr/>
      <dgm:t>
        <a:bodyPr/>
        <a:lstStyle/>
        <a:p>
          <a:endParaRPr lang="es-CO"/>
        </a:p>
      </dgm:t>
    </dgm:pt>
    <dgm:pt modelId="{2E5944CE-0264-4797-8FF4-93CE5D281C73}" type="sibTrans" cxnId="{49D40856-6107-46F9-A145-0AA1A2EE3DF4}">
      <dgm:prSet/>
      <dgm:spPr/>
      <dgm:t>
        <a:bodyPr/>
        <a:lstStyle/>
        <a:p>
          <a:endParaRPr lang="es-CO"/>
        </a:p>
      </dgm:t>
    </dgm:pt>
    <dgm:pt modelId="{394455D8-9EBD-45C7-87E7-D6AD7534872C}" type="pres">
      <dgm:prSet presAssocID="{848EA127-3107-41DA-87AE-6256D16DB1C6}" presName="Name0" presStyleCnt="0">
        <dgm:presLayoutVars>
          <dgm:dir/>
          <dgm:resizeHandles val="exact"/>
        </dgm:presLayoutVars>
      </dgm:prSet>
      <dgm:spPr/>
    </dgm:pt>
    <dgm:pt modelId="{9BC1F955-C6F0-43B3-9B47-27E78B8AEEA5}" type="pres">
      <dgm:prSet presAssocID="{0C399929-08CD-4ABC-BF38-64C13BE5D7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371619-042E-4631-942C-CEE85E4DAB9C}" type="pres">
      <dgm:prSet presAssocID="{807AFF9D-F5A1-49CA-8855-F1020BA6DBD5}" presName="sibTrans" presStyleLbl="sibTrans2D1" presStyleIdx="0" presStyleCnt="1"/>
      <dgm:spPr/>
      <dgm:t>
        <a:bodyPr/>
        <a:lstStyle/>
        <a:p>
          <a:endParaRPr lang="es-CO"/>
        </a:p>
      </dgm:t>
    </dgm:pt>
    <dgm:pt modelId="{BD0B5B35-F1DA-49FF-819E-C8E99A175C13}" type="pres">
      <dgm:prSet presAssocID="{807AFF9D-F5A1-49CA-8855-F1020BA6DBD5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337723E-14C1-4933-AAB8-5A9A21BCD634}" type="pres">
      <dgm:prSet presAssocID="{CFFD96A2-D5EA-445F-B364-DAA4338053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9CF5242-184F-4CCC-9695-FFE3F4E00DA9}" srcId="{848EA127-3107-41DA-87AE-6256D16DB1C6}" destId="{0C399929-08CD-4ABC-BF38-64C13BE5D705}" srcOrd="0" destOrd="0" parTransId="{A7704711-FDD2-4888-BAF0-8A90503CF488}" sibTransId="{807AFF9D-F5A1-49CA-8855-F1020BA6DBD5}"/>
    <dgm:cxn modelId="{35FFC2D8-A22D-489F-AF24-D814464C5A7E}" type="presOf" srcId="{848EA127-3107-41DA-87AE-6256D16DB1C6}" destId="{394455D8-9EBD-45C7-87E7-D6AD7534872C}" srcOrd="0" destOrd="0" presId="urn:microsoft.com/office/officeart/2005/8/layout/process1"/>
    <dgm:cxn modelId="{F1A3FDB6-42E6-44E0-B625-EC19E79EE191}" type="presOf" srcId="{0C399929-08CD-4ABC-BF38-64C13BE5D705}" destId="{9BC1F955-C6F0-43B3-9B47-27E78B8AEEA5}" srcOrd="0" destOrd="0" presId="urn:microsoft.com/office/officeart/2005/8/layout/process1"/>
    <dgm:cxn modelId="{49D40856-6107-46F9-A145-0AA1A2EE3DF4}" srcId="{848EA127-3107-41DA-87AE-6256D16DB1C6}" destId="{CFFD96A2-D5EA-445F-B364-DAA43380538F}" srcOrd="1" destOrd="0" parTransId="{FDC05A02-D6FC-4F07-8DD7-1BA8EAE9E70D}" sibTransId="{2E5944CE-0264-4797-8FF4-93CE5D281C73}"/>
    <dgm:cxn modelId="{ED76DE57-A0A1-402C-8747-D1085327F5A7}" type="presOf" srcId="{CFFD96A2-D5EA-445F-B364-DAA43380538F}" destId="{3337723E-14C1-4933-AAB8-5A9A21BCD634}" srcOrd="0" destOrd="0" presId="urn:microsoft.com/office/officeart/2005/8/layout/process1"/>
    <dgm:cxn modelId="{882EF5A7-52C5-4693-96E6-B857BB974EE3}" type="presOf" srcId="{807AFF9D-F5A1-49CA-8855-F1020BA6DBD5}" destId="{BD0B5B35-F1DA-49FF-819E-C8E99A175C13}" srcOrd="1" destOrd="0" presId="urn:microsoft.com/office/officeart/2005/8/layout/process1"/>
    <dgm:cxn modelId="{2A91DFBB-53B1-4892-8F6B-19B86AABD18C}" type="presOf" srcId="{807AFF9D-F5A1-49CA-8855-F1020BA6DBD5}" destId="{90371619-042E-4631-942C-CEE85E4DAB9C}" srcOrd="0" destOrd="0" presId="urn:microsoft.com/office/officeart/2005/8/layout/process1"/>
    <dgm:cxn modelId="{BD9A7B8A-48D5-4253-9673-FE28394BED9D}" type="presParOf" srcId="{394455D8-9EBD-45C7-87E7-D6AD7534872C}" destId="{9BC1F955-C6F0-43B3-9B47-27E78B8AEEA5}" srcOrd="0" destOrd="0" presId="urn:microsoft.com/office/officeart/2005/8/layout/process1"/>
    <dgm:cxn modelId="{8BB21E4B-D605-461C-884C-F3DC680C9251}" type="presParOf" srcId="{394455D8-9EBD-45C7-87E7-D6AD7534872C}" destId="{90371619-042E-4631-942C-CEE85E4DAB9C}" srcOrd="1" destOrd="0" presId="urn:microsoft.com/office/officeart/2005/8/layout/process1"/>
    <dgm:cxn modelId="{DC89630E-DA45-4D9A-AE03-F90EEF3869C0}" type="presParOf" srcId="{90371619-042E-4631-942C-CEE85E4DAB9C}" destId="{BD0B5B35-F1DA-49FF-819E-C8E99A175C13}" srcOrd="0" destOrd="0" presId="urn:microsoft.com/office/officeart/2005/8/layout/process1"/>
    <dgm:cxn modelId="{9D7635AF-42BC-4A11-82A8-24807BB01C0D}" type="presParOf" srcId="{394455D8-9EBD-45C7-87E7-D6AD7534872C}" destId="{3337723E-14C1-4933-AAB8-5A9A21BCD6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C2689-888B-4002-B5D3-88C6817C1CF8}">
      <dsp:nvSpPr>
        <dsp:cNvPr id="0" name=""/>
        <dsp:cNvSpPr/>
      </dsp:nvSpPr>
      <dsp:spPr>
        <a:xfrm>
          <a:off x="0" y="0"/>
          <a:ext cx="8065827" cy="8605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>
              <a:solidFill>
                <a:schemeClr val="bg1"/>
              </a:solidFill>
            </a:rPr>
            <a:t>Antecedentes</a:t>
          </a:r>
          <a:endParaRPr lang="es-MX" sz="2400" kern="1200" dirty="0" smtClean="0">
            <a:solidFill>
              <a:schemeClr val="bg1"/>
            </a:solidFill>
          </a:endParaRPr>
        </a:p>
      </dsp:txBody>
      <dsp:txXfrm>
        <a:off x="1699225" y="0"/>
        <a:ext cx="6366601" cy="860598"/>
      </dsp:txXfrm>
    </dsp:sp>
    <dsp:sp modelId="{ABB49D04-F53A-43E9-8E6E-EA579BA16690}">
      <dsp:nvSpPr>
        <dsp:cNvPr id="0" name=""/>
        <dsp:cNvSpPr/>
      </dsp:nvSpPr>
      <dsp:spPr>
        <a:xfrm>
          <a:off x="606805" y="86059"/>
          <a:ext cx="571673" cy="688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2C3A8-A06A-4EDA-81CF-F929BC0CD5D1}">
      <dsp:nvSpPr>
        <dsp:cNvPr id="0" name=""/>
        <dsp:cNvSpPr/>
      </dsp:nvSpPr>
      <dsp:spPr>
        <a:xfrm>
          <a:off x="0" y="946658"/>
          <a:ext cx="8065827" cy="8605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Premisas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1699225" y="946658"/>
        <a:ext cx="6366601" cy="860598"/>
      </dsp:txXfrm>
    </dsp:sp>
    <dsp:sp modelId="{87798238-0B8C-4087-884A-1B0E882B7F05}">
      <dsp:nvSpPr>
        <dsp:cNvPr id="0" name=""/>
        <dsp:cNvSpPr/>
      </dsp:nvSpPr>
      <dsp:spPr>
        <a:xfrm>
          <a:off x="606805" y="1032718"/>
          <a:ext cx="571673" cy="688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2E26-82EA-4A3F-86B2-310A4A68470E}">
      <dsp:nvSpPr>
        <dsp:cNvPr id="0" name=""/>
        <dsp:cNvSpPr/>
      </dsp:nvSpPr>
      <dsp:spPr>
        <a:xfrm>
          <a:off x="0" y="1893317"/>
          <a:ext cx="8065827" cy="8605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	Objeto  de la Simulación de Costos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1699225" y="1893317"/>
        <a:ext cx="6366601" cy="860598"/>
      </dsp:txXfrm>
    </dsp:sp>
    <dsp:sp modelId="{72A3742D-B143-4E41-BA2D-8AA7F7D86D7B}">
      <dsp:nvSpPr>
        <dsp:cNvPr id="0" name=""/>
        <dsp:cNvSpPr/>
      </dsp:nvSpPr>
      <dsp:spPr>
        <a:xfrm>
          <a:off x="606805" y="1979377"/>
          <a:ext cx="571673" cy="688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47335-0B2C-4327-863A-6F43CEF3BBF8}">
      <dsp:nvSpPr>
        <dsp:cNvPr id="0" name=""/>
        <dsp:cNvSpPr/>
      </dsp:nvSpPr>
      <dsp:spPr>
        <a:xfrm>
          <a:off x="0" y="2849502"/>
          <a:ext cx="8065827" cy="78046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	Diagnóstico </a:t>
          </a:r>
        </a:p>
      </dsp:txBody>
      <dsp:txXfrm>
        <a:off x="1699225" y="2849502"/>
        <a:ext cx="6366601" cy="780468"/>
      </dsp:txXfrm>
    </dsp:sp>
    <dsp:sp modelId="{4D271C75-F5FF-4DE2-B5C0-B790A6BF97EF}">
      <dsp:nvSpPr>
        <dsp:cNvPr id="0" name=""/>
        <dsp:cNvSpPr/>
      </dsp:nvSpPr>
      <dsp:spPr>
        <a:xfrm>
          <a:off x="606805" y="2885970"/>
          <a:ext cx="571673" cy="688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34D2-4D63-40D2-8F40-B78B2B6AAC12}">
      <dsp:nvSpPr>
        <dsp:cNvPr id="0" name=""/>
        <dsp:cNvSpPr/>
      </dsp:nvSpPr>
      <dsp:spPr>
        <a:xfrm>
          <a:off x="0" y="3706504"/>
          <a:ext cx="8065827" cy="8605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Conclusión</a:t>
          </a:r>
        </a:p>
      </dsp:txBody>
      <dsp:txXfrm>
        <a:off x="1699225" y="3706504"/>
        <a:ext cx="6366601" cy="860598"/>
      </dsp:txXfrm>
    </dsp:sp>
    <dsp:sp modelId="{ED2910C9-E33A-44AB-92C3-FCAE1FAEFBC3}">
      <dsp:nvSpPr>
        <dsp:cNvPr id="0" name=""/>
        <dsp:cNvSpPr/>
      </dsp:nvSpPr>
      <dsp:spPr>
        <a:xfrm>
          <a:off x="606805" y="3792564"/>
          <a:ext cx="571673" cy="688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C154-B835-4409-AC37-50C315E6314E}">
      <dsp:nvSpPr>
        <dsp:cNvPr id="0" name=""/>
        <dsp:cNvSpPr/>
      </dsp:nvSpPr>
      <dsp:spPr>
        <a:xfrm>
          <a:off x="0" y="268"/>
          <a:ext cx="8113485" cy="10409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Se estiman costos para construcción de unidades funcionales nuevas </a:t>
          </a:r>
          <a:endParaRPr lang="es-CO" sz="2400" b="1" kern="1200" dirty="0">
            <a:effectLst/>
          </a:endParaRPr>
        </a:p>
      </dsp:txBody>
      <dsp:txXfrm>
        <a:off x="50813" y="51081"/>
        <a:ext cx="8011859" cy="939285"/>
      </dsp:txXfrm>
    </dsp:sp>
    <dsp:sp modelId="{4D464D87-E02B-4533-9DF7-8B298ABA92D7}">
      <dsp:nvSpPr>
        <dsp:cNvPr id="0" name=""/>
        <dsp:cNvSpPr/>
      </dsp:nvSpPr>
      <dsp:spPr>
        <a:xfrm>
          <a:off x="0" y="1052542"/>
          <a:ext cx="8113485" cy="1040911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Las unidades funcionales básicas son las aulas y los servicios sanitarios con su correspondiente área de circulación</a:t>
          </a:r>
          <a:endParaRPr lang="es-CO" sz="2400" b="1" kern="1200" dirty="0">
            <a:effectLst/>
          </a:endParaRPr>
        </a:p>
      </dsp:txBody>
      <dsp:txXfrm>
        <a:off x="50813" y="1103355"/>
        <a:ext cx="8011859" cy="939285"/>
      </dsp:txXfrm>
    </dsp:sp>
    <dsp:sp modelId="{06195427-B232-4D7D-BC61-BA8BD822473A}">
      <dsp:nvSpPr>
        <dsp:cNvPr id="0" name=""/>
        <dsp:cNvSpPr/>
      </dsp:nvSpPr>
      <dsp:spPr>
        <a:xfrm>
          <a:off x="0" y="2104816"/>
          <a:ext cx="8113485" cy="104091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Se basa en valores de construcción estandarizados por tipo de unidad funcional </a:t>
          </a:r>
          <a:endParaRPr lang="es-CO" sz="2400" b="1" kern="1200" dirty="0">
            <a:effectLst/>
          </a:endParaRPr>
        </a:p>
      </dsp:txBody>
      <dsp:txXfrm>
        <a:off x="50813" y="2155629"/>
        <a:ext cx="8011859" cy="939285"/>
      </dsp:txXfrm>
    </dsp:sp>
    <dsp:sp modelId="{7BE75876-11F4-4A39-A3DE-F37824FEF84F}">
      <dsp:nvSpPr>
        <dsp:cNvPr id="0" name=""/>
        <dsp:cNvSpPr/>
      </dsp:nvSpPr>
      <dsp:spPr>
        <a:xfrm>
          <a:off x="0" y="3157090"/>
          <a:ext cx="8113485" cy="104091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Establece la necesidad de área de unidades funcionales y la capacidad de construcción de cada predio optimizando la infraestructura existente</a:t>
          </a:r>
          <a:endParaRPr lang="es-CO" sz="1800" b="1" kern="1200" dirty="0">
            <a:effectLst/>
          </a:endParaRPr>
        </a:p>
      </dsp:txBody>
      <dsp:txXfrm>
        <a:off x="50813" y="3207903"/>
        <a:ext cx="8011859" cy="939285"/>
      </dsp:txXfrm>
    </dsp:sp>
    <dsp:sp modelId="{8581AC53-F6D5-4C10-BAB6-A4720AA29CBB}">
      <dsp:nvSpPr>
        <dsp:cNvPr id="0" name=""/>
        <dsp:cNvSpPr/>
      </dsp:nvSpPr>
      <dsp:spPr>
        <a:xfrm>
          <a:off x="0" y="4209364"/>
          <a:ext cx="8113485" cy="104091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Establece la necesidad de construcción nueva para cubrir necesidades en las condiciones actuales  </a:t>
          </a:r>
          <a:endParaRPr lang="es-CO" sz="1800" b="1" kern="1200" dirty="0">
            <a:effectLst/>
          </a:endParaRPr>
        </a:p>
      </dsp:txBody>
      <dsp:txXfrm>
        <a:off x="50813" y="4260177"/>
        <a:ext cx="8011859" cy="939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6E86A-A96F-4CB4-B1C6-96E4E99EF916}">
      <dsp:nvSpPr>
        <dsp:cNvPr id="0" name=""/>
        <dsp:cNvSpPr/>
      </dsp:nvSpPr>
      <dsp:spPr>
        <a:xfrm>
          <a:off x="6265" y="2864450"/>
          <a:ext cx="1641660" cy="1022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Escenarios</a:t>
          </a:r>
          <a:endParaRPr lang="es-CO" sz="2400" kern="1200" dirty="0"/>
        </a:p>
      </dsp:txBody>
      <dsp:txXfrm>
        <a:off x="36219" y="2894404"/>
        <a:ext cx="1581752" cy="962805"/>
      </dsp:txXfrm>
    </dsp:sp>
    <dsp:sp modelId="{BDAEEC4D-A563-4E77-A837-F2B7D0ECCBB5}">
      <dsp:nvSpPr>
        <dsp:cNvPr id="0" name=""/>
        <dsp:cNvSpPr/>
      </dsp:nvSpPr>
      <dsp:spPr>
        <a:xfrm rot="17525184">
          <a:off x="1224311" y="2733098"/>
          <a:ext cx="1357746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357746" y="136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/>
        </a:p>
      </dsp:txBody>
      <dsp:txXfrm>
        <a:off x="1869240" y="2712808"/>
        <a:ext cx="67887" cy="67887"/>
      </dsp:txXfrm>
    </dsp:sp>
    <dsp:sp modelId="{5511075D-0B95-4603-A195-CFBE137EC048}">
      <dsp:nvSpPr>
        <dsp:cNvPr id="0" name=""/>
        <dsp:cNvSpPr/>
      </dsp:nvSpPr>
      <dsp:spPr>
        <a:xfrm>
          <a:off x="2158443" y="1606338"/>
          <a:ext cx="1827405" cy="10227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Diagnóstico</a:t>
          </a:r>
          <a:endParaRPr lang="es-CO" sz="2400" kern="1200" dirty="0"/>
        </a:p>
      </dsp:txBody>
      <dsp:txXfrm>
        <a:off x="2188397" y="1636292"/>
        <a:ext cx="1767497" cy="962805"/>
      </dsp:txXfrm>
    </dsp:sp>
    <dsp:sp modelId="{64877963-1270-40AB-9CBB-6C28B6EC9FC4}">
      <dsp:nvSpPr>
        <dsp:cNvPr id="0" name=""/>
        <dsp:cNvSpPr/>
      </dsp:nvSpPr>
      <dsp:spPr>
        <a:xfrm rot="21488040">
          <a:off x="3985720" y="2096146"/>
          <a:ext cx="484941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484941" y="136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50" kern="1200"/>
        </a:p>
      </dsp:txBody>
      <dsp:txXfrm>
        <a:off x="4216068" y="2097676"/>
        <a:ext cx="24247" cy="24247"/>
      </dsp:txXfrm>
    </dsp:sp>
    <dsp:sp modelId="{36A69889-4DBB-4E7C-A44F-DE15D99ADA41}">
      <dsp:nvSpPr>
        <dsp:cNvPr id="0" name=""/>
        <dsp:cNvSpPr/>
      </dsp:nvSpPr>
      <dsp:spPr>
        <a:xfrm>
          <a:off x="4470533" y="1203768"/>
          <a:ext cx="3846549" cy="17962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Estima costos de construcción de nuevos espacios prioritarios con base en las necesidades de cumplimiento </a:t>
          </a:r>
          <a:endParaRPr lang="es-CO" sz="2400" kern="1200" dirty="0"/>
        </a:p>
      </dsp:txBody>
      <dsp:txXfrm>
        <a:off x="4523144" y="1256379"/>
        <a:ext cx="3741327" cy="1691052"/>
      </dsp:txXfrm>
    </dsp:sp>
    <dsp:sp modelId="{8BCC9F71-3D5A-43C8-A9F3-B6AFEF1E6C5C}">
      <dsp:nvSpPr>
        <dsp:cNvPr id="0" name=""/>
        <dsp:cNvSpPr/>
      </dsp:nvSpPr>
      <dsp:spPr>
        <a:xfrm rot="4112012">
          <a:off x="1205672" y="4011280"/>
          <a:ext cx="1395023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1395023" y="136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50" kern="1200"/>
        </a:p>
      </dsp:txBody>
      <dsp:txXfrm>
        <a:off x="1868309" y="3990058"/>
        <a:ext cx="69751" cy="69751"/>
      </dsp:txXfrm>
    </dsp:sp>
    <dsp:sp modelId="{B871A094-6363-4743-B25D-2B4B4DE22313}">
      <dsp:nvSpPr>
        <dsp:cNvPr id="0" name=""/>
        <dsp:cNvSpPr/>
      </dsp:nvSpPr>
      <dsp:spPr>
        <a:xfrm>
          <a:off x="2158443" y="4162704"/>
          <a:ext cx="1827405" cy="10227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Proyecciones</a:t>
          </a:r>
          <a:endParaRPr lang="es-CO" sz="2400" kern="1200" dirty="0"/>
        </a:p>
      </dsp:txBody>
      <dsp:txXfrm>
        <a:off x="2188397" y="4192658"/>
        <a:ext cx="1767497" cy="962805"/>
      </dsp:txXfrm>
    </dsp:sp>
    <dsp:sp modelId="{1FDC18AF-8765-4345-A0A4-6CCE84B6956F}">
      <dsp:nvSpPr>
        <dsp:cNvPr id="0" name=""/>
        <dsp:cNvSpPr/>
      </dsp:nvSpPr>
      <dsp:spPr>
        <a:xfrm rot="21537865">
          <a:off x="3985810" y="4656112"/>
          <a:ext cx="475332" cy="27307"/>
        </a:xfrm>
        <a:custGeom>
          <a:avLst/>
          <a:gdLst/>
          <a:ahLst/>
          <a:cxnLst/>
          <a:rect l="0" t="0" r="0" b="0"/>
          <a:pathLst>
            <a:path>
              <a:moveTo>
                <a:pt x="0" y="13653"/>
              </a:moveTo>
              <a:lnTo>
                <a:pt x="475332" y="136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4211593" y="4657882"/>
        <a:ext cx="23766" cy="23766"/>
      </dsp:txXfrm>
    </dsp:sp>
    <dsp:sp modelId="{F8F87387-5499-4062-BCA3-A969454254B8}">
      <dsp:nvSpPr>
        <dsp:cNvPr id="0" name=""/>
        <dsp:cNvSpPr/>
      </dsp:nvSpPr>
      <dsp:spPr>
        <a:xfrm>
          <a:off x="4461104" y="3777580"/>
          <a:ext cx="3846549" cy="17757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Estima costos de construcción de nuevos espacios priorizados por los países según las necesidades de cumplimiento </a:t>
          </a:r>
          <a:endParaRPr lang="es-CO" sz="2400" kern="1200" dirty="0"/>
        </a:p>
      </dsp:txBody>
      <dsp:txXfrm>
        <a:off x="4513115" y="3829591"/>
        <a:ext cx="3742527" cy="1671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FED4-8402-4B55-BA09-74D8E686ED4C}">
      <dsp:nvSpPr>
        <dsp:cNvPr id="0" name=""/>
        <dsp:cNvSpPr/>
      </dsp:nvSpPr>
      <dsp:spPr>
        <a:xfrm>
          <a:off x="1293961" y="3972"/>
          <a:ext cx="2017530" cy="20126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Se asignan valores de construcción por tipo de unidad funcional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1589421" y="298712"/>
        <a:ext cx="1426610" cy="1423129"/>
      </dsp:txXfrm>
    </dsp:sp>
    <dsp:sp modelId="{DCE0C4FB-A725-40B2-B622-826BC9432AF4}">
      <dsp:nvSpPr>
        <dsp:cNvPr id="0" name=""/>
        <dsp:cNvSpPr/>
      </dsp:nvSpPr>
      <dsp:spPr>
        <a:xfrm rot="10800000">
          <a:off x="2167897" y="2083266"/>
          <a:ext cx="269658" cy="3608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CA19-61A0-455C-84A1-4E6C68684155}">
      <dsp:nvSpPr>
        <dsp:cNvPr id="0" name=""/>
        <dsp:cNvSpPr/>
      </dsp:nvSpPr>
      <dsp:spPr>
        <a:xfrm>
          <a:off x="1402663" y="2496358"/>
          <a:ext cx="1800127" cy="1632368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Se identifica existencia de  déficit de aulas  más servicios sanitarios y circulación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1666285" y="2735413"/>
        <a:ext cx="1272883" cy="1154258"/>
      </dsp:txXfrm>
    </dsp:sp>
    <dsp:sp modelId="{E2448398-3CF0-42F8-B190-9F9AA349A3D5}">
      <dsp:nvSpPr>
        <dsp:cNvPr id="0" name=""/>
        <dsp:cNvSpPr/>
      </dsp:nvSpPr>
      <dsp:spPr>
        <a:xfrm rot="10800000">
          <a:off x="2167897" y="4195411"/>
          <a:ext cx="269658" cy="360800"/>
        </a:xfrm>
        <a:prstGeom prst="triangl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CDD3-D553-4AE2-B6AB-15D902FF43DE}">
      <dsp:nvSpPr>
        <dsp:cNvPr id="0" name=""/>
        <dsp:cNvSpPr/>
      </dsp:nvSpPr>
      <dsp:spPr>
        <a:xfrm>
          <a:off x="1402663" y="4608503"/>
          <a:ext cx="1800127" cy="163236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Se determina cumplimiento de área de predio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1666285" y="4847558"/>
        <a:ext cx="1272883" cy="1154258"/>
      </dsp:txXfrm>
    </dsp:sp>
    <dsp:sp modelId="{44DB15EE-3EC3-4DBF-83F2-E983579C8985}">
      <dsp:nvSpPr>
        <dsp:cNvPr id="0" name=""/>
        <dsp:cNvSpPr/>
      </dsp:nvSpPr>
      <dsp:spPr>
        <a:xfrm rot="5400000">
          <a:off x="3472206" y="5244287"/>
          <a:ext cx="269658" cy="360800"/>
        </a:xfrm>
        <a:prstGeom prst="triangl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63F10-CB1A-4911-BF25-DD6865F4A154}">
      <dsp:nvSpPr>
        <dsp:cNvPr id="0" name=""/>
        <dsp:cNvSpPr/>
      </dsp:nvSpPr>
      <dsp:spPr>
        <a:xfrm>
          <a:off x="3996887" y="4608503"/>
          <a:ext cx="1800127" cy="1632368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Se determina área disponible de construcción dentro del predio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260509" y="4847558"/>
        <a:ext cx="1272883" cy="1154258"/>
      </dsp:txXfrm>
    </dsp:sp>
    <dsp:sp modelId="{74EDEFFA-880D-42B3-A26E-64E9A5DF2CCC}">
      <dsp:nvSpPr>
        <dsp:cNvPr id="0" name=""/>
        <dsp:cNvSpPr/>
      </dsp:nvSpPr>
      <dsp:spPr>
        <a:xfrm>
          <a:off x="4762121" y="4181018"/>
          <a:ext cx="269658" cy="360800"/>
        </a:xfrm>
        <a:prstGeom prst="triangl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58684-D0C4-4CB0-8F3D-6FFE7B2AE2A5}">
      <dsp:nvSpPr>
        <dsp:cNvPr id="0" name=""/>
        <dsp:cNvSpPr/>
      </dsp:nvSpPr>
      <dsp:spPr>
        <a:xfrm>
          <a:off x="3996887" y="2496358"/>
          <a:ext cx="1800127" cy="163236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 Se asigna el área disponible proporcional  a la necesidad de las unidades funcionales básicas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260509" y="2735413"/>
        <a:ext cx="1272883" cy="1154258"/>
      </dsp:txXfrm>
    </dsp:sp>
    <dsp:sp modelId="{F4FF847D-1030-407A-837D-B3DEA0492A36}">
      <dsp:nvSpPr>
        <dsp:cNvPr id="0" name=""/>
        <dsp:cNvSpPr/>
      </dsp:nvSpPr>
      <dsp:spPr>
        <a:xfrm>
          <a:off x="4762121" y="2068873"/>
          <a:ext cx="269658" cy="360800"/>
        </a:xfrm>
        <a:prstGeom prst="triangl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1984B-8188-4F81-A4E3-66CF9201513A}">
      <dsp:nvSpPr>
        <dsp:cNvPr id="0" name=""/>
        <dsp:cNvSpPr/>
      </dsp:nvSpPr>
      <dsp:spPr>
        <a:xfrm>
          <a:off x="3996887" y="384213"/>
          <a:ext cx="1800127" cy="1632368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Se estima el costo de construcción de las unidades básicas 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260509" y="623268"/>
        <a:ext cx="1272883" cy="1154258"/>
      </dsp:txXfrm>
    </dsp:sp>
    <dsp:sp modelId="{B566E0D0-C092-4969-BBE1-5C3631876720}">
      <dsp:nvSpPr>
        <dsp:cNvPr id="0" name=""/>
        <dsp:cNvSpPr/>
      </dsp:nvSpPr>
      <dsp:spPr>
        <a:xfrm rot="5400000">
          <a:off x="6102362" y="1019997"/>
          <a:ext cx="269658" cy="360800"/>
        </a:xfrm>
        <a:prstGeom prst="triangl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EBFC7-707D-4649-9049-76C549113546}">
      <dsp:nvSpPr>
        <dsp:cNvPr id="0" name=""/>
        <dsp:cNvSpPr/>
      </dsp:nvSpPr>
      <dsp:spPr>
        <a:xfrm>
          <a:off x="6662975" y="384213"/>
          <a:ext cx="1800127" cy="163236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Si no se alcanza a cubrir la necesidad total se identifica área faltante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6926597" y="623268"/>
        <a:ext cx="1272883" cy="1154258"/>
      </dsp:txXfrm>
    </dsp:sp>
    <dsp:sp modelId="{B4752FEF-7D3E-4BA5-A836-C1F46E660970}">
      <dsp:nvSpPr>
        <dsp:cNvPr id="0" name=""/>
        <dsp:cNvSpPr/>
      </dsp:nvSpPr>
      <dsp:spPr>
        <a:xfrm rot="10800000">
          <a:off x="7428210" y="2083266"/>
          <a:ext cx="269658" cy="360800"/>
        </a:xfrm>
        <a:prstGeom prst="triangl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862C1-E758-434A-A066-10F4243B1BFC}">
      <dsp:nvSpPr>
        <dsp:cNvPr id="0" name=""/>
        <dsp:cNvSpPr/>
      </dsp:nvSpPr>
      <dsp:spPr>
        <a:xfrm>
          <a:off x="6662975" y="2496358"/>
          <a:ext cx="1800127" cy="1632368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Se estima área de predio que se necesita y se calcula el costo del predio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6926597" y="2735413"/>
        <a:ext cx="1272883" cy="1154258"/>
      </dsp:txXfrm>
    </dsp:sp>
    <dsp:sp modelId="{68AE5499-DACE-4FD3-9340-3A8D1FF9FA0F}">
      <dsp:nvSpPr>
        <dsp:cNvPr id="0" name=""/>
        <dsp:cNvSpPr/>
      </dsp:nvSpPr>
      <dsp:spPr>
        <a:xfrm rot="10800000">
          <a:off x="7428210" y="4195411"/>
          <a:ext cx="269658" cy="360800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1DAE7-3A1B-4B55-B168-598D5DD500CD}">
      <dsp:nvSpPr>
        <dsp:cNvPr id="0" name=""/>
        <dsp:cNvSpPr/>
      </dsp:nvSpPr>
      <dsp:spPr>
        <a:xfrm>
          <a:off x="6482410" y="4608503"/>
          <a:ext cx="2161258" cy="201260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Se identifican costos de construcción en predio nuevo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798919" y="4903243"/>
        <a:ext cx="1528240" cy="142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BC4CF-CA59-44E1-B5A8-25F01C007064}">
      <dsp:nvSpPr>
        <dsp:cNvPr id="0" name=""/>
        <dsp:cNvSpPr/>
      </dsp:nvSpPr>
      <dsp:spPr>
        <a:xfrm rot="5400000">
          <a:off x="-403646" y="1598733"/>
          <a:ext cx="1781056" cy="2149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0BF14-EE46-4E0F-880D-41273E9F45B0}">
      <dsp:nvSpPr>
        <dsp:cNvPr id="0" name=""/>
        <dsp:cNvSpPr/>
      </dsp:nvSpPr>
      <dsp:spPr>
        <a:xfrm>
          <a:off x="4399" y="459594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Se asignan valores de construcción por tipo de unidad funcional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6362" y="501557"/>
        <a:ext cx="2303918" cy="1348780"/>
      </dsp:txXfrm>
    </dsp:sp>
    <dsp:sp modelId="{2AE70644-6F29-4EBB-9EC1-A858CA695905}">
      <dsp:nvSpPr>
        <dsp:cNvPr id="0" name=""/>
        <dsp:cNvSpPr/>
      </dsp:nvSpPr>
      <dsp:spPr>
        <a:xfrm rot="5400000">
          <a:off x="-403646" y="3389616"/>
          <a:ext cx="1781056" cy="214905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3D25-C0EA-4132-8CB5-0981DAE43DC1}">
      <dsp:nvSpPr>
        <dsp:cNvPr id="0" name=""/>
        <dsp:cNvSpPr/>
      </dsp:nvSpPr>
      <dsp:spPr>
        <a:xfrm>
          <a:off x="4399" y="2250477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Se identifica existencia de  déficit de aulas  más servicios sanitarios y circulación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6362" y="2292440"/>
        <a:ext cx="2303918" cy="1348780"/>
      </dsp:txXfrm>
    </dsp:sp>
    <dsp:sp modelId="{54458BE3-688B-41DE-8C6E-F31291F2E79E}">
      <dsp:nvSpPr>
        <dsp:cNvPr id="0" name=""/>
        <dsp:cNvSpPr/>
      </dsp:nvSpPr>
      <dsp:spPr>
        <a:xfrm>
          <a:off x="491794" y="4285057"/>
          <a:ext cx="3166006" cy="214905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87210-F5E9-4577-AA73-F2AE4FD3CB93}">
      <dsp:nvSpPr>
        <dsp:cNvPr id="0" name=""/>
        <dsp:cNvSpPr/>
      </dsp:nvSpPr>
      <dsp:spPr>
        <a:xfrm>
          <a:off x="4399" y="4041360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Se determina cumplimiento de área de predio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6362" y="4083323"/>
        <a:ext cx="2303918" cy="1348780"/>
      </dsp:txXfrm>
    </dsp:sp>
    <dsp:sp modelId="{37C08B5F-BD38-4BDE-AE5E-A31E06A78108}">
      <dsp:nvSpPr>
        <dsp:cNvPr id="0" name=""/>
        <dsp:cNvSpPr/>
      </dsp:nvSpPr>
      <dsp:spPr>
        <a:xfrm rot="16200000">
          <a:off x="2772185" y="3389616"/>
          <a:ext cx="1781056" cy="214905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FF4C1-7865-417C-8663-604A4851FDCE}">
      <dsp:nvSpPr>
        <dsp:cNvPr id="0" name=""/>
        <dsp:cNvSpPr/>
      </dsp:nvSpPr>
      <dsp:spPr>
        <a:xfrm>
          <a:off x="3180232" y="4041360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Se determina área disponible de construcción dentro del predio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3222195" y="4083323"/>
        <a:ext cx="2303918" cy="1348780"/>
      </dsp:txXfrm>
    </dsp:sp>
    <dsp:sp modelId="{735F7A8D-AC32-4CBB-9549-46307C0A5851}">
      <dsp:nvSpPr>
        <dsp:cNvPr id="0" name=""/>
        <dsp:cNvSpPr/>
      </dsp:nvSpPr>
      <dsp:spPr>
        <a:xfrm rot="16200000">
          <a:off x="2772185" y="1598733"/>
          <a:ext cx="1781056" cy="214905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07A0B-E31F-408C-B8A2-7D966EA44502}">
      <dsp:nvSpPr>
        <dsp:cNvPr id="0" name=""/>
        <dsp:cNvSpPr/>
      </dsp:nvSpPr>
      <dsp:spPr>
        <a:xfrm>
          <a:off x="3180232" y="2250477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 Se asigna el área disponible proporcional  a la necesidad de las unidades funcionales básicas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3222195" y="2292440"/>
        <a:ext cx="2303918" cy="1348780"/>
      </dsp:txXfrm>
    </dsp:sp>
    <dsp:sp modelId="{B8A39CC2-73AE-41D0-9EC1-569A69609F17}">
      <dsp:nvSpPr>
        <dsp:cNvPr id="0" name=""/>
        <dsp:cNvSpPr/>
      </dsp:nvSpPr>
      <dsp:spPr>
        <a:xfrm>
          <a:off x="3667627" y="703291"/>
          <a:ext cx="3166006" cy="214905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515CA-F12D-417D-AABD-52AAB87B59F6}">
      <dsp:nvSpPr>
        <dsp:cNvPr id="0" name=""/>
        <dsp:cNvSpPr/>
      </dsp:nvSpPr>
      <dsp:spPr>
        <a:xfrm>
          <a:off x="3180232" y="459594"/>
          <a:ext cx="2387844" cy="143270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Se estima el costo de construcción de las unidades básicas en área disponible </a:t>
          </a:r>
          <a:endParaRPr lang="es-CO" sz="2000" b="1" kern="1200" dirty="0">
            <a:solidFill>
              <a:schemeClr val="bg1"/>
            </a:solidFill>
          </a:endParaRPr>
        </a:p>
      </dsp:txBody>
      <dsp:txXfrm>
        <a:off x="3222195" y="501557"/>
        <a:ext cx="2303918" cy="1348780"/>
      </dsp:txXfrm>
    </dsp:sp>
    <dsp:sp modelId="{57232179-E19C-43A0-8C6B-B1E26E1C6A89}">
      <dsp:nvSpPr>
        <dsp:cNvPr id="0" name=""/>
        <dsp:cNvSpPr/>
      </dsp:nvSpPr>
      <dsp:spPr>
        <a:xfrm rot="5400000">
          <a:off x="5948018" y="1598733"/>
          <a:ext cx="1781056" cy="214905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5B59A-96B8-4734-A3A7-B1329CF53C90}">
      <dsp:nvSpPr>
        <dsp:cNvPr id="0" name=""/>
        <dsp:cNvSpPr/>
      </dsp:nvSpPr>
      <dsp:spPr>
        <a:xfrm>
          <a:off x="6356065" y="459594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Si no se alcanza a cubrir la necesidad total se identifica área faltante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6398028" y="501557"/>
        <a:ext cx="2303918" cy="1348780"/>
      </dsp:txXfrm>
    </dsp:sp>
    <dsp:sp modelId="{C40AE747-D04C-4FBF-B719-776143ED8926}">
      <dsp:nvSpPr>
        <dsp:cNvPr id="0" name=""/>
        <dsp:cNvSpPr/>
      </dsp:nvSpPr>
      <dsp:spPr>
        <a:xfrm rot="5400000">
          <a:off x="5948018" y="3389616"/>
          <a:ext cx="1781056" cy="2149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3E782-411F-4CD6-BDDA-6710F5F26A81}">
      <dsp:nvSpPr>
        <dsp:cNvPr id="0" name=""/>
        <dsp:cNvSpPr/>
      </dsp:nvSpPr>
      <dsp:spPr>
        <a:xfrm>
          <a:off x="6356065" y="2250477"/>
          <a:ext cx="2387844" cy="1432706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Se estima área de predio que se necesita y se calcula el costo del predio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6398028" y="2292440"/>
        <a:ext cx="2303918" cy="1348780"/>
      </dsp:txXfrm>
    </dsp:sp>
    <dsp:sp modelId="{8604C5E9-237D-4293-A585-B9D9F18DADC2}">
      <dsp:nvSpPr>
        <dsp:cNvPr id="0" name=""/>
        <dsp:cNvSpPr/>
      </dsp:nvSpPr>
      <dsp:spPr>
        <a:xfrm>
          <a:off x="6356065" y="4041360"/>
          <a:ext cx="2387844" cy="143270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Se identifican costos de construcción en predio nuevo</a:t>
          </a:r>
          <a:endParaRPr lang="es-CO" sz="2000" b="1" kern="1200" dirty="0">
            <a:solidFill>
              <a:schemeClr val="bg1"/>
            </a:solidFill>
          </a:endParaRPr>
        </a:p>
      </dsp:txBody>
      <dsp:txXfrm>
        <a:off x="6398028" y="4083323"/>
        <a:ext cx="2303918" cy="1348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F955-C6F0-43B3-9B47-27E78B8AEEA5}">
      <dsp:nvSpPr>
        <dsp:cNvPr id="0" name=""/>
        <dsp:cNvSpPr/>
      </dsp:nvSpPr>
      <dsp:spPr>
        <a:xfrm>
          <a:off x="1190" y="1012300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Estima el costo del predio del área requerida</a:t>
          </a:r>
          <a:endParaRPr lang="es-CO" sz="1800" kern="1200" dirty="0"/>
        </a:p>
      </dsp:txBody>
      <dsp:txXfrm>
        <a:off x="45809" y="1056919"/>
        <a:ext cx="2449769" cy="1434166"/>
      </dsp:txXfrm>
    </dsp:sp>
    <dsp:sp modelId="{90371619-042E-4631-942C-CEE85E4DAB9C}">
      <dsp:nvSpPr>
        <dsp:cNvPr id="0" name=""/>
        <dsp:cNvSpPr/>
      </dsp:nvSpPr>
      <dsp:spPr>
        <a:xfrm>
          <a:off x="2794099" y="1459165"/>
          <a:ext cx="538269" cy="629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2794099" y="1585100"/>
        <a:ext cx="376788" cy="377803"/>
      </dsp:txXfrm>
    </dsp:sp>
    <dsp:sp modelId="{3337723E-14C1-4933-AAB8-5A9A21BCD634}">
      <dsp:nvSpPr>
        <dsp:cNvPr id="0" name=""/>
        <dsp:cNvSpPr/>
      </dsp:nvSpPr>
      <dsp:spPr>
        <a:xfrm>
          <a:off x="3555801" y="1012300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9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Estima el costo para aulas, servicios sanitarios,  circulaciones para el predio nuevo</a:t>
          </a:r>
          <a:endParaRPr lang="es-CO" sz="1800" kern="1200" dirty="0"/>
        </a:p>
      </dsp:txBody>
      <dsp:txXfrm>
        <a:off x="3600420" y="1056919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C7F3-A104-4E0C-A010-7FED1F500A2B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92AE-8B56-4E44-B97C-D92260DE10FD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07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0FFEE-39AB-4A9C-B56A-8A0FF656AF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5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3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3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29.gif"/><Relationship Id="rId10" Type="http://schemas.microsoft.com/office/2007/relationships/diagramDrawing" Target="../diagrams/drawing6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javendaño\Desktop\INDICADORES_DE_GESTIÓN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99560" y="2427936"/>
            <a:ext cx="5044440" cy="2433623"/>
          </a:xfrm>
          <a:prstGeom prst="rect">
            <a:avLst/>
          </a:prstGeom>
          <a:solidFill>
            <a:srgbClr val="003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4462818" y="2493673"/>
            <a:ext cx="468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j-lt"/>
              </a:rPr>
              <a:t>Aprendizaje en las Escuelas del Siglo XXI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60317" y="3628711"/>
            <a:ext cx="446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Simulación de Costos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489" y="6270346"/>
            <a:ext cx="64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Barranquilla, Abril de 2014</a:t>
            </a:r>
            <a:endParaRPr lang="es-MX" dirty="0"/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5" b="27099"/>
          <a:stretch/>
        </p:blipFill>
        <p:spPr>
          <a:xfrm>
            <a:off x="5854890" y="6271608"/>
            <a:ext cx="1343424" cy="586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303" y="2753507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565" y="2726212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157" y="3176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112" y="3231179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521" y="35587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5862" y="3858976"/>
            <a:ext cx="45840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343" y="3217532"/>
            <a:ext cx="1714003" cy="15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sp>
        <p:nvSpPr>
          <p:cNvPr id="13" name="12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Estandarizar costos de  construcción para unidades funcionales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84157"/>
              </p:ext>
            </p:extLst>
          </p:nvPr>
        </p:nvGraphicFramePr>
        <p:xfrm>
          <a:off x="660120" y="1766111"/>
          <a:ext cx="4856096" cy="4197372"/>
        </p:xfrm>
        <a:graphic>
          <a:graphicData uri="http://schemas.openxmlformats.org/drawingml/2006/table">
            <a:tbl>
              <a:tblPr/>
              <a:tblGrid>
                <a:gridCol w="1861019"/>
                <a:gridCol w="1861019"/>
                <a:gridCol w="635571"/>
                <a:gridCol w="498487"/>
              </a:tblGrid>
              <a:tr h="35367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de Unidad Funcional.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</a:p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Mtrs2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 de formación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Sanitarios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62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Circulaciones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7846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Complementarios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recursos de aprendizaje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Expansiones Recreativas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Talleres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comunitarias y extra horarias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Psicopedagogía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 de apoyo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accesos e información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Alojamientos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Espacios exteriores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Estacionamiento vehículos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Almuerzo / cena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Tratamiento de desechos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62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Espacios administrativos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2311890" y="1966831"/>
            <a:ext cx="1618796" cy="158971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Rectángulo"/>
          <p:cNvSpPr/>
          <p:nvPr/>
        </p:nvSpPr>
        <p:spPr>
          <a:xfrm>
            <a:off x="977273" y="2325726"/>
            <a:ext cx="1306349" cy="98786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2528811" y="2154505"/>
            <a:ext cx="1262566" cy="1239885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Cuánta área necesito</a:t>
            </a:r>
            <a:endParaRPr lang="es-CO" sz="2000" kern="1200" dirty="0"/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Rectángulo"/>
          <p:cNvSpPr/>
          <p:nvPr/>
        </p:nvSpPr>
        <p:spPr>
          <a:xfrm>
            <a:off x="5555235" y="3603895"/>
            <a:ext cx="1306349" cy="98786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87422"/>
              <a:satOff val="23188"/>
              <a:lumOff val="62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área cubro con área disponible del  predio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Cuánto cuesta  construir </a:t>
            </a:r>
            <a:r>
              <a:rPr lang="es-CO" dirty="0" smtClean="0"/>
              <a:t>esas áreas</a:t>
            </a:r>
            <a:endParaRPr lang="es-CO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28734" y="5385517"/>
            <a:ext cx="1017917" cy="102050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18024739">
            <a:off x="3702391" y="3338932"/>
            <a:ext cx="432934" cy="2998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grpSp>
        <p:nvGrpSpPr>
          <p:cNvPr id="54" name="53 Grupo"/>
          <p:cNvGrpSpPr/>
          <p:nvPr/>
        </p:nvGrpSpPr>
        <p:grpSpPr>
          <a:xfrm>
            <a:off x="238664" y="4327594"/>
            <a:ext cx="7990911" cy="1176068"/>
            <a:chOff x="238664" y="4327594"/>
            <a:chExt cx="7990911" cy="1176068"/>
          </a:xfrm>
        </p:grpSpPr>
        <p:sp>
          <p:nvSpPr>
            <p:cNvPr id="9" name="8 Rectángulo"/>
            <p:cNvSpPr/>
            <p:nvPr/>
          </p:nvSpPr>
          <p:spPr>
            <a:xfrm>
              <a:off x="3657601" y="4330469"/>
              <a:ext cx="4571974" cy="11731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solidFill>
                    <a:schemeClr val="tx1"/>
                  </a:solidFill>
                </a:rPr>
                <a:t>Sumatoria de áreas faltantes de aula y servicios sanitarios con su correspondiente circulación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38664" y="4327594"/>
              <a:ext cx="2539042" cy="11731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Metros cuadrados requeridos totales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019245" y="4571997"/>
              <a:ext cx="517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13460" r="14840" b="4954"/>
          <a:stretch/>
        </p:blipFill>
        <p:spPr>
          <a:xfrm>
            <a:off x="288236" y="1769162"/>
            <a:ext cx="7446064" cy="419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26298" r="65975" b="4954"/>
          <a:stretch/>
        </p:blipFill>
        <p:spPr>
          <a:xfrm>
            <a:off x="440635" y="2126974"/>
            <a:ext cx="3564834" cy="456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2107096" y="2107095"/>
            <a:ext cx="1003852" cy="43831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0741" t="46222" r="33333" b="4000"/>
          <a:stretch>
            <a:fillRect/>
          </a:stretch>
        </p:blipFill>
        <p:spPr bwMode="auto">
          <a:xfrm>
            <a:off x="323528" y="1124744"/>
            <a:ext cx="8352928" cy="53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3203848" y="2420888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Rectángulo"/>
          <p:cNvSpPr/>
          <p:nvPr/>
        </p:nvSpPr>
        <p:spPr>
          <a:xfrm>
            <a:off x="683568" y="3212976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283968" y="980728"/>
            <a:ext cx="439248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</p:txBody>
      </p:sp>
      <p:pic>
        <p:nvPicPr>
          <p:cNvPr id="31" name="30 Imagen" descr="au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980728"/>
            <a:ext cx="1224136" cy="122413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4355976" y="206084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Aulas</a:t>
            </a:r>
            <a:endParaRPr lang="es-CO" dirty="0"/>
          </a:p>
        </p:txBody>
      </p:sp>
      <p:pic>
        <p:nvPicPr>
          <p:cNvPr id="33" name="32 Imagen" descr="munecos_bano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062752"/>
            <a:ext cx="1063005" cy="1063005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5940152" y="205155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Baños</a:t>
            </a:r>
            <a:endParaRPr lang="es-CO" dirty="0"/>
          </a:p>
        </p:txBody>
      </p:sp>
      <p:pic>
        <p:nvPicPr>
          <p:cNvPr id="35" name="34 Imagen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1124744"/>
            <a:ext cx="1453703" cy="967373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7092280" y="2035334"/>
            <a:ext cx="142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Circulaciones</a:t>
            </a:r>
            <a:endParaRPr lang="es-CO" dirty="0"/>
          </a:p>
        </p:txBody>
      </p:sp>
      <p:cxnSp>
        <p:nvCxnSpPr>
          <p:cNvPr id="39" name="38 Conector recto"/>
          <p:cNvCxnSpPr/>
          <p:nvPr/>
        </p:nvCxnSpPr>
        <p:spPr>
          <a:xfrm>
            <a:off x="3275856" y="3573016"/>
            <a:ext cx="6480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0" grpId="0" animBg="1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23270" t="33208" r="35220" b="49685"/>
          <a:stretch>
            <a:fillRect/>
          </a:stretch>
        </p:blipFill>
        <p:spPr bwMode="auto">
          <a:xfrm>
            <a:off x="251520" y="1268760"/>
            <a:ext cx="47525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23201" t="32482" r="35471" b="50117"/>
          <a:stretch>
            <a:fillRect/>
          </a:stretch>
        </p:blipFill>
        <p:spPr bwMode="auto">
          <a:xfrm>
            <a:off x="3851920" y="2852936"/>
            <a:ext cx="4104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pic>
        <p:nvPicPr>
          <p:cNvPr id="31" name="30 Imagen" descr="au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996952"/>
            <a:ext cx="1224136" cy="122413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1403648" y="3501008"/>
            <a:ext cx="182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Aulas: 8,94 Mtrs2</a:t>
            </a:r>
            <a:endParaRPr lang="es-CO" dirty="0"/>
          </a:p>
        </p:txBody>
      </p:sp>
      <p:pic>
        <p:nvPicPr>
          <p:cNvPr id="33" name="32 Imagen" descr="munecos_bano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293096"/>
            <a:ext cx="1063005" cy="1063005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3851920" y="4941168"/>
            <a:ext cx="19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Baños 17,46 Mtrs2</a:t>
            </a:r>
            <a:endParaRPr lang="es-CO" dirty="0"/>
          </a:p>
        </p:txBody>
      </p:sp>
      <p:pic>
        <p:nvPicPr>
          <p:cNvPr id="35" name="34 Imagen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5589240"/>
            <a:ext cx="1453703" cy="967373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6300192" y="6165304"/>
            <a:ext cx="254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Circulaciones  1,32 Mtrs2</a:t>
            </a:r>
            <a:endParaRPr lang="es-CO" dirty="0"/>
          </a:p>
        </p:txBody>
      </p:sp>
      <p:cxnSp>
        <p:nvCxnSpPr>
          <p:cNvPr id="26" name="25 Forma"/>
          <p:cNvCxnSpPr>
            <a:stCxn id="28" idx="1"/>
            <a:endCxn id="33" idx="3"/>
          </p:cNvCxnSpPr>
          <p:nvPr/>
        </p:nvCxnSpPr>
        <p:spPr>
          <a:xfrm rot="10800000" flipV="1">
            <a:off x="3762798" y="3465003"/>
            <a:ext cx="1097235" cy="13595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860032" y="3356992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25 Forma"/>
          <p:cNvCxnSpPr>
            <a:stCxn id="45" idx="2"/>
            <a:endCxn id="31" idx="0"/>
          </p:cNvCxnSpPr>
          <p:nvPr/>
        </p:nvCxnSpPr>
        <p:spPr>
          <a:xfrm rot="5400000">
            <a:off x="773578" y="2150858"/>
            <a:ext cx="936104" cy="7560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1403648" y="1844824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 cstate="print"/>
          <a:srcRect l="22579" t="33236" r="45811" b="50868"/>
          <a:stretch>
            <a:fillRect/>
          </a:stretch>
        </p:blipFill>
        <p:spPr bwMode="auto">
          <a:xfrm>
            <a:off x="6300192" y="4365104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54 Forma"/>
          <p:cNvCxnSpPr>
            <a:stCxn id="58" idx="2"/>
            <a:endCxn id="35" idx="0"/>
          </p:cNvCxnSpPr>
          <p:nvPr/>
        </p:nvCxnSpPr>
        <p:spPr>
          <a:xfrm rot="5400000">
            <a:off x="5655506" y="4728530"/>
            <a:ext cx="648072" cy="10733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83721" y="5093568"/>
            <a:ext cx="27751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Metros Requeridos</a:t>
            </a:r>
          </a:p>
          <a:p>
            <a:pPr algn="ctr"/>
            <a:r>
              <a:rPr lang="es-CO" b="1" dirty="0" smtClean="0"/>
              <a:t>Totales.</a:t>
            </a:r>
          </a:p>
          <a:p>
            <a:pPr algn="ctr"/>
            <a:endParaRPr lang="es-CO" b="1" dirty="0"/>
          </a:p>
          <a:p>
            <a:pPr algn="ctr"/>
            <a:r>
              <a:rPr lang="es-CO" sz="4400" b="1" dirty="0" smtClean="0">
                <a:solidFill>
                  <a:schemeClr val="accent6">
                    <a:lumMod val="75000"/>
                  </a:schemeClr>
                </a:solidFill>
              </a:rPr>
              <a:t>27,72 Mtr2</a:t>
            </a:r>
            <a:endParaRPr lang="es-CO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300192" y="4725144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Flecha abajo"/>
          <p:cNvSpPr/>
          <p:nvPr/>
        </p:nvSpPr>
        <p:spPr>
          <a:xfrm>
            <a:off x="1907704" y="90872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Flecha abajo"/>
          <p:cNvSpPr/>
          <p:nvPr/>
        </p:nvSpPr>
        <p:spPr>
          <a:xfrm>
            <a:off x="5292080" y="256490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Flecha abajo"/>
          <p:cNvSpPr/>
          <p:nvPr/>
        </p:nvSpPr>
        <p:spPr>
          <a:xfrm>
            <a:off x="6660232" y="407707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28" grpId="0" animBg="1"/>
      <p:bldP spid="45" grpId="0" animBg="1"/>
      <p:bldP spid="56" grpId="0"/>
      <p:bldP spid="58" grpId="0" animBg="1"/>
      <p:bldP spid="44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2311890" y="1966831"/>
            <a:ext cx="1618796" cy="158971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Rectángulo"/>
          <p:cNvSpPr/>
          <p:nvPr/>
        </p:nvSpPr>
        <p:spPr>
          <a:xfrm>
            <a:off x="977273" y="2325726"/>
            <a:ext cx="1306349" cy="98786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2528811" y="2154505"/>
            <a:ext cx="1262566" cy="1239885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Cuánta área necesito</a:t>
            </a:r>
            <a:endParaRPr lang="es-CO" sz="2000" kern="1200" dirty="0"/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Rectángulo"/>
          <p:cNvSpPr/>
          <p:nvPr/>
        </p:nvSpPr>
        <p:spPr>
          <a:xfrm>
            <a:off x="5555235" y="3603895"/>
            <a:ext cx="1306349" cy="98786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87422"/>
              <a:satOff val="23188"/>
              <a:lumOff val="62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área cubro con área disponible del  predio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Cuánto cuesta  construir </a:t>
            </a:r>
            <a:r>
              <a:rPr lang="es-CO" dirty="0" smtClean="0"/>
              <a:t>esas áreas</a:t>
            </a:r>
            <a:endParaRPr lang="es-CO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28734" y="5385517"/>
            <a:ext cx="1017917" cy="102050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18024739">
            <a:off x="3702391" y="3338932"/>
            <a:ext cx="432934" cy="2998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430820" y="5524475"/>
            <a:ext cx="7882144" cy="1173193"/>
            <a:chOff x="430820" y="5524475"/>
            <a:chExt cx="7882144" cy="1173193"/>
          </a:xfrm>
        </p:grpSpPr>
        <p:sp>
          <p:nvSpPr>
            <p:cNvPr id="43" name="42 Rectángulo"/>
            <p:cNvSpPr/>
            <p:nvPr/>
          </p:nvSpPr>
          <p:spPr>
            <a:xfrm>
              <a:off x="3667539" y="5524475"/>
              <a:ext cx="4645425" cy="11731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solidFill>
                    <a:schemeClr val="tx1"/>
                  </a:solidFill>
                </a:rPr>
                <a:t>Sumatoria área disponible para construir en predios que cumplan área mínima de predio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30820" y="5524475"/>
              <a:ext cx="2539042" cy="11731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Metros disponibles  totales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092131" y="5748127"/>
              <a:ext cx="517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7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1" animBg="1"/>
      <p:bldP spid="32" grpId="1" animBg="1"/>
      <p:bldP spid="32" grpId="2" animBg="1"/>
      <p:bldP spid="37" grpId="1" animBg="1"/>
      <p:bldP spid="38" grpId="1" animBg="1"/>
      <p:bldP spid="3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5587" r="5000" b="5533"/>
          <a:stretch/>
        </p:blipFill>
        <p:spPr>
          <a:xfrm>
            <a:off x="94226" y="1500811"/>
            <a:ext cx="8907894" cy="449248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884583" y="1520687"/>
            <a:ext cx="626165" cy="44427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3392557" y="1524000"/>
            <a:ext cx="692425" cy="44427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5443332" y="1537252"/>
            <a:ext cx="689112" cy="44427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6848062" y="1530626"/>
            <a:ext cx="725555" cy="44427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8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sp>
        <p:nvSpPr>
          <p:cNvPr id="22" name="21 Rectángulo"/>
          <p:cNvSpPr/>
          <p:nvPr/>
        </p:nvSpPr>
        <p:spPr>
          <a:xfrm>
            <a:off x="492803" y="4625748"/>
            <a:ext cx="2483410" cy="5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Área disponible para construir en aula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407179" y="4625748"/>
            <a:ext cx="2483410" cy="5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Área disponible para construir en sanitario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321555" y="4625748"/>
            <a:ext cx="2483410" cy="5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Área disponible para construir en circulaciones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66800" y="2070100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área disponible del predio se divide proporcionalmente acorde a metros requeridos de cada tipo de unidad funcional</a:t>
            </a:r>
            <a:endParaRPr lang="es-CO" dirty="0"/>
          </a:p>
        </p:txBody>
      </p:sp>
      <p:sp>
        <p:nvSpPr>
          <p:cNvPr id="37" name="36 Rectángulo"/>
          <p:cNvSpPr/>
          <p:nvPr/>
        </p:nvSpPr>
        <p:spPr>
          <a:xfrm>
            <a:off x="3407179" y="3241448"/>
            <a:ext cx="2483410" cy="5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Metros cuadrados disponible totales</a:t>
            </a:r>
            <a:endParaRPr lang="es-CO" sz="1400" dirty="0">
              <a:solidFill>
                <a:schemeClr val="tx1"/>
              </a:solidFill>
            </a:endParaRPr>
          </a:p>
        </p:txBody>
      </p:sp>
      <p:cxnSp>
        <p:nvCxnSpPr>
          <p:cNvPr id="6" name="5 Conector angular"/>
          <p:cNvCxnSpPr>
            <a:stCxn id="37" idx="2"/>
            <a:endCxn id="22" idx="0"/>
          </p:cNvCxnSpPr>
          <p:nvPr/>
        </p:nvCxnSpPr>
        <p:spPr>
          <a:xfrm rot="5400000">
            <a:off x="2774721" y="2751584"/>
            <a:ext cx="833951" cy="29143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37" idx="2"/>
            <a:endCxn id="28" idx="0"/>
          </p:cNvCxnSpPr>
          <p:nvPr/>
        </p:nvCxnSpPr>
        <p:spPr>
          <a:xfrm rot="5400000">
            <a:off x="4231909" y="4208772"/>
            <a:ext cx="833951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37" idx="2"/>
            <a:endCxn id="40" idx="0"/>
          </p:cNvCxnSpPr>
          <p:nvPr/>
        </p:nvCxnSpPr>
        <p:spPr>
          <a:xfrm rot="16200000" flipH="1">
            <a:off x="5689097" y="2751584"/>
            <a:ext cx="833951" cy="29143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51520" y="1484784"/>
            <a:ext cx="27751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Metros Requeridos</a:t>
            </a:r>
          </a:p>
          <a:p>
            <a:pPr algn="ctr"/>
            <a:r>
              <a:rPr lang="es-CO" b="1" dirty="0" smtClean="0"/>
              <a:t>Totales.</a:t>
            </a:r>
          </a:p>
          <a:p>
            <a:pPr algn="ctr"/>
            <a:endParaRPr lang="es-CO" b="1" dirty="0"/>
          </a:p>
          <a:p>
            <a:pPr algn="ctr"/>
            <a:r>
              <a:rPr lang="es-CO" sz="4400" b="1" dirty="0" smtClean="0">
                <a:solidFill>
                  <a:schemeClr val="accent6">
                    <a:lumMod val="75000"/>
                  </a:schemeClr>
                </a:solidFill>
              </a:rPr>
              <a:t>27,72 Mtr2</a:t>
            </a:r>
            <a:endParaRPr lang="es-CO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26 Imagen" descr="en construc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124744"/>
            <a:ext cx="2007666" cy="2007666"/>
          </a:xfrm>
          <a:prstGeom prst="rect">
            <a:avLst/>
          </a:prstGeom>
        </p:spPr>
      </p:pic>
      <p:pic>
        <p:nvPicPr>
          <p:cNvPr id="29" name="28 Imagen" descr="descarg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2143125" cy="2143125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234176" y="6237312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El tamaño del predio</a:t>
            </a:r>
          </a:p>
          <a:p>
            <a:pPr algn="ctr"/>
            <a:r>
              <a:rPr lang="es-CO" b="1" dirty="0" smtClean="0"/>
              <a:t> es adecuado?</a:t>
            </a:r>
            <a:endParaRPr lang="es-CO" b="1" dirty="0"/>
          </a:p>
        </p:txBody>
      </p:sp>
      <p:sp>
        <p:nvSpPr>
          <p:cNvPr id="37" name="36 Flecha abajo"/>
          <p:cNvSpPr/>
          <p:nvPr/>
        </p:nvSpPr>
        <p:spPr>
          <a:xfrm>
            <a:off x="971600" y="3068960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CuadroTexto"/>
          <p:cNvSpPr txBox="1"/>
          <p:nvPr/>
        </p:nvSpPr>
        <p:spPr>
          <a:xfrm>
            <a:off x="2123728" y="4149080"/>
            <a:ext cx="867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accent6">
                    <a:lumMod val="75000"/>
                  </a:schemeClr>
                </a:solidFill>
              </a:rPr>
              <a:t>SI</a:t>
            </a:r>
            <a:endParaRPr lang="es-CO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2" name="41 Imagen" descr="colegi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5195340"/>
            <a:ext cx="2450771" cy="1662660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3923928" y="3933056"/>
            <a:ext cx="30460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Metros Disponibles</a:t>
            </a:r>
          </a:p>
          <a:p>
            <a:pPr algn="ctr"/>
            <a:r>
              <a:rPr lang="es-CO" b="1" dirty="0" smtClean="0"/>
              <a:t>Totales.</a:t>
            </a:r>
          </a:p>
          <a:p>
            <a:pPr algn="ctr"/>
            <a:endParaRPr lang="es-CO" b="1" dirty="0"/>
          </a:p>
          <a:p>
            <a:pPr algn="ctr"/>
            <a:r>
              <a:rPr lang="es-CO" sz="3800" b="1" dirty="0" smtClean="0">
                <a:solidFill>
                  <a:schemeClr val="accent6">
                    <a:lumMod val="75000"/>
                  </a:schemeClr>
                </a:solidFill>
              </a:rPr>
              <a:t>2.055,72 Mtr2</a:t>
            </a:r>
            <a:endParaRPr lang="es-CO" sz="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0" grpId="0"/>
      <p:bldP spid="37" grpId="0" animBg="1"/>
      <p:bldP spid="41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0741" t="46222" r="33333" b="4000"/>
          <a:stretch>
            <a:fillRect/>
          </a:stretch>
        </p:blipFill>
        <p:spPr bwMode="auto">
          <a:xfrm>
            <a:off x="323528" y="1124744"/>
            <a:ext cx="8352928" cy="53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683568" y="3212976"/>
            <a:ext cx="79928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Rectángulo"/>
          <p:cNvSpPr/>
          <p:nvPr/>
        </p:nvSpPr>
        <p:spPr>
          <a:xfrm>
            <a:off x="5076056" y="2420888"/>
            <a:ext cx="1800200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Elipse"/>
          <p:cNvSpPr/>
          <p:nvPr/>
        </p:nvSpPr>
        <p:spPr>
          <a:xfrm>
            <a:off x="5076056" y="3212976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5940152" y="3429000"/>
            <a:ext cx="72008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6876256" y="3212976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09419537"/>
              </p:ext>
            </p:extLst>
          </p:nvPr>
        </p:nvGraphicFramePr>
        <p:xfrm>
          <a:off x="682389" y="1323832"/>
          <a:ext cx="8065827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002656" y="27828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Temario</a:t>
            </a:r>
            <a:endParaRPr lang="es-CO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23270" t="33208" r="35220" b="49685"/>
          <a:stretch>
            <a:fillRect/>
          </a:stretch>
        </p:blipFill>
        <p:spPr bwMode="auto">
          <a:xfrm>
            <a:off x="251520" y="1268760"/>
            <a:ext cx="47525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23201" t="32482" r="35471" b="50117"/>
          <a:stretch>
            <a:fillRect/>
          </a:stretch>
        </p:blipFill>
        <p:spPr bwMode="auto">
          <a:xfrm>
            <a:off x="3851920" y="2852936"/>
            <a:ext cx="4104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pic>
        <p:nvPicPr>
          <p:cNvPr id="31" name="30 Imagen" descr="au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996952"/>
            <a:ext cx="1224136" cy="122413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1403648" y="3501008"/>
            <a:ext cx="182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Aulas: 8,94 Mtrs2</a:t>
            </a:r>
            <a:endParaRPr lang="es-CO" dirty="0"/>
          </a:p>
        </p:txBody>
      </p:sp>
      <p:pic>
        <p:nvPicPr>
          <p:cNvPr id="33" name="32 Imagen" descr="munecos_bano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293096"/>
            <a:ext cx="1063005" cy="1063005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3851920" y="4941168"/>
            <a:ext cx="19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Baños 17,46 Mtrs2</a:t>
            </a:r>
            <a:endParaRPr lang="es-CO" dirty="0"/>
          </a:p>
        </p:txBody>
      </p:sp>
      <p:pic>
        <p:nvPicPr>
          <p:cNvPr id="35" name="34 Imagen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5589240"/>
            <a:ext cx="1453703" cy="967373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6300192" y="6165304"/>
            <a:ext cx="254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Circulaciones  1,32 Mtrs2</a:t>
            </a:r>
            <a:endParaRPr lang="es-CO" dirty="0"/>
          </a:p>
        </p:txBody>
      </p:sp>
      <p:cxnSp>
        <p:nvCxnSpPr>
          <p:cNvPr id="26" name="25 Forma"/>
          <p:cNvCxnSpPr>
            <a:stCxn id="28" idx="1"/>
            <a:endCxn id="33" idx="3"/>
          </p:cNvCxnSpPr>
          <p:nvPr/>
        </p:nvCxnSpPr>
        <p:spPr>
          <a:xfrm rot="10800000" flipV="1">
            <a:off x="3762798" y="3465003"/>
            <a:ext cx="2105347" cy="13595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5868144" y="3356992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25 Forma"/>
          <p:cNvCxnSpPr>
            <a:stCxn id="45" idx="2"/>
            <a:endCxn id="31" idx="0"/>
          </p:cNvCxnSpPr>
          <p:nvPr/>
        </p:nvCxnSpPr>
        <p:spPr>
          <a:xfrm rot="5400000">
            <a:off x="1313638" y="1610798"/>
            <a:ext cx="936104" cy="18362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483768" y="1844824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 cstate="print"/>
          <a:srcRect l="22579" t="33236" r="45811" b="50868"/>
          <a:stretch>
            <a:fillRect/>
          </a:stretch>
        </p:blipFill>
        <p:spPr bwMode="auto">
          <a:xfrm>
            <a:off x="5921959" y="4445496"/>
            <a:ext cx="30636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54 Forma"/>
          <p:cNvCxnSpPr>
            <a:stCxn id="58" idx="2"/>
            <a:endCxn id="35" idx="0"/>
          </p:cNvCxnSpPr>
          <p:nvPr/>
        </p:nvCxnSpPr>
        <p:spPr>
          <a:xfrm rot="5400000">
            <a:off x="6030280" y="4506156"/>
            <a:ext cx="495672" cy="16704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83721" y="5093568"/>
            <a:ext cx="27751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Metros disponibles</a:t>
            </a:r>
          </a:p>
          <a:p>
            <a:pPr algn="ctr"/>
            <a:r>
              <a:rPr lang="es-CO" b="1" dirty="0" smtClean="0"/>
              <a:t>Totales.</a:t>
            </a:r>
          </a:p>
          <a:p>
            <a:pPr algn="ctr"/>
            <a:endParaRPr lang="es-CO" b="1" dirty="0"/>
          </a:p>
          <a:p>
            <a:pPr algn="ctr"/>
            <a:r>
              <a:rPr lang="es-CO" sz="4400" b="1" dirty="0" smtClean="0">
                <a:solidFill>
                  <a:schemeClr val="accent6">
                    <a:lumMod val="75000"/>
                  </a:schemeClr>
                </a:solidFill>
              </a:rPr>
              <a:t>27,72 Mtr2</a:t>
            </a:r>
            <a:endParaRPr lang="es-CO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897340" y="4877544"/>
            <a:ext cx="43204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3635896" y="1844824"/>
            <a:ext cx="64807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36 Rectángulo"/>
          <p:cNvSpPr/>
          <p:nvPr/>
        </p:nvSpPr>
        <p:spPr>
          <a:xfrm>
            <a:off x="6804248" y="3356992"/>
            <a:ext cx="64807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/>
        </p:nvSpPr>
        <p:spPr>
          <a:xfrm>
            <a:off x="7977460" y="4877544"/>
            <a:ext cx="64807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Flecha abajo"/>
          <p:cNvSpPr/>
          <p:nvPr/>
        </p:nvSpPr>
        <p:spPr>
          <a:xfrm>
            <a:off x="6235700" y="2463800"/>
            <a:ext cx="292100" cy="355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Flecha abajo"/>
          <p:cNvSpPr/>
          <p:nvPr/>
        </p:nvSpPr>
        <p:spPr>
          <a:xfrm>
            <a:off x="2959100" y="889000"/>
            <a:ext cx="292100" cy="355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Flecha abajo"/>
          <p:cNvSpPr/>
          <p:nvPr/>
        </p:nvSpPr>
        <p:spPr>
          <a:xfrm>
            <a:off x="7239000" y="4038600"/>
            <a:ext cx="292100" cy="355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Flecha abajo"/>
          <p:cNvSpPr/>
          <p:nvPr/>
        </p:nvSpPr>
        <p:spPr>
          <a:xfrm>
            <a:off x="4114800" y="889000"/>
            <a:ext cx="292100" cy="355600"/>
          </a:xfrm>
          <a:prstGeom prst="downArrow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Flecha abajo"/>
          <p:cNvSpPr/>
          <p:nvPr/>
        </p:nvSpPr>
        <p:spPr>
          <a:xfrm>
            <a:off x="7162800" y="2489200"/>
            <a:ext cx="292100" cy="355600"/>
          </a:xfrm>
          <a:prstGeom prst="downArrow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Flecha abajo"/>
          <p:cNvSpPr/>
          <p:nvPr/>
        </p:nvSpPr>
        <p:spPr>
          <a:xfrm>
            <a:off x="8318500" y="4038600"/>
            <a:ext cx="292100" cy="355600"/>
          </a:xfrm>
          <a:prstGeom prst="downArrow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28" grpId="0" animBg="1"/>
      <p:bldP spid="45" grpId="0" animBg="1"/>
      <p:bldP spid="56" grpId="0"/>
      <p:bldP spid="58" grpId="0" animBg="1"/>
      <p:bldP spid="30" grpId="0" animBg="1"/>
      <p:bldP spid="37" grpId="0" animBg="1"/>
      <p:bldP spid="41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2311890" y="1966831"/>
            <a:ext cx="1618796" cy="158971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Rectángulo"/>
          <p:cNvSpPr/>
          <p:nvPr/>
        </p:nvSpPr>
        <p:spPr>
          <a:xfrm>
            <a:off x="977273" y="2325726"/>
            <a:ext cx="1306349" cy="98786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2528811" y="2154505"/>
            <a:ext cx="1262566" cy="1239885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Cuánta área necesito</a:t>
            </a:r>
            <a:endParaRPr lang="es-CO" sz="2000" kern="1200" dirty="0"/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Rectángulo"/>
          <p:cNvSpPr/>
          <p:nvPr/>
        </p:nvSpPr>
        <p:spPr>
          <a:xfrm>
            <a:off x="5555235" y="3603895"/>
            <a:ext cx="1306349" cy="98786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387422"/>
              <a:satOff val="23188"/>
              <a:lumOff val="62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área cubro con área disponible del  predio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Cuánto cuesta  construir </a:t>
            </a:r>
            <a:r>
              <a:rPr lang="es-CO" dirty="0" smtClean="0"/>
              <a:t>esas áreas</a:t>
            </a:r>
            <a:endParaRPr lang="es-CO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28734" y="5385517"/>
            <a:ext cx="1017917" cy="102050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18024739">
            <a:off x="3702391" y="3338932"/>
            <a:ext cx="432934" cy="2998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5508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Cuánto cuesta  construir </a:t>
            </a:r>
            <a:r>
              <a:rPr lang="es-CO" dirty="0" smtClean="0"/>
              <a:t>esas áreas</a:t>
            </a:r>
            <a:endParaRPr lang="es-CO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28734" y="5385517"/>
            <a:ext cx="1017917" cy="1020504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639541" y="1641602"/>
            <a:ext cx="8000872" cy="663981"/>
            <a:chOff x="639541" y="1641602"/>
            <a:chExt cx="8037320" cy="1476940"/>
          </a:xfrm>
        </p:grpSpPr>
        <p:sp>
          <p:nvSpPr>
            <p:cNvPr id="22" name="21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aulas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22979" y="2529488"/>
            <a:ext cx="8000871" cy="663981"/>
            <a:chOff x="639542" y="1641602"/>
            <a:chExt cx="8037319" cy="1476940"/>
          </a:xfrm>
        </p:grpSpPr>
        <p:sp>
          <p:nvSpPr>
            <p:cNvPr id="28" name="27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39542" y="1648231"/>
              <a:ext cx="1716033" cy="12043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sanitarios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26293" y="3467069"/>
            <a:ext cx="8000872" cy="663981"/>
            <a:chOff x="639541" y="1641602"/>
            <a:chExt cx="8037320" cy="1476940"/>
          </a:xfrm>
        </p:grpSpPr>
        <p:sp>
          <p:nvSpPr>
            <p:cNvPr id="40" name="39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586409" y="4318189"/>
            <a:ext cx="1741509" cy="67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</a:t>
            </a:r>
            <a:r>
              <a:rPr lang="es-CO" sz="1600" b="1" dirty="0">
                <a:solidFill>
                  <a:schemeClr val="bg1"/>
                </a:solidFill>
              </a:rPr>
              <a:t>metros </a:t>
            </a:r>
            <a:r>
              <a:rPr lang="es-CO" sz="1600" b="1" dirty="0" smtClean="0">
                <a:solidFill>
                  <a:schemeClr val="bg1"/>
                </a:solidFill>
              </a:rPr>
              <a:t>disponibles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492207" y="4317825"/>
            <a:ext cx="71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=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4681722" y="4316822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288565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aulas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03582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sanitarios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831888" y="4340013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7215809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circulaciones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0968" r="57460" b="6028"/>
          <a:stretch/>
        </p:blipFill>
        <p:spPr>
          <a:xfrm>
            <a:off x="-8807" y="1422399"/>
            <a:ext cx="3666408" cy="473710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6" t="10968" r="40714" b="6028"/>
          <a:stretch/>
        </p:blipFill>
        <p:spPr>
          <a:xfrm>
            <a:off x="3606799" y="1422399"/>
            <a:ext cx="1739901" cy="473710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1" t="10968" r="23073" b="6028"/>
          <a:stretch/>
        </p:blipFill>
        <p:spPr>
          <a:xfrm>
            <a:off x="5308599" y="1422399"/>
            <a:ext cx="1828801" cy="473710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7" t="10968" r="14315" b="6028"/>
          <a:stretch/>
        </p:blipFill>
        <p:spPr>
          <a:xfrm>
            <a:off x="7111999" y="1422399"/>
            <a:ext cx="914401" cy="4737101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0" t="10968" r="4445" b="6028"/>
          <a:stretch/>
        </p:blipFill>
        <p:spPr>
          <a:xfrm>
            <a:off x="8026400" y="1422399"/>
            <a:ext cx="1014638" cy="47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5836" t="33256" r="6109" b="50689"/>
          <a:stretch>
            <a:fillRect/>
          </a:stretch>
        </p:blipFill>
        <p:spPr bwMode="auto">
          <a:xfrm>
            <a:off x="251520" y="1988840"/>
            <a:ext cx="87489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sp>
        <p:nvSpPr>
          <p:cNvPr id="22" name="21 Rectángulo"/>
          <p:cNvSpPr/>
          <p:nvPr/>
        </p:nvSpPr>
        <p:spPr>
          <a:xfrm>
            <a:off x="251520" y="2708920"/>
            <a:ext cx="87129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Rectángulo"/>
          <p:cNvSpPr/>
          <p:nvPr/>
        </p:nvSpPr>
        <p:spPr>
          <a:xfrm>
            <a:off x="251520" y="1988840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7236296" y="1988840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Flecha abajo"/>
          <p:cNvSpPr/>
          <p:nvPr/>
        </p:nvSpPr>
        <p:spPr>
          <a:xfrm>
            <a:off x="7956376" y="14847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bajo"/>
          <p:cNvSpPr/>
          <p:nvPr/>
        </p:nvSpPr>
        <p:spPr>
          <a:xfrm>
            <a:off x="920576" y="15228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7" grpId="0" animBg="1"/>
      <p:bldP spid="30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68490" y="5365639"/>
            <a:ext cx="1017917" cy="102050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18024739">
            <a:off x="3771964" y="3368748"/>
            <a:ext cx="432934" cy="299848"/>
          </a:xfrm>
          <a:prstGeom prst="downArrow">
            <a:avLst>
              <a:gd name="adj1" fmla="val 40445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53 Grupo"/>
          <p:cNvGrpSpPr/>
          <p:nvPr/>
        </p:nvGrpSpPr>
        <p:grpSpPr>
          <a:xfrm>
            <a:off x="616352" y="4181380"/>
            <a:ext cx="7971033" cy="1180257"/>
            <a:chOff x="258542" y="4330469"/>
            <a:chExt cx="7971033" cy="11802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8 Rectángulo"/>
            <p:cNvSpPr/>
            <p:nvPr/>
          </p:nvSpPr>
          <p:spPr>
            <a:xfrm>
              <a:off x="3657601" y="4330469"/>
              <a:ext cx="4571974" cy="11731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solidFill>
                    <a:schemeClr val="tx1"/>
                  </a:solidFill>
                </a:rPr>
                <a:t>Diferencia entre lo que se necesita y lo que se puede construir en la capacidad constructiva del predio  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58542" y="4337533"/>
              <a:ext cx="2539042" cy="11731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Metros requeridos de predio nuevo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019245" y="4571997"/>
              <a:ext cx="51758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2376487"/>
            <a:ext cx="1027977" cy="684765"/>
          </a:xfrm>
          <a:prstGeom prst="rect">
            <a:avLst/>
          </a:prstGeom>
        </p:spPr>
      </p:pic>
      <p:sp>
        <p:nvSpPr>
          <p:cNvPr id="11" name="10 Anillo"/>
          <p:cNvSpPr/>
          <p:nvPr/>
        </p:nvSpPr>
        <p:spPr>
          <a:xfrm>
            <a:off x="2311889" y="1888436"/>
            <a:ext cx="1743275" cy="1668112"/>
          </a:xfrm>
          <a:prstGeom prst="donut">
            <a:avLst>
              <a:gd name="adj" fmla="val 11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528810" y="2093361"/>
            <a:ext cx="1359653" cy="1301029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Cuánta área de predio nuevo se necesita</a:t>
            </a:r>
            <a:endParaRPr lang="es-CO" kern="1200" dirty="0"/>
          </a:p>
        </p:txBody>
      </p:sp>
    </p:spTree>
    <p:extLst>
      <p:ext uri="{BB962C8B-B14F-4D97-AF65-F5344CB8AC3E}">
        <p14:creationId xmlns:p14="http://schemas.microsoft.com/office/powerpoint/2010/main" val="2793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4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1110" r="45149" b="12964"/>
          <a:stretch/>
        </p:blipFill>
        <p:spPr>
          <a:xfrm>
            <a:off x="190500" y="3302000"/>
            <a:ext cx="4466713" cy="28956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860800" y="3340100"/>
            <a:ext cx="812800" cy="28575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7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9" t="41110" r="28453" b="12964"/>
          <a:stretch/>
        </p:blipFill>
        <p:spPr>
          <a:xfrm>
            <a:off x="5359400" y="3454400"/>
            <a:ext cx="952500" cy="28956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9" t="41110" r="28339" b="12964"/>
          <a:stretch/>
        </p:blipFill>
        <p:spPr>
          <a:xfrm>
            <a:off x="5346700" y="3454400"/>
            <a:ext cx="965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68490" y="5365639"/>
            <a:ext cx="1017917" cy="1020504"/>
          </a:xfrm>
          <a:prstGeom prst="rect">
            <a:avLst/>
          </a:prstGeom>
        </p:spPr>
      </p:pic>
      <p:sp>
        <p:nvSpPr>
          <p:cNvPr id="37" name="36 Flecha abajo"/>
          <p:cNvSpPr/>
          <p:nvPr/>
        </p:nvSpPr>
        <p:spPr>
          <a:xfrm rot="18024739">
            <a:off x="3771964" y="3368748"/>
            <a:ext cx="432934" cy="299848"/>
          </a:xfrm>
          <a:prstGeom prst="downArrow">
            <a:avLst>
              <a:gd name="adj1" fmla="val 40445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53 Grupo"/>
          <p:cNvGrpSpPr/>
          <p:nvPr/>
        </p:nvGrpSpPr>
        <p:grpSpPr>
          <a:xfrm>
            <a:off x="616352" y="4181380"/>
            <a:ext cx="7971033" cy="1180257"/>
            <a:chOff x="258542" y="4330469"/>
            <a:chExt cx="7971033" cy="11802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8 Rectángulo"/>
            <p:cNvSpPr/>
            <p:nvPr/>
          </p:nvSpPr>
          <p:spPr>
            <a:xfrm>
              <a:off x="3657601" y="4330469"/>
              <a:ext cx="4571974" cy="11731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solidFill>
                    <a:schemeClr val="tx1"/>
                  </a:solidFill>
                </a:rPr>
                <a:t>Diferencia entre lo que se necesita y lo que se puede construir en la capacidad constructiva del predio  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58542" y="4337533"/>
              <a:ext cx="2539042" cy="11731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Metros requeridos de predio nuevo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019245" y="4571997"/>
              <a:ext cx="51758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2376487"/>
            <a:ext cx="1027977" cy="684765"/>
          </a:xfrm>
          <a:prstGeom prst="rect">
            <a:avLst/>
          </a:prstGeom>
        </p:spPr>
      </p:pic>
      <p:sp>
        <p:nvSpPr>
          <p:cNvPr id="11" name="10 Anillo"/>
          <p:cNvSpPr/>
          <p:nvPr/>
        </p:nvSpPr>
        <p:spPr>
          <a:xfrm>
            <a:off x="2311889" y="1888436"/>
            <a:ext cx="1743275" cy="1668112"/>
          </a:xfrm>
          <a:prstGeom prst="donut">
            <a:avLst>
              <a:gd name="adj" fmla="val 11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528810" y="2093361"/>
            <a:ext cx="1359653" cy="1301029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Cuánta área de predio nuevo se necesita</a:t>
            </a:r>
            <a:endParaRPr lang="es-CO" kern="1200" dirty="0"/>
          </a:p>
        </p:txBody>
      </p:sp>
    </p:spTree>
    <p:extLst>
      <p:ext uri="{BB962C8B-B14F-4D97-AF65-F5344CB8AC3E}">
        <p14:creationId xmlns:p14="http://schemas.microsoft.com/office/powerpoint/2010/main" val="16252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1084591" y="1396442"/>
            <a:ext cx="7677273" cy="2651831"/>
            <a:chOff x="1603204" y="3470901"/>
            <a:chExt cx="7677273" cy="1984525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1604206" y="3609472"/>
              <a:ext cx="0" cy="165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2068426" y="3470901"/>
              <a:ext cx="6121102" cy="34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Antecedentes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052384" y="4007114"/>
              <a:ext cx="5583655" cy="3454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Objeto de Simulación 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052383" y="4530334"/>
              <a:ext cx="7228094" cy="345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MX" sz="2400" dirty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</a:p>
          </p:txBody>
        </p:sp>
        <p:sp>
          <p:nvSpPr>
            <p:cNvPr id="11" name="10 Pentágono"/>
            <p:cNvSpPr/>
            <p:nvPr/>
          </p:nvSpPr>
          <p:spPr>
            <a:xfrm>
              <a:off x="1603204" y="3597213"/>
              <a:ext cx="432000" cy="21600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11 Pentágono"/>
            <p:cNvSpPr/>
            <p:nvPr/>
          </p:nvSpPr>
          <p:spPr>
            <a:xfrm>
              <a:off x="1611226" y="4135450"/>
              <a:ext cx="432000" cy="216000"/>
            </a:xfrm>
            <a:prstGeom prst="homePlate">
              <a:avLst/>
            </a:prstGeom>
            <a:solidFill>
              <a:schemeClr val="bg1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12 Pentágono"/>
            <p:cNvSpPr/>
            <p:nvPr/>
          </p:nvSpPr>
          <p:spPr>
            <a:xfrm>
              <a:off x="1611225" y="4647971"/>
              <a:ext cx="432000" cy="216000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038737" y="5109934"/>
              <a:ext cx="6137144" cy="345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Proyecciones</a:t>
              </a:r>
            </a:p>
          </p:txBody>
        </p:sp>
        <p:sp>
          <p:nvSpPr>
            <p:cNvPr id="15" name="14 Pentágono"/>
            <p:cNvSpPr/>
            <p:nvPr/>
          </p:nvSpPr>
          <p:spPr>
            <a:xfrm>
              <a:off x="1611225" y="5196931"/>
              <a:ext cx="432000" cy="216000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15 Pentágono"/>
          <p:cNvSpPr/>
          <p:nvPr/>
        </p:nvSpPr>
        <p:spPr>
          <a:xfrm>
            <a:off x="1108532" y="4319282"/>
            <a:ext cx="432000" cy="28863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08749" y="4203032"/>
            <a:ext cx="613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1091821" y="3944204"/>
            <a:ext cx="0" cy="1269241"/>
          </a:xfrm>
          <a:prstGeom prst="line">
            <a:avLst/>
          </a:prstGeom>
          <a:ln>
            <a:solidFill>
              <a:srgbClr val="8883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1091821" y="1419368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7EBB"/>
                </a:solidFill>
              </a:rPr>
              <a:t>1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A7EBB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094096" y="2185919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121392" y="2881953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082723" y="3593912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112293" y="4183041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7" name="36 Flecha abajo"/>
          <p:cNvSpPr/>
          <p:nvPr/>
        </p:nvSpPr>
        <p:spPr>
          <a:xfrm rot="18024739">
            <a:off x="3771964" y="3368748"/>
            <a:ext cx="432934" cy="299848"/>
          </a:xfrm>
          <a:prstGeom prst="downArrow">
            <a:avLst>
              <a:gd name="adj1" fmla="val 40445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2376487"/>
            <a:ext cx="1027977" cy="684765"/>
          </a:xfrm>
          <a:prstGeom prst="rect">
            <a:avLst/>
          </a:prstGeom>
        </p:spPr>
      </p:pic>
      <p:sp>
        <p:nvSpPr>
          <p:cNvPr id="11" name="10 Anillo"/>
          <p:cNvSpPr/>
          <p:nvPr/>
        </p:nvSpPr>
        <p:spPr>
          <a:xfrm>
            <a:off x="2311889" y="1888436"/>
            <a:ext cx="1743275" cy="1668112"/>
          </a:xfrm>
          <a:prstGeom prst="donut">
            <a:avLst>
              <a:gd name="adj" fmla="val 11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528810" y="2093361"/>
            <a:ext cx="1359653" cy="1301029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Cuánta área de predio nuevo se necesita</a:t>
            </a:r>
            <a:endParaRPr lang="es-CO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grpSp>
        <p:nvGrpSpPr>
          <p:cNvPr id="8" name="7 Grupo"/>
          <p:cNvGrpSpPr/>
          <p:nvPr/>
        </p:nvGrpSpPr>
        <p:grpSpPr>
          <a:xfrm>
            <a:off x="552852" y="5235480"/>
            <a:ext cx="8286348" cy="1192957"/>
            <a:chOff x="616352" y="5273580"/>
            <a:chExt cx="8286348" cy="1192957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8" t="30247" r="22642"/>
            <a:stretch/>
          </p:blipFill>
          <p:spPr>
            <a:xfrm>
              <a:off x="4468490" y="5365639"/>
              <a:ext cx="1017917" cy="1020504"/>
            </a:xfrm>
            <a:prstGeom prst="rect">
              <a:avLst/>
            </a:prstGeom>
          </p:spPr>
        </p:pic>
        <p:sp>
          <p:nvSpPr>
            <p:cNvPr id="22" name="21 Rectángulo"/>
            <p:cNvSpPr/>
            <p:nvPr/>
          </p:nvSpPr>
          <p:spPr>
            <a:xfrm>
              <a:off x="4015411" y="5286280"/>
              <a:ext cx="1928189" cy="11731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  Costo metro cuadrado de pedio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16352" y="5293344"/>
              <a:ext cx="2539042" cy="11731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Costo de predio nuevo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377055" y="5527808"/>
              <a:ext cx="517585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946900" y="5273580"/>
              <a:ext cx="1955800" cy="11731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  Metros cuadrados de predio nuevo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145655" y="5565908"/>
              <a:ext cx="517585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8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3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3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9" t="41110" r="20295" b="12964"/>
          <a:stretch/>
        </p:blipFill>
        <p:spPr>
          <a:xfrm>
            <a:off x="5334000" y="3467100"/>
            <a:ext cx="18669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7" name="36 Flecha abajo"/>
          <p:cNvSpPr/>
          <p:nvPr/>
        </p:nvSpPr>
        <p:spPr>
          <a:xfrm rot="18024739">
            <a:off x="3771964" y="3368748"/>
            <a:ext cx="432934" cy="299848"/>
          </a:xfrm>
          <a:prstGeom prst="downArrow">
            <a:avLst>
              <a:gd name="adj1" fmla="val 40445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2376487"/>
            <a:ext cx="1027977" cy="684765"/>
          </a:xfrm>
          <a:prstGeom prst="rect">
            <a:avLst/>
          </a:prstGeom>
        </p:spPr>
      </p:pic>
      <p:sp>
        <p:nvSpPr>
          <p:cNvPr id="11" name="10 Anillo"/>
          <p:cNvSpPr/>
          <p:nvPr/>
        </p:nvSpPr>
        <p:spPr>
          <a:xfrm>
            <a:off x="2311889" y="1888436"/>
            <a:ext cx="1743275" cy="1668112"/>
          </a:xfrm>
          <a:prstGeom prst="donut">
            <a:avLst>
              <a:gd name="adj" fmla="val 11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528810" y="2093361"/>
            <a:ext cx="1359653" cy="1301029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Cuánta área de predio nuevo se necesita</a:t>
            </a:r>
            <a:endParaRPr lang="es-CO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grpSp>
        <p:nvGrpSpPr>
          <p:cNvPr id="8" name="7 Grupo"/>
          <p:cNvGrpSpPr/>
          <p:nvPr/>
        </p:nvGrpSpPr>
        <p:grpSpPr>
          <a:xfrm>
            <a:off x="400452" y="1793780"/>
            <a:ext cx="8286348" cy="1192957"/>
            <a:chOff x="616352" y="5273580"/>
            <a:chExt cx="8286348" cy="1192957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8" t="30247" r="22642"/>
            <a:stretch/>
          </p:blipFill>
          <p:spPr>
            <a:xfrm>
              <a:off x="4468490" y="5365639"/>
              <a:ext cx="1017917" cy="1020504"/>
            </a:xfrm>
            <a:prstGeom prst="rect">
              <a:avLst/>
            </a:prstGeom>
          </p:spPr>
        </p:pic>
        <p:sp>
          <p:nvSpPr>
            <p:cNvPr id="22" name="21 Rectángulo"/>
            <p:cNvSpPr/>
            <p:nvPr/>
          </p:nvSpPr>
          <p:spPr>
            <a:xfrm>
              <a:off x="4015411" y="5286280"/>
              <a:ext cx="1928189" cy="11731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  Costo metro unidades funcionales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16352" y="5293344"/>
              <a:ext cx="2539042" cy="11731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Costo de unidades funcionales nuevas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377055" y="5527808"/>
              <a:ext cx="51758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=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946900" y="5273580"/>
              <a:ext cx="1955800" cy="11731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</a:rPr>
                <a:t>  Metros cuadrados de cada unidad funcional</a:t>
              </a:r>
              <a:endParaRPr lang="es-CO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145655" y="5565908"/>
              <a:ext cx="51758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O" sz="4000" dirty="0"/>
                <a:t>*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39541" y="1641602"/>
            <a:ext cx="8000872" cy="663981"/>
            <a:chOff x="639541" y="1641602"/>
            <a:chExt cx="8037320" cy="1476940"/>
          </a:xfrm>
        </p:grpSpPr>
        <p:sp>
          <p:nvSpPr>
            <p:cNvPr id="28" name="27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aulas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22979" y="2529488"/>
            <a:ext cx="8000871" cy="663981"/>
            <a:chOff x="639542" y="1641602"/>
            <a:chExt cx="8037319" cy="1476940"/>
          </a:xfrm>
        </p:grpSpPr>
        <p:sp>
          <p:nvSpPr>
            <p:cNvPr id="40" name="39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39542" y="1648231"/>
              <a:ext cx="1716033" cy="12043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sanitarios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626293" y="3467069"/>
            <a:ext cx="8000872" cy="663981"/>
            <a:chOff x="639541" y="1641602"/>
            <a:chExt cx="8037320" cy="1476940"/>
          </a:xfrm>
        </p:grpSpPr>
        <p:sp>
          <p:nvSpPr>
            <p:cNvPr id="46" name="45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disponible para construir en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sp>
        <p:nvSpPr>
          <p:cNvPr id="51" name="50 Rectángulo"/>
          <p:cNvSpPr/>
          <p:nvPr/>
        </p:nvSpPr>
        <p:spPr>
          <a:xfrm>
            <a:off x="586409" y="4318189"/>
            <a:ext cx="1741509" cy="67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</a:t>
            </a:r>
            <a:r>
              <a:rPr lang="es-CO" sz="1600" b="1" dirty="0">
                <a:solidFill>
                  <a:schemeClr val="bg1"/>
                </a:solidFill>
              </a:rPr>
              <a:t>metros </a:t>
            </a:r>
            <a:r>
              <a:rPr lang="es-CO" sz="1600" b="1" dirty="0" smtClean="0">
                <a:solidFill>
                  <a:schemeClr val="bg1"/>
                </a:solidFill>
              </a:rPr>
              <a:t>disponibles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492207" y="4317825"/>
            <a:ext cx="71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=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4681722" y="4316822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288565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aulas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503582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sanitarios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831888" y="4340013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7215809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circulaciones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8" grpId="0" animBg="1"/>
      <p:bldP spid="13" grpId="0" animBg="1"/>
      <p:bldP spid="51" grpId="0" animBg="1"/>
      <p:bldP spid="52" grpId="0"/>
      <p:bldP spid="53" grpId="0"/>
      <p:bldP spid="54" grpId="0" animBg="1"/>
      <p:bldP spid="55" grpId="0" animBg="1"/>
      <p:bldP spid="56" grpId="0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7" name="36 Flecha abajo"/>
          <p:cNvSpPr/>
          <p:nvPr/>
        </p:nvSpPr>
        <p:spPr>
          <a:xfrm rot="18024739">
            <a:off x="3771964" y="3368748"/>
            <a:ext cx="432934" cy="299848"/>
          </a:xfrm>
          <a:prstGeom prst="downArrow">
            <a:avLst>
              <a:gd name="adj1" fmla="val 40445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8" y="2376487"/>
            <a:ext cx="1027977" cy="684765"/>
          </a:xfrm>
          <a:prstGeom prst="rect">
            <a:avLst/>
          </a:prstGeom>
        </p:spPr>
      </p:pic>
      <p:sp>
        <p:nvSpPr>
          <p:cNvPr id="11" name="10 Anillo"/>
          <p:cNvSpPr/>
          <p:nvPr/>
        </p:nvSpPr>
        <p:spPr>
          <a:xfrm>
            <a:off x="2311889" y="1888436"/>
            <a:ext cx="1743275" cy="1668112"/>
          </a:xfrm>
          <a:prstGeom prst="donut">
            <a:avLst>
              <a:gd name="adj" fmla="val 110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528810" y="2093361"/>
            <a:ext cx="1359653" cy="1301029"/>
          </a:xfrm>
          <a:custGeom>
            <a:avLst/>
            <a:gdLst>
              <a:gd name="connsiteX0" fmla="*/ 0 w 1064895"/>
              <a:gd name="connsiteY0" fmla="*/ 574725 h 1149449"/>
              <a:gd name="connsiteX1" fmla="*/ 532448 w 1064895"/>
              <a:gd name="connsiteY1" fmla="*/ 0 h 1149449"/>
              <a:gd name="connsiteX2" fmla="*/ 1064896 w 1064895"/>
              <a:gd name="connsiteY2" fmla="*/ 574725 h 1149449"/>
              <a:gd name="connsiteX3" fmla="*/ 532448 w 1064895"/>
              <a:gd name="connsiteY3" fmla="*/ 1149450 h 1149449"/>
              <a:gd name="connsiteX4" fmla="*/ 0 w 1064895"/>
              <a:gd name="connsiteY4" fmla="*/ 574725 h 114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95" h="1149449">
                <a:moveTo>
                  <a:pt x="0" y="574725"/>
                </a:moveTo>
                <a:cubicBezTo>
                  <a:pt x="0" y="257313"/>
                  <a:pt x="238385" y="0"/>
                  <a:pt x="532448" y="0"/>
                </a:cubicBezTo>
                <a:cubicBezTo>
                  <a:pt x="826511" y="0"/>
                  <a:pt x="1064896" y="257313"/>
                  <a:pt x="1064896" y="574725"/>
                </a:cubicBezTo>
                <a:cubicBezTo>
                  <a:pt x="1064896" y="892137"/>
                  <a:pt x="826511" y="1149450"/>
                  <a:pt x="532448" y="1149450"/>
                </a:cubicBezTo>
                <a:cubicBezTo>
                  <a:pt x="238385" y="1149450"/>
                  <a:pt x="0" y="892137"/>
                  <a:pt x="0" y="5747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50" tIns="168333" rIns="155950" bIns="16833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kern="1200" dirty="0" smtClean="0"/>
              <a:t>Cuánta área de predio nuevo se necesita</a:t>
            </a:r>
            <a:endParaRPr lang="es-CO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grpSp>
        <p:nvGrpSpPr>
          <p:cNvPr id="27" name="26 Grupo"/>
          <p:cNvGrpSpPr/>
          <p:nvPr/>
        </p:nvGrpSpPr>
        <p:grpSpPr>
          <a:xfrm>
            <a:off x="639541" y="1641602"/>
            <a:ext cx="8000872" cy="663981"/>
            <a:chOff x="639541" y="1641602"/>
            <a:chExt cx="8037320" cy="1476940"/>
          </a:xfrm>
        </p:grpSpPr>
        <p:sp>
          <p:nvSpPr>
            <p:cNvPr id="28" name="27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nueva para construir en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aulas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aula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22979" y="2529488"/>
            <a:ext cx="8000871" cy="663981"/>
            <a:chOff x="639542" y="1641602"/>
            <a:chExt cx="8037319" cy="1476940"/>
          </a:xfrm>
        </p:grpSpPr>
        <p:sp>
          <p:nvSpPr>
            <p:cNvPr id="40" name="39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nueva para construir en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39542" y="1648231"/>
              <a:ext cx="1716033" cy="120430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cuadrados sanitarios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sanitario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626293" y="3467069"/>
            <a:ext cx="8000872" cy="663981"/>
            <a:chOff x="639541" y="1641602"/>
            <a:chExt cx="8037320" cy="1476940"/>
          </a:xfrm>
        </p:grpSpPr>
        <p:sp>
          <p:nvSpPr>
            <p:cNvPr id="46" name="45 Rectángulo"/>
            <p:cNvSpPr/>
            <p:nvPr/>
          </p:nvSpPr>
          <p:spPr>
            <a:xfrm>
              <a:off x="6182138" y="1648229"/>
              <a:ext cx="2494723" cy="12241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Área nueva para construir en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39541" y="1648230"/>
              <a:ext cx="1716033" cy="12043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Costo metros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2520611" y="1890611"/>
              <a:ext cx="719581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=</a:t>
              </a: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3086968" y="1641602"/>
              <a:ext cx="2163841" cy="12639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Valor metro cuadrado de construcción de circulaciones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5478916" y="1954707"/>
              <a:ext cx="440168" cy="116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dirty="0"/>
                <a:t>*</a:t>
              </a:r>
            </a:p>
          </p:txBody>
        </p:sp>
      </p:grpSp>
      <p:sp>
        <p:nvSpPr>
          <p:cNvPr id="51" name="50 Rectángulo"/>
          <p:cNvSpPr/>
          <p:nvPr/>
        </p:nvSpPr>
        <p:spPr>
          <a:xfrm>
            <a:off x="586409" y="4318189"/>
            <a:ext cx="1741509" cy="67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requeridos para construcción nueva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492207" y="4317825"/>
            <a:ext cx="71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=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4681722" y="4316822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288565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aulas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5035826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cuadrados sanitarios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831888" y="4340013"/>
            <a:ext cx="43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+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7215809" y="4318188"/>
            <a:ext cx="1741509" cy="671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Costo metros circulaciones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8" grpId="0" animBg="1"/>
      <p:bldP spid="13" grpId="0" animBg="1"/>
      <p:bldP spid="51" grpId="0" animBg="1"/>
      <p:bldP spid="52" grpId="0"/>
      <p:bldP spid="53" grpId="0"/>
      <p:bldP spid="54" grpId="0" animBg="1"/>
      <p:bldP spid="55" grpId="0" animBg="1"/>
      <p:bldP spid="56" grpId="0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nillo"/>
          <p:cNvSpPr/>
          <p:nvPr/>
        </p:nvSpPr>
        <p:spPr>
          <a:xfrm>
            <a:off x="3875984" y="3428926"/>
            <a:ext cx="1627676" cy="1591656"/>
          </a:xfrm>
          <a:prstGeom prst="donut">
            <a:avLst>
              <a:gd name="adj" fmla="val 110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Forma libre"/>
          <p:cNvSpPr/>
          <p:nvPr/>
        </p:nvSpPr>
        <p:spPr>
          <a:xfrm>
            <a:off x="4022544" y="3579926"/>
            <a:ext cx="1269490" cy="1241388"/>
          </a:xfrm>
          <a:custGeom>
            <a:avLst/>
            <a:gdLst>
              <a:gd name="connsiteX0" fmla="*/ 0 w 1038880"/>
              <a:gd name="connsiteY0" fmla="*/ 535161 h 1070321"/>
              <a:gd name="connsiteX1" fmla="*/ 519440 w 1038880"/>
              <a:gd name="connsiteY1" fmla="*/ 0 h 1070321"/>
              <a:gd name="connsiteX2" fmla="*/ 1038880 w 1038880"/>
              <a:gd name="connsiteY2" fmla="*/ 535161 h 1070321"/>
              <a:gd name="connsiteX3" fmla="*/ 519440 w 1038880"/>
              <a:gd name="connsiteY3" fmla="*/ 1070322 h 1070321"/>
              <a:gd name="connsiteX4" fmla="*/ 0 w 1038880"/>
              <a:gd name="connsiteY4" fmla="*/ 535161 h 107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80" h="1070321">
                <a:moveTo>
                  <a:pt x="0" y="535161"/>
                </a:moveTo>
                <a:cubicBezTo>
                  <a:pt x="0" y="239600"/>
                  <a:pt x="232561" y="0"/>
                  <a:pt x="519440" y="0"/>
                </a:cubicBezTo>
                <a:cubicBezTo>
                  <a:pt x="806319" y="0"/>
                  <a:pt x="1038880" y="239600"/>
                  <a:pt x="1038880" y="535161"/>
                </a:cubicBezTo>
                <a:cubicBezTo>
                  <a:pt x="1038880" y="830722"/>
                  <a:pt x="806319" y="1070322"/>
                  <a:pt x="519440" y="1070322"/>
                </a:cubicBezTo>
                <a:cubicBezTo>
                  <a:pt x="232561" y="1070322"/>
                  <a:pt x="0" y="830722"/>
                  <a:pt x="0" y="535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140" tIns="156745" rIns="152140" bIns="15674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 smtClean="0"/>
              <a:t>Cuánto cuesta el área de predio </a:t>
            </a:r>
            <a:endParaRPr lang="es-CO" sz="1600" kern="1200" dirty="0"/>
          </a:p>
        </p:txBody>
      </p:sp>
      <p:sp>
        <p:nvSpPr>
          <p:cNvPr id="30" name="29 Anillo"/>
          <p:cNvSpPr/>
          <p:nvPr/>
        </p:nvSpPr>
        <p:spPr>
          <a:xfrm>
            <a:off x="5451901" y="4968823"/>
            <a:ext cx="1794294" cy="1587261"/>
          </a:xfrm>
          <a:prstGeom prst="donut">
            <a:avLst>
              <a:gd name="adj" fmla="val 110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31 Forma libre"/>
          <p:cNvSpPr/>
          <p:nvPr/>
        </p:nvSpPr>
        <p:spPr>
          <a:xfrm>
            <a:off x="5677230" y="5160286"/>
            <a:ext cx="1399443" cy="1237970"/>
          </a:xfrm>
          <a:custGeom>
            <a:avLst/>
            <a:gdLst>
              <a:gd name="connsiteX0" fmla="*/ 0 w 1035036"/>
              <a:gd name="connsiteY0" fmla="*/ 532054 h 1064107"/>
              <a:gd name="connsiteX1" fmla="*/ 517518 w 1035036"/>
              <a:gd name="connsiteY1" fmla="*/ 0 h 1064107"/>
              <a:gd name="connsiteX2" fmla="*/ 1035036 w 1035036"/>
              <a:gd name="connsiteY2" fmla="*/ 532054 h 1064107"/>
              <a:gd name="connsiteX3" fmla="*/ 517518 w 1035036"/>
              <a:gd name="connsiteY3" fmla="*/ 1064108 h 1064107"/>
              <a:gd name="connsiteX4" fmla="*/ 0 w 1035036"/>
              <a:gd name="connsiteY4" fmla="*/ 532054 h 10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036" h="1064107">
                <a:moveTo>
                  <a:pt x="0" y="532054"/>
                </a:moveTo>
                <a:cubicBezTo>
                  <a:pt x="0" y="238209"/>
                  <a:pt x="231701" y="0"/>
                  <a:pt x="517518" y="0"/>
                </a:cubicBezTo>
                <a:cubicBezTo>
                  <a:pt x="803335" y="0"/>
                  <a:pt x="1035036" y="238209"/>
                  <a:pt x="1035036" y="532054"/>
                </a:cubicBezTo>
                <a:cubicBezTo>
                  <a:pt x="1035036" y="825899"/>
                  <a:pt x="803335" y="1064108"/>
                  <a:pt x="517518" y="1064108"/>
                </a:cubicBezTo>
                <a:cubicBezTo>
                  <a:pt x="231701" y="1064108"/>
                  <a:pt x="0" y="825899"/>
                  <a:pt x="0" y="5320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578" tIns="155835" rIns="151578" bIns="15583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/>
              <a:t>Cuánto cuesta  construir la</a:t>
            </a:r>
            <a:r>
              <a:rPr lang="es-CO" sz="1400" dirty="0" smtClean="0"/>
              <a:t>s unidades funcionales en predio nuevo</a:t>
            </a:r>
            <a:endParaRPr lang="es-CO" sz="1400" kern="1200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30247" r="22642"/>
          <a:stretch/>
        </p:blipFill>
        <p:spPr>
          <a:xfrm>
            <a:off x="4468490" y="5365639"/>
            <a:ext cx="1017917" cy="1020504"/>
          </a:xfrm>
          <a:prstGeom prst="rect">
            <a:avLst/>
          </a:prstGeom>
        </p:spPr>
      </p:pic>
      <p:sp>
        <p:nvSpPr>
          <p:cNvPr id="38" name="37 Flecha abajo"/>
          <p:cNvSpPr/>
          <p:nvPr/>
        </p:nvSpPr>
        <p:spPr>
          <a:xfrm rot="18024739">
            <a:off x="5269524" y="4854306"/>
            <a:ext cx="432934" cy="299848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3"/>
              </a:solidFill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de unidades funcionales en predio nuevo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9" y="3421794"/>
            <a:ext cx="695739" cy="5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3371677028"/>
              </p:ext>
            </p:extLst>
          </p:nvPr>
        </p:nvGraphicFramePr>
        <p:xfrm>
          <a:off x="1816360" y="616488"/>
          <a:ext cx="6096000" cy="354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109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32" grpId="1" animBg="1"/>
      <p:bldP spid="38" grpId="1" animBg="1"/>
      <p:bldGraphic spid="2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9" t="41110" r="11456" b="12964"/>
          <a:stretch/>
        </p:blipFill>
        <p:spPr>
          <a:xfrm>
            <a:off x="7226300" y="3454400"/>
            <a:ext cx="9779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Estimar costos de construcción  en área disponible del predio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473" b="3827"/>
          <a:stretch/>
        </p:blipFill>
        <p:spPr>
          <a:xfrm>
            <a:off x="101600" y="1663700"/>
            <a:ext cx="88265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7" t="41110" r="4998" b="12964"/>
          <a:stretch/>
        </p:blipFill>
        <p:spPr>
          <a:xfrm>
            <a:off x="8051800" y="3454400"/>
            <a:ext cx="749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5836" t="33256" r="6109" b="50689"/>
          <a:stretch>
            <a:fillRect/>
          </a:stretch>
        </p:blipFill>
        <p:spPr bwMode="auto">
          <a:xfrm>
            <a:off x="251520" y="1988840"/>
            <a:ext cx="87489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902" y="75117"/>
            <a:ext cx="7269551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 bwMode="auto">
          <a:xfrm>
            <a:off x="1022421" y="285064"/>
            <a:ext cx="563781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Simulación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336" y="188640"/>
            <a:ext cx="536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Establecimiento educativo</a:t>
            </a:r>
            <a:r>
              <a:rPr lang="es-CO" sz="2000" b="1" dirty="0"/>
              <a:t>: INSTITUTO EDUCATIVO DISTRITAL LA LIBERTAD PREDIO </a:t>
            </a:r>
            <a:r>
              <a:rPr lang="es-CO" sz="2000" b="1" dirty="0" smtClean="0"/>
              <a:t>2</a:t>
            </a:r>
            <a:r>
              <a:rPr lang="es-CO" sz="2000" dirty="0" smtClean="0"/>
              <a:t> 	</a:t>
            </a:r>
            <a:endParaRPr lang="es-ES" sz="2000" b="1" dirty="0"/>
          </a:p>
        </p:txBody>
      </p:sp>
      <p:sp>
        <p:nvSpPr>
          <p:cNvPr id="23" name="22 Rectángulo"/>
          <p:cNvSpPr/>
          <p:nvPr/>
        </p:nvSpPr>
        <p:spPr>
          <a:xfrm>
            <a:off x="2051720" y="1988840"/>
            <a:ext cx="51845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7236296" y="1988840"/>
            <a:ext cx="172819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337344" y="4160311"/>
            <a:ext cx="733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/>
              <a:t>Metros Requeridos de lote Nuevo.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Costos metros cuadrados 2 de lote nuevo.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Costos de metros 2 requerido para construcción nueva.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Costo Total de la proyección.</a:t>
            </a:r>
            <a:endParaRPr lang="es-CO" dirty="0"/>
          </a:p>
        </p:txBody>
      </p:sp>
      <p:sp>
        <p:nvSpPr>
          <p:cNvPr id="16" name="15 Flecha abajo"/>
          <p:cNvSpPr/>
          <p:nvPr/>
        </p:nvSpPr>
        <p:spPr>
          <a:xfrm>
            <a:off x="2774776" y="15101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lecha abajo"/>
          <p:cNvSpPr/>
          <p:nvPr/>
        </p:nvSpPr>
        <p:spPr>
          <a:xfrm>
            <a:off x="4501976" y="15101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Flecha abajo"/>
          <p:cNvSpPr/>
          <p:nvPr/>
        </p:nvSpPr>
        <p:spPr>
          <a:xfrm>
            <a:off x="6191076" y="15101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abajo"/>
          <p:cNvSpPr/>
          <p:nvPr/>
        </p:nvSpPr>
        <p:spPr>
          <a:xfrm>
            <a:off x="7905576" y="1510184"/>
            <a:ext cx="288032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7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29" grpId="0" uiExpand="1" build="allAtOnce"/>
      <p:bldP spid="16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43790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1118559"/>
            <a:ext cx="205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 </a:t>
            </a:r>
            <a:endParaRPr lang="es-CO" sz="2000" b="1" dirty="0"/>
          </a:p>
        </p:txBody>
      </p:sp>
      <p:sp>
        <p:nvSpPr>
          <p:cNvPr id="13" name="12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PROYECCIONES:</a:t>
            </a:r>
            <a:endParaRPr lang="es-CO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Estimar costos de construcción para unidades funcionales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80081"/>
              </p:ext>
            </p:extLst>
          </p:nvPr>
        </p:nvGraphicFramePr>
        <p:xfrm>
          <a:off x="660120" y="1766111"/>
          <a:ext cx="4856096" cy="4197372"/>
        </p:xfrm>
        <a:graphic>
          <a:graphicData uri="http://schemas.openxmlformats.org/drawingml/2006/table">
            <a:tbl>
              <a:tblPr/>
              <a:tblGrid>
                <a:gridCol w="1861019"/>
                <a:gridCol w="1861019"/>
                <a:gridCol w="635571"/>
                <a:gridCol w="498487"/>
              </a:tblGrid>
              <a:tr h="35367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de Unidad Funcional.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Mtrs2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Aula de formación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Sanitarios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62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Circulaciones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7846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Complementarios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recursos de aprendizaje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Expansiones Recreativas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Talleres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comunitarias y extra horarias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Psicopedagogía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 de apoyo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accesos e información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Alojamientos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Espacios exteriores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Estacionamiento vehículos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Almuerzo / cena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78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Tratamiento de desechos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62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Espacios administrativos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63" y="931654"/>
            <a:ext cx="8006642" cy="45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1356982" y="2134881"/>
            <a:ext cx="63658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/>
            <a:r>
              <a:rPr lang="es-MX" sz="2400" b="1" dirty="0" smtClean="0">
                <a:solidFill>
                  <a:schemeClr val="tx2"/>
                </a:solidFill>
              </a:rPr>
              <a:t>Estimar costos para ampliación de infraestructura acorde a las necesidades de unidades funcionales básicas priorizadas por los países, según la capacidad existente de los predios educativos </a:t>
            </a:r>
            <a:endParaRPr lang="es-MX" sz="2400" b="1" dirty="0">
              <a:solidFill>
                <a:schemeClr val="tx2"/>
              </a:solidFill>
            </a:endParaRPr>
          </a:p>
          <a:p>
            <a:pPr marL="0" lvl="1" algn="ctr"/>
            <a:endParaRPr lang="es-CO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2743198" y="948902"/>
            <a:ext cx="3450568" cy="897151"/>
          </a:xfrm>
          <a:prstGeom prst="rect">
            <a:avLst/>
          </a:prstGeom>
          <a:solidFill>
            <a:srgbClr val="3B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OBJETO SIMULACIÓN DE COSTOS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143000" y="109331"/>
            <a:ext cx="7690814" cy="130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¿Cuánto </a:t>
            </a:r>
            <a:r>
              <a:rPr lang="es-CO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cuesta construir nuevas </a:t>
            </a: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unidades </a:t>
            </a:r>
            <a:r>
              <a:rPr lang="es-CO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funcionales y/o ampliar la cobertura en los predios </a:t>
            </a: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educativos?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914400" y="172530"/>
            <a:ext cx="7829952" cy="11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09800" y="2781300"/>
            <a:ext cx="490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GRACIAS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0871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5" y="1178730"/>
            <a:ext cx="7608799" cy="40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1460500" y="2389188"/>
            <a:ext cx="6365875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000" b="1" dirty="0">
                <a:solidFill>
                  <a:schemeClr val="tx2"/>
                </a:solidFill>
              </a:rPr>
              <a:t>Generar escenarios de costos en relación  a las  deficiencias de  la infraestructura actual acorde a estándares normativos  y proyección de construcción de nuevos espacios,  teniendo en cuenta criterios de selección </a:t>
            </a:r>
            <a:r>
              <a:rPr lang="es-CO" sz="2000" b="1" dirty="0" smtClean="0">
                <a:solidFill>
                  <a:schemeClr val="tx2"/>
                </a:solidFill>
              </a:rPr>
              <a:t>y </a:t>
            </a:r>
            <a:r>
              <a:rPr lang="es-CO" sz="2000" b="1" dirty="0">
                <a:solidFill>
                  <a:schemeClr val="tx2"/>
                </a:solidFill>
              </a:rPr>
              <a:t>capacidad constructiva.</a:t>
            </a:r>
          </a:p>
          <a:p>
            <a:endParaRPr lang="es-CO" sz="2800" dirty="0"/>
          </a:p>
          <a:p>
            <a:pPr marL="0" lvl="1" algn="ctr"/>
            <a:endParaRPr lang="es-CO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3105151" y="1238250"/>
            <a:ext cx="2990850" cy="771525"/>
          </a:xfrm>
          <a:prstGeom prst="rect">
            <a:avLst/>
          </a:prstGeom>
          <a:solidFill>
            <a:srgbClr val="3B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OBJETO SIMULACIÓN DE COSTOS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135" y="2101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Consulta por Ámbito </a:t>
            </a:r>
            <a:r>
              <a:rPr lang="es-CO" sz="3200" b="1" dirty="0" smtClean="0">
                <a:solidFill>
                  <a:schemeClr val="bg1"/>
                </a:solidFill>
              </a:rPr>
              <a:t>Oferta Redistribución 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32542148"/>
              </p:ext>
            </p:extLst>
          </p:nvPr>
        </p:nvGraphicFramePr>
        <p:xfrm>
          <a:off x="580571" y="1179285"/>
          <a:ext cx="8113485" cy="525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PREMISAS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1C154-B835-4409-AC37-50C315E6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464D87-E02B-4533-9DF7-8B298ABA9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195427-B232-4D7D-BC61-BA8BD8224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E75876-11F4-4A39-A3DE-F37824FE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81AC53-F6D5-4C10-BAB6-A4720AA2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ESCENARIOS DE COSTOS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960835160"/>
              </p:ext>
            </p:extLst>
          </p:nvPr>
        </p:nvGraphicFramePr>
        <p:xfrm>
          <a:off x="179512" y="116632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30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2484408" y="0"/>
            <a:ext cx="6328956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PASOS PARA EL DIAGNÓSTICO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9506281"/>
              </p:ext>
            </p:extLst>
          </p:nvPr>
        </p:nvGraphicFramePr>
        <p:xfrm>
          <a:off x="-414069" y="232914"/>
          <a:ext cx="9937630" cy="662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72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2484408" y="0"/>
            <a:ext cx="6328956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PASOS PARA EL DIAGNÓSTICO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91483569"/>
              </p:ext>
            </p:extLst>
          </p:nvPr>
        </p:nvGraphicFramePr>
        <p:xfrm>
          <a:off x="149094" y="765314"/>
          <a:ext cx="8748309" cy="593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98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Document_x0020_Type xmlns="cdc7663a-08f0-4737-9e8c-148ce897a09c" xsi:nil="true"/>
    <Business_x0020_Area xmlns="cdc7663a-08f0-4737-9e8c-148ce897a09c" xsi:nil="true"/>
    <IDBDocs_x0020_Number xmlns="cdc7663a-08f0-4737-9e8c-148ce897a09c">39870017</IDBDocs_x0020_Number>
    <TaxCatchAll xmlns="cdc7663a-08f0-4737-9e8c-148ce897a09c">
      <Value>14</Value>
      <Value>13</Value>
    </TaxCatchAll>
    <Phase xmlns="cdc7663a-08f0-4737-9e8c-148ce897a09c" xsi:nil="true"/>
    <SISCOR_x0020_Number xmlns="cdc7663a-08f0-4737-9e8c-148ce897a09c" xsi:nil="true"/>
    <Division_x0020_or_x0020_Unit xmlns="cdc7663a-08f0-4737-9e8c-148ce897a09c">SCL/EDU</Division_x0020_or_x0020_Unit>
    <Approval_x0020_Number xmlns="cdc7663a-08f0-4737-9e8c-148ce897a09c" xsi:nil="true"/>
    <Document_x0020_Author xmlns="cdc7663a-08f0-4737-9e8c-148ce897a09c">REPOSITORY</Document_x0020_Author>
    <Fiscal_x0020_Year_x0020_IDB xmlns="cdc7663a-08f0-4737-9e8c-148ce897a09c">2015</Fiscal_x0020_Year_x0020_IDB>
    <Other_x0020_Author xmlns="cdc7663a-08f0-4737-9e8c-148ce897a09c" xsi:nil="true"/>
    <Project_x0020_Number xmlns="cdc7663a-08f0-4737-9e8c-148ce897a09c">RG-T2011</Project_x0020_Number>
    <Package_x0020_Code xmlns="cdc7663a-08f0-4737-9e8c-148ce897a09c" xsi:nil="true"/>
    <Key_x0020_Document xmlns="cdc7663a-08f0-4737-9e8c-148ce897a09c">false</Key_x0020_Document>
    <Migration_x0020_Info xmlns="cdc7663a-08f0-4737-9e8c-148ce897a09c">&lt;div class="ExternalClassE4A6087FCBAE41A8A2380CA108125829"&gt;MS POWERPOINTTC-ANNEXTC Annex for OS operations0N&lt;/div&gt;</Migration_x0020_Info>
    <Operation_x0020_Type xmlns="cdc7663a-08f0-4737-9e8c-148ce897a09c" xsi:nil="true"/>
    <Record_x0020_Number xmlns="cdc7663a-08f0-4737-9e8c-148ce897a09c">R0002948941</Record_x0020_Number>
    <Document_x0020_Language_x0020_IDB xmlns="cdc7663a-08f0-4737-9e8c-148ce897a09c">Spanish</Document_x0020_Language_x0020_IDB>
    <Identifier xmlns="cdc7663a-08f0-4737-9e8c-148ce897a09c" xsi:nil="true"/>
    <Access_x0020_to_x0020_Information_x00a0_Policy xmlns="cdc7663a-08f0-4737-9e8c-148ce897a09c">Public</Access_x0020_to_x0020_Information_x00a0_Policy>
    <b26cdb1da78c4bb4b1c1bac2f6ac5911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a6dff32e-d477-44cd-a56b-85efe9e0a56c</TermId>
        </TermInfo>
      </Terms>
    </b26cdb1da78c4bb4b1c1bac2f6ac5911>
    <ic46d7e087fd4a108fb86518ca413cc6 xmlns="cdc7663a-08f0-4737-9e8c-148ce897a09c">
      <Terms xmlns="http://schemas.microsoft.com/office/infopath/2007/PartnerControls"/>
    </ic46d7e087fd4a108fb86518ca413cc6>
    <e46fe2894295491da65140ffd2369f49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IDBDocs</TermName>
          <TermId xmlns="http://schemas.microsoft.com/office/infopath/2007/PartnerControls">cca77002-e150-4b2d-ab1f-1d7a7cdcae16</TermId>
        </TermInfo>
      </Terms>
    </e46fe2894295491da65140ffd2369f49>
    <b2ec7cfb18674cb8803df6b262e8b107 xmlns="cdc7663a-08f0-4737-9e8c-148ce897a09c">
      <Terms xmlns="http://schemas.microsoft.com/office/infopath/2007/PartnerControls"/>
    </b2ec7cfb18674cb8803df6b262e8b107>
    <g511464f9e53401d84b16fa9b379a574 xmlns="cdc7663a-08f0-4737-9e8c-148ce897a09c">
      <Terms xmlns="http://schemas.microsoft.com/office/infopath/2007/PartnerControls"/>
    </g511464f9e53401d84b16fa9b379a574>
    <nddeef1749674d76abdbe4b239a70bc6 xmlns="cdc7663a-08f0-4737-9e8c-148ce897a09c">
      <Terms xmlns="http://schemas.microsoft.com/office/infopath/2007/PartnerControls"/>
    </nddeef1749674d76abdbe4b239a70bc6>
    <Abstract xmlns="cdc7663a-08f0-4737-9e8c-148ce897a09c" xsi:nil="true"/>
    <Editor1 xmlns="cdc7663a-08f0-4737-9e8c-148ce897a09c" xsi:nil="true"/>
    <Disclosure_x0020_Activity xmlns="cdc7663a-08f0-4737-9e8c-148ce897a09c">TC Annex for OS operations</Disclosure_x0020_Activity>
    <Region xmlns="cdc7663a-08f0-4737-9e8c-148ce897a09c" xsi:nil="true"/>
    <_dlc_DocId xmlns="cdc7663a-08f0-4737-9e8c-148ce897a09c">EZSHARE-1126666611-259</_dlc_DocId>
    <Publication_x0020_Type xmlns="cdc7663a-08f0-4737-9e8c-148ce897a09c" xsi:nil="true"/>
    <Issue_x0020_Date xmlns="cdc7663a-08f0-4737-9e8c-148ce897a09c" xsi:nil="true"/>
    <Webtopic xmlns="cdc7663a-08f0-4737-9e8c-148ce897a09c">Education</Webtopic>
    <Publishing_x0020_House xmlns="cdc7663a-08f0-4737-9e8c-148ce897a09c" xsi:nil="true"/>
    <Disclosed xmlns="cdc7663a-08f0-4737-9e8c-148ce897a09c">true</Disclosed>
    <KP_x0020_Topics xmlns="cdc7663a-08f0-4737-9e8c-148ce897a09c" xsi:nil="true"/>
    <_dlc_DocIdUrl xmlns="cdc7663a-08f0-4737-9e8c-148ce897a09c">
      <Url>https://idbg.sharepoint.com/teams/EZ-RG-TCP/RG-T2011/_layouts/15/DocIdRedir.aspx?ID=EZSHARE-1126666611-259</Url>
      <Description>EZSHARE-1126666611-259</Description>
    </_dlc_DocIdUrl>
    <Related_x0020_SisCor_x0020_Number xmlns="cdc7663a-08f0-4737-9e8c-148ce897a09c" xsi:nil="true"/>
  </documentManagement>
</p:properties>
</file>

<file path=customXml/item3.xml><?xml version="1.0" encoding="utf-8"?>
<?mso-contentType ?>
<SharedContentType xmlns="Microsoft.SharePoint.Taxonomy.ContentTypeSync" SourceId="ae61f9b1-e23d-4f49-b3d7-56b991556c4b" ContentTypeId="0x0101001A458A224826124E8B45B1D613300CFC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z-Disclosure Operations" ma:contentTypeID="0x0101001A458A224826124E8B45B1D613300CFC00D959D877F783184FB7B27F5DE603ABF2" ma:contentTypeVersion="2086" ma:contentTypeDescription="A content type to manage public (operations) IDB documents" ma:contentTypeScope="" ma:versionID="e7bdbe6f7c094b77e9a11e467b89e616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46be6d8e5412924b7818a1480b6227e2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46fe2894295491da65140ffd2369f49" minOccurs="0"/>
                <xsd:element ref="ns2:TaxCatchAll" minOccurs="0"/>
                <xsd:element ref="ns2:TaxCatchAllLabel" minOccurs="0"/>
                <xsd:element ref="ns2:Access_x0020_to_x0020_Information_x00a0_Policy"/>
                <xsd:element ref="ns2:b26cdb1da78c4bb4b1c1bac2f6ac5911" minOccurs="0"/>
                <xsd:element ref="ns2:Project_x0020_Number"/>
                <xsd:element ref="ns2:Webtopic" minOccurs="0"/>
                <xsd:element ref="ns2:Approval_x0020_Number" minOccurs="0"/>
                <xsd:element ref="ns2:Disclosure_x0020_Activity"/>
                <xsd:element ref="ns2:Document_x0020_Author" minOccurs="0"/>
                <xsd:element ref="ns2:Other_x0020_Author" minOccurs="0"/>
                <xsd:element ref="ns2:g511464f9e53401d84b16fa9b379a574" minOccurs="0"/>
                <xsd:element ref="ns2:nddeef1749674d76abdbe4b239a70bc6" minOccurs="0"/>
                <xsd:element ref="ns2:b2ec7cfb18674cb8803df6b262e8b107" minOccurs="0"/>
                <xsd:element ref="ns2:Document_x0020_Language_x0020_IDB"/>
                <xsd:element ref="ns2:Division_x0020_or_x0020_Unit"/>
                <xsd:element ref="ns2:Identifier" minOccurs="0"/>
                <xsd:element ref="ns2:Fiscal_x0020_Year_x0020_IDB" minOccurs="0"/>
                <xsd:element ref="ns2:ic46d7e087fd4a108fb86518ca413cc6" minOccurs="0"/>
                <xsd:element ref="ns2:Operation_x0020_Type" minOccurs="0"/>
                <xsd:element ref="ns2:Package_x0020_Code" minOccurs="0"/>
                <xsd:element ref="ns2:Phase" minOccurs="0"/>
                <xsd:element ref="ns2:Business_x0020_Area" minOccurs="0"/>
                <xsd:element ref="ns2:Key_x0020_Document" minOccurs="0"/>
                <xsd:element ref="ns2:Project_x0020_Document_x0020_Type" minOccurs="0"/>
                <xsd:element ref="ns2:Abstract" minOccurs="0"/>
                <xsd:element ref="ns2:Migration_x0020_Info" minOccurs="0"/>
                <xsd:element ref="ns2:SISCOR_x0020_Number" minOccurs="0"/>
                <xsd:element ref="ns2:IDBDocs_x0020_Number" minOccurs="0"/>
                <xsd:element ref="ns2:Editor1" minOccurs="0"/>
                <xsd:element ref="ns2:Issue_x0020_Date" minOccurs="0"/>
                <xsd:element ref="ns2:Publishing_x0020_House" minOccurs="0"/>
                <xsd:element ref="ns2:KP_x0020_Topics" minOccurs="0"/>
                <xsd:element ref="ns2:Region" minOccurs="0"/>
                <xsd:element ref="ns2:Publication_x0020_Type" minOccurs="0"/>
                <xsd:element ref="ns2:Disclosed" minOccurs="0"/>
                <xsd:element ref="ns2:Record_x0020_Number" minOccurs="0"/>
                <xsd:element ref="ns2:Related_x0020_SisCor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46fe2894295491da65140ffd2369f49" ma:index="11" ma:taxonomy="true" ma:internalName="e46fe2894295491da65140ffd2369f49" ma:taxonomyFieldName="Function_x0020_Operations_x0020_IDB" ma:displayName="Function Operations IDB" ma:readOnly="false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cess_x0020_to_x0020_Information_x00a0_Policy" ma:index="15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b26cdb1da78c4bb4b1c1bac2f6ac5911" ma:index="16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18" ma:displayName="Project Number" ma:default="RG-T2011" ma:internalName="Project_x0020_Number" ma:readOnly="false">
      <xsd:simpleType>
        <xsd:restriction base="dms:Text">
          <xsd:maxLength value="255"/>
        </xsd:restriction>
      </xsd:simpleType>
    </xsd:element>
    <xsd:element name="Webtopic" ma:index="19" nillable="true" ma:displayName="Webtopic" ma:internalName="Webtopic">
      <xsd:simpleType>
        <xsd:restriction base="dms:Text">
          <xsd:maxLength value="255"/>
        </xsd:restriction>
      </xsd:simpleType>
    </xsd:element>
    <xsd:element name="Approval_x0020_Number" ma:index="20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Disclosure_x0020_Activity" ma:index="21" ma:displayName="Disclosure Activity" ma:internalName="Disclosure_x0020_Activity" ma:readOnly="false">
      <xsd:simpleType>
        <xsd:restriction base="dms:Text">
          <xsd:maxLength value="255"/>
        </xsd:restriction>
      </xsd:simpleType>
    </xsd:element>
    <xsd:element name="Document_x0020_Author" ma:index="22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23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g511464f9e53401d84b16fa9b379a574" ma:index="24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26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28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Language_x0020_IDB" ma:index="30" ma:displayName="Document Language IDB" ma:format="Dropdown" ma:internalName="Document_x0020_Language_x0020_IDB" ma:readOnly="false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Division_x0020_or_x0020_Unit" ma:index="31" ma:displayName="Division or Unit" ma:internalName="Division_x0020_or_x0020_Unit" ma:readOnly="false">
      <xsd:simpleType>
        <xsd:restriction base="dms:Text">
          <xsd:maxLength value="255"/>
        </xsd:restriction>
      </xsd:simpleType>
    </xsd:element>
    <xsd:element name="Identifier" ma:index="32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33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34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ration_x0020_Type" ma:index="36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7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Phase" ma:index="38" nillable="true" ma:displayName="Phase" ma:internalName="Phase">
      <xsd:simpleType>
        <xsd:restriction base="dms:Text">
          <xsd:maxLength value="255"/>
        </xsd:restriction>
      </xsd:simpleType>
    </xsd:element>
    <xsd:element name="Business_x0020_Area" ma:index="39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Key_x0020_Document" ma:index="40" nillable="true" ma:displayName="Key Document" ma:default="0" ma:internalName="Key_x0020_Document">
      <xsd:simpleType>
        <xsd:restriction base="dms:Boolean"/>
      </xsd:simpleType>
    </xsd:element>
    <xsd:element name="Project_x0020_Document_x0020_Type" ma:index="41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Abstract" ma:index="42" nillable="true" ma:displayName="Abstract" ma:internalName="Abstract">
      <xsd:simpleType>
        <xsd:restriction base="dms:Note"/>
      </xsd:simpleType>
    </xsd:element>
    <xsd:element name="Migration_x0020_Info" ma:index="43" nillable="true" ma:displayName="Migration Info" ma:internalName="Migration_x0020_Info">
      <xsd:simpleType>
        <xsd:restriction base="dms:Note"/>
      </xsd:simpleType>
    </xsd:element>
    <xsd:element name="SISCOR_x0020_Number" ma:index="44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5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Editor1" ma:index="46" nillable="true" ma:displayName="Editor" ma:internalName="Editor1">
      <xsd:simpleType>
        <xsd:restriction base="dms:Text">
          <xsd:maxLength value="255"/>
        </xsd:restriction>
      </xsd:simpleType>
    </xsd:element>
    <xsd:element name="Issue_x0020_Date" ma:index="47" nillable="true" ma:displayName="Issue Date" ma:format="DateOnly" ma:internalName="Issue_x0020_Date">
      <xsd:simpleType>
        <xsd:restriction base="dms:DateTime"/>
      </xsd:simpleType>
    </xsd:element>
    <xsd:element name="Publishing_x0020_House" ma:index="48" nillable="true" ma:displayName="Publishing House" ma:internalName="Publishing_x0020_House">
      <xsd:simpleType>
        <xsd:restriction base="dms:Text">
          <xsd:maxLength value="255"/>
        </xsd:restriction>
      </xsd:simpleType>
    </xsd:element>
    <xsd:element name="KP_x0020_Topics" ma:index="49" nillable="true" ma:displayName="KP Topics" ma:internalName="KP_x0020_Topics">
      <xsd:simpleType>
        <xsd:restriction base="dms:Text">
          <xsd:maxLength value="255"/>
        </xsd:restriction>
      </xsd:simpleType>
    </xsd:element>
    <xsd:element name="Region" ma:index="50" nillable="true" ma:displayName="Region" ma:internalName="Region">
      <xsd:simpleType>
        <xsd:restriction base="dms:Text">
          <xsd:maxLength value="255"/>
        </xsd:restriction>
      </xsd:simpleType>
    </xsd:element>
    <xsd:element name="Publication_x0020_Type" ma:index="51" nillable="true" ma:displayName="Publication Type" ma:internalName="Publication_x0020_Type">
      <xsd:simpleType>
        <xsd:restriction base="dms:Text">
          <xsd:maxLength value="255"/>
        </xsd:restriction>
      </xsd:simpleType>
    </xsd:element>
    <xsd:element name="Disclosed" ma:index="52" nillable="true" ma:displayName="Disclosed" ma:default="0" ma:internalName="Disclosed">
      <xsd:simpleType>
        <xsd:restriction base="dms:Boolean"/>
      </xsd:simpleType>
    </xsd:element>
    <xsd:element name="Record_x0020_Number" ma:index="53" nillable="true" ma:displayName="Record Number" ma:internalName="Record_x0020_Number">
      <xsd:simpleType>
        <xsd:restriction base="dms:Text">
          <xsd:maxLength value="255"/>
        </xsd:restriction>
      </xsd:simpleType>
    </xsd:element>
    <xsd:element name="Related_x0020_SisCor_x0020_Number" ma:index="54" nillable="true" ma:displayName="Related SisCor Number" ma:internalName="Related_x0020_SisCor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Urls xmlns="http://schemas.microsoft.com/sharepoint/v3/contenttype/forms/url">
  <Display>_catalogs/masterpage/ECMForms/DisclosureOperationsCT/View.aspx</Display>
  <Edit>_catalogs/masterpage/ECMForms/DisclosureOperationsCT/Edit.aspx</Edit>
</FormUrls>
</file>

<file path=customXml/itemProps1.xml><?xml version="1.0" encoding="utf-8"?>
<ds:datastoreItem xmlns:ds="http://schemas.openxmlformats.org/officeDocument/2006/customXml" ds:itemID="{4DB8A008-A17B-423A-8A53-88E36C335728}"/>
</file>

<file path=customXml/itemProps2.xml><?xml version="1.0" encoding="utf-8"?>
<ds:datastoreItem xmlns:ds="http://schemas.openxmlformats.org/officeDocument/2006/customXml" ds:itemID="{0E120041-B16F-49DB-896E-1147622DF902}"/>
</file>

<file path=customXml/itemProps3.xml><?xml version="1.0" encoding="utf-8"?>
<ds:datastoreItem xmlns:ds="http://schemas.openxmlformats.org/officeDocument/2006/customXml" ds:itemID="{5C74E1EC-BF04-4542-B252-0EEC9D135E63}"/>
</file>

<file path=customXml/itemProps4.xml><?xml version="1.0" encoding="utf-8"?>
<ds:datastoreItem xmlns:ds="http://schemas.openxmlformats.org/officeDocument/2006/customXml" ds:itemID="{C6B650F0-A53F-4009-AF29-46F157AEE1D7}"/>
</file>

<file path=customXml/itemProps5.xml><?xml version="1.0" encoding="utf-8"?>
<ds:datastoreItem xmlns:ds="http://schemas.openxmlformats.org/officeDocument/2006/customXml" ds:itemID="{8278E8E4-1A14-4075-984F-B3EA70ECF90C}"/>
</file>

<file path=customXml/itemProps6.xml><?xml version="1.0" encoding="utf-8"?>
<ds:datastoreItem xmlns:ds="http://schemas.openxmlformats.org/officeDocument/2006/customXml" ds:itemID="{D40971D1-3B65-43E9-B7F5-8A6C2C2B57EA}"/>
</file>

<file path=docProps/app.xml><?xml version="1.0" encoding="utf-8"?>
<Properties xmlns="http://schemas.openxmlformats.org/officeDocument/2006/extended-properties" xmlns:vt="http://schemas.openxmlformats.org/officeDocument/2006/docPropsVTypes">
  <TotalTime>18295</TotalTime>
  <Words>1687</Words>
  <Application>Microsoft Office PowerPoint</Application>
  <PresentationFormat>On-screen Show (4:3)</PresentationFormat>
  <Paragraphs>485</Paragraphs>
  <Slides>41</Slides>
  <Notes>20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1_Tema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1g_ Simulación de costos</dc:title>
  <dc:creator>MABEL</dc:creator>
  <cp:lastModifiedBy>IADB</cp:lastModifiedBy>
  <cp:revision>889</cp:revision>
  <dcterms:created xsi:type="dcterms:W3CDTF">2013-09-20T04:12:47Z</dcterms:created>
  <dcterms:modified xsi:type="dcterms:W3CDTF">2015-09-23T19:55:15Z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0x0101001A458A224826124E8B45B1D613300CFC00D959D877F783184FB7B27F5DE603ABF2</vt:lpwstr>
  </property>
  <property fmtid="{D5CDD505-2E9C-101B-9397-08002B2CF9AE}" pid="3" name="TaxKeyword">
    <vt:lpwstr/>
  </property>
  <property fmtid="{D5CDD505-2E9C-101B-9397-08002B2CF9AE}" pid="4" name="Sub_x002d_Sector">
    <vt:lpwstr/>
  </property>
  <property fmtid="{D5CDD505-2E9C-101B-9397-08002B2CF9AE}" pid="5" name="TaxKeywordTaxHTField">
    <vt:lpwstr/>
  </property>
  <property fmtid="{D5CDD505-2E9C-101B-9397-08002B2CF9AE}" pid="6" name="Series Operations IDB">
    <vt:lpwstr>2;#Unclassified|a6dff32e-d477-44cd-a56b-85efe9e0a56c</vt:lpwstr>
  </property>
  <property fmtid="{D5CDD505-2E9C-101B-9397-08002B2CF9AE}" pid="8" name="Country">
    <vt:lpwstr/>
  </property>
  <property fmtid="{D5CDD505-2E9C-101B-9397-08002B2CF9AE}" pid="9" name="Fund IDB">
    <vt:lpwstr/>
  </property>
  <property fmtid="{D5CDD505-2E9C-101B-9397-08002B2CF9AE}" pid="10" name="Series_x0020_Operations_x0020_IDB">
    <vt:lpwstr>2;#Unclassified|a6dff32e-d477-44cd-a56b-85efe9e0a56c</vt:lpwstr>
  </property>
  <property fmtid="{D5CDD505-2E9C-101B-9397-08002B2CF9AE}" pid="13" name="Sector IDB">
    <vt:lpwstr/>
  </property>
  <property fmtid="{D5CDD505-2E9C-101B-9397-08002B2CF9AE}" pid="14" name="Function Operations IDB">
    <vt:lpwstr>13;#IDBDocs|cca77002-e150-4b2d-ab1f-1d7a7cdcae16</vt:lpwstr>
  </property>
  <property fmtid="{D5CDD505-2E9C-101B-9397-08002B2CF9AE}" pid="15" name="Sub-Sector">
    <vt:lpwstr/>
  </property>
  <property fmtid="{D5CDD505-2E9C-101B-9397-08002B2CF9AE}" pid="16" name="Order">
    <vt:r8>25900</vt:r8>
  </property>
  <property fmtid="{D5CDD505-2E9C-101B-9397-08002B2CF9AE}" pid="17" name="ATI Undisclose Document Workflow">
    <vt:lpwstr/>
  </property>
  <property fmtid="{D5CDD505-2E9C-101B-9397-08002B2CF9AE}" pid="18" name="ATI Disclose Document Workflow v5">
    <vt:lpwstr/>
  </property>
  <property fmtid="{D5CDD505-2E9C-101B-9397-08002B2CF9AE}" pid="19" name="_dlc_DocIdItemGuid">
    <vt:lpwstr>4278b37e-33cf-431c-8ae6-80d0f3eff980</vt:lpwstr>
  </property>
</Properties>
</file>