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5" r:id="rId1"/>
  </p:sldMasterIdLst>
  <p:notesMasterIdLst>
    <p:notesMasterId r:id="rId8"/>
  </p:notesMasterIdLst>
  <p:handoutMasterIdLst>
    <p:handoutMasterId r:id="rId9"/>
  </p:handoutMasterIdLst>
  <p:sldIdLst>
    <p:sldId id="274" r:id="rId2"/>
    <p:sldId id="272" r:id="rId3"/>
    <p:sldId id="270" r:id="rId4"/>
    <p:sldId id="263" r:id="rId5"/>
    <p:sldId id="271" r:id="rId6"/>
    <p:sldId id="27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D7"/>
    <a:srgbClr val="0399CD"/>
    <a:srgbClr val="0066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83" autoAdjust="0"/>
    <p:restoredTop sz="86386" autoAdjust="0"/>
  </p:normalViewPr>
  <p:slideViewPr>
    <p:cSldViewPr snapToGrid="0" showGuides="1">
      <p:cViewPr>
        <p:scale>
          <a:sx n="60" d="100"/>
          <a:sy n="60" d="100"/>
        </p:scale>
        <p:origin x="-1422" y="-156"/>
      </p:cViewPr>
      <p:guideLst>
        <p:guide orient="horz" pos="695"/>
        <p:guide pos="56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18" Type="http://schemas.openxmlformats.org/officeDocument/2006/relationships/customXml" Target="../customXml/item5.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19" Type="http://schemas.openxmlformats.org/officeDocument/2006/relationships/customXml" Target="../customXml/item6.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8668D5A-BE79-2E4F-863B-C604F3204FB8}" type="slidenum">
              <a:rPr lang="en-US"/>
              <a:pPr/>
              <a:t>‹#›</a:t>
            </a:fld>
            <a:endParaRPr lang="en-US" dirty="0"/>
          </a:p>
        </p:txBody>
      </p:sp>
    </p:spTree>
    <p:extLst>
      <p:ext uri="{BB962C8B-B14F-4D97-AF65-F5344CB8AC3E}">
        <p14:creationId xmlns:p14="http://schemas.microsoft.com/office/powerpoint/2010/main" val="3968373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2777A4-61BE-D446-A591-2534330FD146}" type="slidenum">
              <a:rPr lang="en-US"/>
              <a:pPr/>
              <a:t>‹#›</a:t>
            </a:fld>
            <a:endParaRPr lang="en-US" dirty="0"/>
          </a:p>
        </p:txBody>
      </p:sp>
    </p:spTree>
    <p:extLst>
      <p:ext uri="{BB962C8B-B14F-4D97-AF65-F5344CB8AC3E}">
        <p14:creationId xmlns:p14="http://schemas.microsoft.com/office/powerpoint/2010/main" val="41842780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3" name="Picture 9" descr="DEO RG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15025" y="304800"/>
            <a:ext cx="30765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rot="5400000">
            <a:off x="-114299" y="3427412"/>
            <a:ext cx="1752600" cy="3175"/>
          </a:xfrm>
          <a:prstGeom prst="line">
            <a:avLst/>
          </a:prstGeom>
          <a:ln w="635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8466137" y="5878513"/>
            <a:ext cx="900113" cy="1588"/>
          </a:xfrm>
          <a:prstGeom prst="line">
            <a:avLst/>
          </a:prstGeom>
          <a:ln w="6350" cap="flat" cmpd="sng" algn="ctr">
            <a:solidFill>
              <a:schemeClr val="accent2">
                <a:shade val="95000"/>
                <a:satMod val="105000"/>
              </a:schemeClr>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1986" name="Rectangle 2"/>
          <p:cNvSpPr>
            <a:spLocks noGrp="1" noChangeArrowheads="1"/>
          </p:cNvSpPr>
          <p:nvPr>
            <p:ph type="ctrTitle"/>
          </p:nvPr>
        </p:nvSpPr>
        <p:spPr>
          <a:xfrm>
            <a:off x="838200" y="2552700"/>
            <a:ext cx="8077200" cy="1752600"/>
          </a:xfrm>
        </p:spPr>
        <p:txBody>
          <a:bodyPr/>
          <a:lstStyle>
            <a:lvl1pPr algn="l">
              <a:defRPr sz="3200">
                <a:solidFill>
                  <a:schemeClr val="accent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2666879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p:txBody>
      </p:sp>
      <p:sp>
        <p:nvSpPr>
          <p:cNvPr id="4" name="Slide Number Placeholder 18"/>
          <p:cNvSpPr>
            <a:spLocks noGrp="1"/>
          </p:cNvSpPr>
          <p:nvPr>
            <p:ph type="sldNum" sz="quarter" idx="10"/>
          </p:nvPr>
        </p:nvSpPr>
        <p:spPr/>
        <p:txBody>
          <a:bodyPr/>
          <a:lstStyle>
            <a:lvl1pPr>
              <a:defRPr/>
            </a:lvl1pPr>
          </a:lstStyle>
          <a:p>
            <a:pPr algn="l"/>
            <a:fld id="{1EEBA75A-D0E0-0640-AE13-C8B1DBF9373F}" type="slidenum">
              <a:rPr lang="en-US" smtClean="0"/>
              <a:pPr algn="l"/>
              <a:t>‹#›</a:t>
            </a:fld>
            <a:endParaRPr lang="en-US" dirty="0"/>
          </a:p>
        </p:txBody>
      </p:sp>
    </p:spTree>
    <p:extLst>
      <p:ext uri="{BB962C8B-B14F-4D97-AF65-F5344CB8AC3E}">
        <p14:creationId xmlns:p14="http://schemas.microsoft.com/office/powerpoint/2010/main" val="38833688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648200"/>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143000"/>
            <a:ext cx="4038600" cy="4648200"/>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5" name="Slide Number Placeholder 18"/>
          <p:cNvSpPr>
            <a:spLocks noGrp="1"/>
          </p:cNvSpPr>
          <p:nvPr>
            <p:ph type="sldNum" sz="quarter" idx="10"/>
          </p:nvPr>
        </p:nvSpPr>
        <p:spPr/>
        <p:txBody>
          <a:bodyPr/>
          <a:lstStyle>
            <a:lvl1pPr>
              <a:defRPr/>
            </a:lvl1pPr>
          </a:lstStyle>
          <a:p>
            <a:pPr algn="l"/>
            <a:fld id="{1EEBA75A-D0E0-0640-AE13-C8B1DBF9373F}" type="slidenum">
              <a:rPr lang="en-US" smtClean="0"/>
              <a:pPr algn="l"/>
              <a:t>‹#›</a:t>
            </a:fld>
            <a:endParaRPr lang="en-US" dirty="0"/>
          </a:p>
        </p:txBody>
      </p:sp>
    </p:spTree>
    <p:extLst>
      <p:ext uri="{BB962C8B-B14F-4D97-AF65-F5344CB8AC3E}">
        <p14:creationId xmlns:p14="http://schemas.microsoft.com/office/powerpoint/2010/main" val="191486862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3" name="Picture 9" descr="chec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9963" y="3176588"/>
            <a:ext cx="3946525" cy="3187700"/>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title"/>
          </p:nvPr>
        </p:nvSpPr>
        <p:spPr>
          <a:xfrm>
            <a:off x="457200" y="3109119"/>
            <a:ext cx="7306622" cy="639762"/>
          </a:xfrm>
        </p:spPr>
        <p:txBody>
          <a:bodyPr/>
          <a:lstStyle>
            <a:lvl1pPr algn="ctr">
              <a:defRPr sz="2400">
                <a:solidFill>
                  <a:schemeClr val="accent2"/>
                </a:solidFill>
                <a:latin typeface="+mn-lt"/>
              </a:defRPr>
            </a:lvl1pPr>
          </a:lstStyle>
          <a:p>
            <a:r>
              <a:rPr lang="en-US" smtClean="0"/>
              <a:t>Click to edit Master title style</a:t>
            </a:r>
            <a:endParaRPr lang="en-US" dirty="0"/>
          </a:p>
        </p:txBody>
      </p:sp>
    </p:spTree>
    <p:extLst>
      <p:ext uri="{BB962C8B-B14F-4D97-AF65-F5344CB8AC3E}">
        <p14:creationId xmlns:p14="http://schemas.microsoft.com/office/powerpoint/2010/main" val="88101445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66769"/>
            <a:ext cx="5486400" cy="35136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82046" y="4926951"/>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title"/>
          </p:nvPr>
        </p:nvSpPr>
        <p:spPr bwMode="auto">
          <a:xfrm>
            <a:off x="457200" y="274638"/>
            <a:ext cx="8229600" cy="63976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5" name="Slide Number Placeholder 18"/>
          <p:cNvSpPr>
            <a:spLocks noGrp="1"/>
          </p:cNvSpPr>
          <p:nvPr>
            <p:ph type="sldNum" sz="quarter" idx="10"/>
          </p:nvPr>
        </p:nvSpPr>
        <p:spPr/>
        <p:txBody>
          <a:bodyPr/>
          <a:lstStyle>
            <a:lvl1pPr>
              <a:defRPr/>
            </a:lvl1pPr>
          </a:lstStyle>
          <a:p>
            <a:pPr algn="l"/>
            <a:fld id="{1EEBA75A-D0E0-0640-AE13-C8B1DBF9373F}" type="slidenum">
              <a:rPr lang="en-US" smtClean="0"/>
              <a:pPr algn="l"/>
              <a:t>‹#›</a:t>
            </a:fld>
            <a:endParaRPr lang="en-US" dirty="0"/>
          </a:p>
        </p:txBody>
      </p:sp>
    </p:spTree>
    <p:extLst>
      <p:ext uri="{BB962C8B-B14F-4D97-AF65-F5344CB8AC3E}">
        <p14:creationId xmlns:p14="http://schemas.microsoft.com/office/powerpoint/2010/main" val="269750113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2" name="Picture 9" descr="firma bamco en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5300" y="6429375"/>
            <a:ext cx="32893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descr="DEO 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70150" y="2647950"/>
            <a:ext cx="42037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96833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8" name="Picture 7" descr="check.jpg"/>
          <p:cNvPicPr>
            <a:picLocks noChangeAspect="1"/>
          </p:cNvPicPr>
          <p:nvPr userDrawn="1"/>
        </p:nvPicPr>
        <p:blipFill>
          <a:blip r:embed="rId2">
            <a:alphaModFix amt="31000"/>
          </a:blip>
          <a:stretch>
            <a:fillRect/>
          </a:stretch>
        </p:blipFill>
        <p:spPr>
          <a:xfrm>
            <a:off x="4780691" y="3176377"/>
            <a:ext cx="3945926" cy="3188532"/>
          </a:xfrm>
          <a:prstGeom prst="rect">
            <a:avLst/>
          </a:prstGeom>
        </p:spPr>
      </p:pic>
      <p:sp>
        <p:nvSpPr>
          <p:cNvPr id="4" name="Text Placeholder 13"/>
          <p:cNvSpPr>
            <a:spLocks noGrp="1"/>
          </p:cNvSpPr>
          <p:nvPr>
            <p:ph type="body" sz="quarter" idx="10" hasCustomPrompt="1"/>
          </p:nvPr>
        </p:nvSpPr>
        <p:spPr>
          <a:xfrm>
            <a:off x="566738" y="1572847"/>
            <a:ext cx="7737475" cy="3243628"/>
          </a:xfrm>
        </p:spPr>
        <p:txBody>
          <a:bodyPr/>
          <a:lstStyle>
            <a:lvl1pPr marL="457200" indent="-457200">
              <a:buClrTx/>
              <a:buFont typeface="Arial"/>
              <a:buChar char="•"/>
              <a:defRPr b="0" baseline="0">
                <a:solidFill>
                  <a:srgbClr val="006E89"/>
                </a:solidFill>
              </a:defRPr>
            </a:lvl1pPr>
          </a:lstStyle>
          <a:p>
            <a:r>
              <a:rPr lang="en-US" b="1" dirty="0" err="1" smtClean="0"/>
              <a:t>Lista</a:t>
            </a:r>
            <a:r>
              <a:rPr lang="en-US" b="1" dirty="0" smtClean="0"/>
              <a:t> de </a:t>
            </a:r>
            <a:r>
              <a:rPr lang="en-US" b="1" dirty="0" err="1" smtClean="0"/>
              <a:t>contenidosparadesarrollar</a:t>
            </a:r>
            <a:endParaRPr lang="en-US" b="1"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66769"/>
            <a:ext cx="5486400" cy="35136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hasCustomPrompt="1"/>
          </p:nvPr>
        </p:nvSpPr>
        <p:spPr>
          <a:xfrm>
            <a:off x="1782046" y="4926951"/>
            <a:ext cx="5486400" cy="804862"/>
          </a:xfrm>
        </p:spPr>
        <p:txBody>
          <a:bodyPr/>
          <a:lstStyle>
            <a:lvl1pPr marL="0" indent="0" algn="ctr">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err="1" smtClean="0"/>
              <a:t>Click</a:t>
            </a:r>
            <a:r>
              <a:rPr lang="es-ES_tradnl" dirty="0" smtClean="0"/>
              <a:t> para insertar texto</a:t>
            </a:r>
          </a:p>
        </p:txBody>
      </p:sp>
      <p:sp>
        <p:nvSpPr>
          <p:cNvPr id="6" name="Rectangle 2"/>
          <p:cNvSpPr>
            <a:spLocks noGrp="1" noChangeArrowheads="1"/>
          </p:cNvSpPr>
          <p:nvPr>
            <p:ph type="title" hasCustomPrompt="1"/>
          </p:nvPr>
        </p:nvSpPr>
        <p:spPr bwMode="auto">
          <a:xfrm>
            <a:off x="457200" y="274638"/>
            <a:ext cx="8229600" cy="639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smtClean="0"/>
              <a:t>Título</a:t>
            </a:r>
            <a:endParaRPr lang="en-US" dirty="0"/>
          </a:p>
        </p:txBody>
      </p:sp>
      <p:sp>
        <p:nvSpPr>
          <p:cNvPr id="7" name="Slide Number Placeholder 18"/>
          <p:cNvSpPr>
            <a:spLocks noGrp="1"/>
          </p:cNvSpPr>
          <p:nvPr>
            <p:ph type="sldNum" sz="quarter" idx="4"/>
          </p:nvPr>
        </p:nvSpPr>
        <p:spPr>
          <a:xfrm>
            <a:off x="407230" y="6122117"/>
            <a:ext cx="2133600" cy="365125"/>
          </a:xfrm>
          <a:prstGeom prst="rect">
            <a:avLst/>
          </a:prstGeom>
        </p:spPr>
        <p:txBody>
          <a:bodyPr vert="horz" lIns="91440" tIns="45720" rIns="91440" bIns="45720" rtlCol="0" anchor="ctr"/>
          <a:lstStyle>
            <a:lvl1pPr algn="r">
              <a:defRPr sz="1400">
                <a:solidFill>
                  <a:schemeClr val="bg2"/>
                </a:solidFill>
              </a:defRPr>
            </a:lvl1pPr>
          </a:lstStyle>
          <a:p>
            <a:pPr algn="l"/>
            <a:fld id="{1EEBA75A-D0E0-0640-AE13-C8B1DBF9373F}" type="slidenum">
              <a:rPr lang="en-US" smtClean="0"/>
              <a:pPr algn="l"/>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CD6A3A7-EFE4-4C42-A37E-77BFD33D6A89}" type="datetimeFigureOut">
              <a:rPr lang="en-US"/>
              <a:pPr>
                <a:defRPr/>
              </a:pPr>
              <a:t>4/6/2015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7515B2-C78F-4491-A6E8-FA89BA31F8EE}" type="slidenum">
              <a:rPr lang="en-US"/>
              <a:pPr>
                <a:defRPr/>
              </a:pPr>
              <a:t>‹#›</a:t>
            </a:fld>
            <a:endParaRPr lang="en-US"/>
          </a:p>
        </p:txBody>
      </p:sp>
    </p:spTree>
    <p:extLst>
      <p:ext uri="{BB962C8B-B14F-4D97-AF65-F5344CB8AC3E}">
        <p14:creationId xmlns:p14="http://schemas.microsoft.com/office/powerpoint/2010/main" val="1251256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1430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pic>
        <p:nvPicPr>
          <p:cNvPr id="1028" name="Picture 8" descr="DEO RGB.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105650" y="5973763"/>
            <a:ext cx="1844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0" y="6307138"/>
            <a:ext cx="6904038" cy="0"/>
          </a:xfrm>
          <a:prstGeom prst="line">
            <a:avLst/>
          </a:prstGeom>
          <a:ln w="9525" cap="rnd" cmpd="sng" algn="ctr">
            <a:solidFill>
              <a:schemeClr val="accent5">
                <a:shade val="95000"/>
                <a:satMod val="105000"/>
              </a:schemeClr>
            </a:solidFill>
            <a:prstDash val="sysDot"/>
            <a:round/>
            <a:headEnd type="none" w="med" len="med"/>
            <a:tailEnd type="none" w="med" len="med"/>
          </a:ln>
        </p:spPr>
        <p:style>
          <a:lnRef idx="1">
            <a:schemeClr val="accent5"/>
          </a:lnRef>
          <a:fillRef idx="0">
            <a:schemeClr val="accent5"/>
          </a:fillRef>
          <a:effectRef idx="0">
            <a:schemeClr val="accent5"/>
          </a:effectRef>
          <a:fontRef idx="minor">
            <a:schemeClr val="tx1"/>
          </a:fontRef>
        </p:style>
      </p:cxnSp>
      <p:sp>
        <p:nvSpPr>
          <p:cNvPr id="20" name="Oval 19"/>
          <p:cNvSpPr/>
          <p:nvPr/>
        </p:nvSpPr>
        <p:spPr>
          <a:xfrm>
            <a:off x="417513" y="6196013"/>
            <a:ext cx="250825" cy="250825"/>
          </a:xfrm>
          <a:prstGeom prst="ellipse">
            <a:avLst/>
          </a:prstGeom>
          <a:solidFill>
            <a:schemeClr val="accent1">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sz="1800">
              <a:solidFill>
                <a:srgbClr val="FFFFFF"/>
              </a:solidFill>
            </a:endParaRPr>
          </a:p>
        </p:txBody>
      </p:sp>
      <p:sp>
        <p:nvSpPr>
          <p:cNvPr id="19" name="Slide Number Placeholder 18"/>
          <p:cNvSpPr>
            <a:spLocks noGrp="1"/>
          </p:cNvSpPr>
          <p:nvPr>
            <p:ph type="sldNum" sz="quarter" idx="4"/>
          </p:nvPr>
        </p:nvSpPr>
        <p:spPr>
          <a:xfrm>
            <a:off x="407988" y="6121400"/>
            <a:ext cx="21336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bg2"/>
                </a:solidFill>
              </a:defRPr>
            </a:lvl1pPr>
          </a:lstStyle>
          <a:p>
            <a:pPr algn="l"/>
            <a:fld id="{1EEBA75A-D0E0-0640-AE13-C8B1DBF9373F}" type="slidenum">
              <a:rPr lang="en-US" smtClean="0"/>
              <a:pPr algn="l"/>
              <a:t>‹#›</a:t>
            </a:fld>
            <a:endParaRPr lang="en-US" dirty="0"/>
          </a:p>
        </p:txBody>
      </p:sp>
      <p:cxnSp>
        <p:nvCxnSpPr>
          <p:cNvPr id="8" name="Straight Connector 7"/>
          <p:cNvCxnSpPr/>
          <p:nvPr/>
        </p:nvCxnSpPr>
        <p:spPr>
          <a:xfrm>
            <a:off x="450850" y="931863"/>
            <a:ext cx="8245475" cy="1587"/>
          </a:xfrm>
          <a:prstGeom prst="line">
            <a:avLst/>
          </a:prstGeom>
          <a:ln>
            <a:solidFill>
              <a:schemeClr val="accent2"/>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3" r:id="rId7"/>
    <p:sldLayoutId id="2147483660" r:id="rId8"/>
    <p:sldLayoutId id="2147483674" r:id="rId9"/>
  </p:sldLayoutIdLst>
  <p:hf hdr="0" ftr="0" dt="0"/>
  <p:txStyles>
    <p:titleStyle>
      <a:lvl1pPr algn="ctr" rtl="0" eaLnBrk="1" fontAlgn="base" hangingPunct="1">
        <a:spcBef>
          <a:spcPct val="0"/>
        </a:spcBef>
        <a:spcAft>
          <a:spcPct val="0"/>
        </a:spcAft>
        <a:defRPr sz="2800" b="1">
          <a:solidFill>
            <a:srgbClr val="00A7AC"/>
          </a:solidFill>
          <a:latin typeface="+mj-lt"/>
          <a:ea typeface="ＭＳ Ｐゴシック" pitchFamily="34" charset="-128"/>
          <a:cs typeface="+mj-cs"/>
        </a:defRPr>
      </a:lvl1pPr>
      <a:lvl2pPr algn="ctr" rtl="0" eaLnBrk="1" fontAlgn="base" hangingPunct="1">
        <a:spcBef>
          <a:spcPct val="0"/>
        </a:spcBef>
        <a:spcAft>
          <a:spcPct val="0"/>
        </a:spcAft>
        <a:defRPr sz="2800" b="1">
          <a:solidFill>
            <a:srgbClr val="00A7AC"/>
          </a:solidFill>
          <a:latin typeface="Arial" charset="0"/>
          <a:ea typeface="ＭＳ Ｐゴシック" pitchFamily="34" charset="-128"/>
        </a:defRPr>
      </a:lvl2pPr>
      <a:lvl3pPr algn="ctr" rtl="0" eaLnBrk="1" fontAlgn="base" hangingPunct="1">
        <a:spcBef>
          <a:spcPct val="0"/>
        </a:spcBef>
        <a:spcAft>
          <a:spcPct val="0"/>
        </a:spcAft>
        <a:defRPr sz="2800" b="1">
          <a:solidFill>
            <a:srgbClr val="00A7AC"/>
          </a:solidFill>
          <a:latin typeface="Arial" charset="0"/>
          <a:ea typeface="ＭＳ Ｐゴシック" pitchFamily="34" charset="-128"/>
        </a:defRPr>
      </a:lvl3pPr>
      <a:lvl4pPr algn="ctr" rtl="0" eaLnBrk="1" fontAlgn="base" hangingPunct="1">
        <a:spcBef>
          <a:spcPct val="0"/>
        </a:spcBef>
        <a:spcAft>
          <a:spcPct val="0"/>
        </a:spcAft>
        <a:defRPr sz="2800" b="1">
          <a:solidFill>
            <a:srgbClr val="00A7AC"/>
          </a:solidFill>
          <a:latin typeface="Arial" charset="0"/>
          <a:ea typeface="ＭＳ Ｐゴシック" pitchFamily="34" charset="-128"/>
        </a:defRPr>
      </a:lvl4pPr>
      <a:lvl5pPr algn="ctr" rtl="0" eaLnBrk="1" fontAlgn="base" hangingPunct="1">
        <a:spcBef>
          <a:spcPct val="0"/>
        </a:spcBef>
        <a:spcAft>
          <a:spcPct val="0"/>
        </a:spcAft>
        <a:defRPr sz="2800" b="1">
          <a:solidFill>
            <a:srgbClr val="00A7AC"/>
          </a:solidFill>
          <a:latin typeface="Arial" charset="0"/>
          <a:ea typeface="ＭＳ Ｐゴシック" pitchFamily="34" charset="-128"/>
        </a:defRPr>
      </a:lvl5pPr>
      <a:lvl6pPr marL="457200" algn="l" rtl="0" eaLnBrk="1" fontAlgn="base" hangingPunct="1">
        <a:spcBef>
          <a:spcPct val="0"/>
        </a:spcBef>
        <a:spcAft>
          <a:spcPct val="0"/>
        </a:spcAft>
        <a:defRPr sz="3000" b="1">
          <a:solidFill>
            <a:srgbClr val="0399CD"/>
          </a:solidFill>
          <a:latin typeface="Arial" charset="0"/>
        </a:defRPr>
      </a:lvl6pPr>
      <a:lvl7pPr marL="914400" algn="l" rtl="0" eaLnBrk="1" fontAlgn="base" hangingPunct="1">
        <a:spcBef>
          <a:spcPct val="0"/>
        </a:spcBef>
        <a:spcAft>
          <a:spcPct val="0"/>
        </a:spcAft>
        <a:defRPr sz="3000" b="1">
          <a:solidFill>
            <a:srgbClr val="0399CD"/>
          </a:solidFill>
          <a:latin typeface="Arial" charset="0"/>
        </a:defRPr>
      </a:lvl7pPr>
      <a:lvl8pPr marL="1371600" algn="l" rtl="0" eaLnBrk="1" fontAlgn="base" hangingPunct="1">
        <a:spcBef>
          <a:spcPct val="0"/>
        </a:spcBef>
        <a:spcAft>
          <a:spcPct val="0"/>
        </a:spcAft>
        <a:defRPr sz="3000" b="1">
          <a:solidFill>
            <a:srgbClr val="0399CD"/>
          </a:solidFill>
          <a:latin typeface="Arial" charset="0"/>
        </a:defRPr>
      </a:lvl8pPr>
      <a:lvl9pPr marL="1828800" algn="l" rtl="0" eaLnBrk="1" fontAlgn="base" hangingPunct="1">
        <a:spcBef>
          <a:spcPct val="0"/>
        </a:spcBef>
        <a:spcAft>
          <a:spcPct val="0"/>
        </a:spcAft>
        <a:defRPr sz="3000" b="1">
          <a:solidFill>
            <a:srgbClr val="0399CD"/>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itchFamily="34" charset="0"/>
        <a:buChar char="•"/>
        <a:defRPr sz="2000">
          <a:solidFill>
            <a:schemeClr val="tx1"/>
          </a:solidFill>
          <a:latin typeface="+mn-lt"/>
          <a:ea typeface="ＭＳ Ｐゴシック" pitchFamily="34" charset="-128"/>
          <a:cs typeface="+mn-cs"/>
        </a:defRPr>
      </a:lvl1pPr>
      <a:lvl2pPr marL="742950" indent="-285750" algn="l" rtl="0" eaLnBrk="1" fontAlgn="base" hangingPunct="1">
        <a:spcBef>
          <a:spcPct val="20000"/>
        </a:spcBef>
        <a:spcAft>
          <a:spcPct val="0"/>
        </a:spcAft>
        <a:buChar char="–"/>
        <a:defRPr>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accent1"/>
        </a:buClr>
        <a:buChar char="»"/>
        <a:defRPr sz="16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hyperlink" Target="http://creativecommons.org/licenses/by-nc-nd/3.0/igo/legalco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051"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76325"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ChangeArrowheads="1"/>
          </p:cNvSpPr>
          <p:nvPr/>
        </p:nvSpPr>
        <p:spPr bwMode="auto">
          <a:xfrm>
            <a:off x="1143000" y="2744788"/>
            <a:ext cx="6858000"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altLang="en-US" sz="1200">
                <a:latin typeface="Arial" charset="0"/>
                <a:ea typeface="Times New Roman" pitchFamily="18" charset="0"/>
              </a:rPr>
              <a:t>Copyright © 2015 Inter-American Development Bank. This work is licensed under a Creative Commons IGO 3.0 Attribution-Non Commercial-No Derivatives (CC-IGO BY-NC-ND 3.0 IGO) license </a:t>
            </a:r>
            <a:r>
              <a:rPr lang="en-US" altLang="en-US" sz="1200">
                <a:solidFill>
                  <a:srgbClr val="414141"/>
                </a:solidFill>
                <a:latin typeface="Arial" charset="0"/>
                <a:ea typeface="Times New Roman" pitchFamily="18" charset="0"/>
              </a:rPr>
              <a:t>(</a:t>
            </a:r>
            <a:r>
              <a:rPr lang="en-US" altLang="en-US" sz="1200">
                <a:solidFill>
                  <a:srgbClr val="1170CF"/>
                </a:solidFill>
                <a:latin typeface="Arial" charset="0"/>
                <a:ea typeface="Times New Roman" pitchFamily="18" charset="0"/>
                <a:hlinkClick r:id="rId4"/>
              </a:rPr>
              <a:t>http://creativecommons.org/licenses/by-nc-nd/3.0/igo/legalcode</a:t>
            </a:r>
            <a:r>
              <a:rPr lang="en-US" altLang="en-US" sz="1200">
                <a:solidFill>
                  <a:srgbClr val="414141"/>
                </a:solidFill>
                <a:latin typeface="Arial" charset="0"/>
                <a:ea typeface="Times New Roman" pitchFamily="18" charset="0"/>
              </a:rPr>
              <a:t>) </a:t>
            </a:r>
            <a:r>
              <a:rPr lang="en-US" altLang="en-US" sz="1200">
                <a:latin typeface="Arial" charset="0"/>
                <a:ea typeface="Times New Roman" pitchFamily="18" charset="0"/>
              </a:rPr>
              <a:t>and may be reproduced with attribution to the IDB and for any non-commercial purpose.  No derivative work is allowed. </a:t>
            </a:r>
            <a:endParaRPr lang="en-US" altLang="en-US" sz="800">
              <a:latin typeface="Arial" charset="0"/>
              <a:ea typeface="Times New Roman" pitchFamily="18" charset="0"/>
            </a:endParaRPr>
          </a:p>
          <a:p>
            <a:pPr algn="just" eaLnBrk="0" hangingPunct="0"/>
            <a:r>
              <a:rPr lang="en-US" altLang="en-US" sz="1200">
                <a:latin typeface="Arial" charset="0"/>
                <a:ea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Any dispute related to the use of the works of the IDB that cannot be settled amicably shall be submitted to arbitration pursuant to the UNCITRAL rules. The use of the IDB’s name for any purpose other than for attribution, and the use of IDB’s logo shall be subject to a separate written license agreement between the IDB and the user and is not authorized as part of this CC-IGO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Note that link provided above includes additional terms and conditions of the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The opinions expressed in this publication are those of the authors and do not necessarily reflect the views of the Inter-American Development Bank, its Board of Directors, or the countries they represent. </a:t>
            </a:r>
            <a:endParaRPr lang="en-US" altLang="en-US">
              <a:latin typeface="Arial" charset="0"/>
            </a:endParaRPr>
          </a:p>
        </p:txBody>
      </p:sp>
    </p:spTree>
    <p:extLst>
      <p:ext uri="{BB962C8B-B14F-4D97-AF65-F5344CB8AC3E}">
        <p14:creationId xmlns:p14="http://schemas.microsoft.com/office/powerpoint/2010/main" val="37388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ctrTitle"/>
          </p:nvPr>
        </p:nvSpPr>
        <p:spPr>
          <a:xfrm>
            <a:off x="838200" y="2552700"/>
            <a:ext cx="8077200" cy="1752600"/>
          </a:xfrm>
        </p:spPr>
        <p:txBody>
          <a:bodyPr/>
          <a:lstStyle/>
          <a:p>
            <a:r>
              <a:rPr lang="en-US" dirty="0" smtClean="0"/>
              <a:t>Surveys: The Keys to Their Design</a:t>
            </a:r>
            <a:endParaRPr lang="en-US" dirty="0"/>
          </a:p>
        </p:txBody>
      </p:sp>
      <p:sp>
        <p:nvSpPr>
          <p:cNvPr id="5" name="TextBox 4"/>
          <p:cNvSpPr txBox="1"/>
          <p:nvPr/>
        </p:nvSpPr>
        <p:spPr>
          <a:xfrm>
            <a:off x="1559406" y="5448506"/>
            <a:ext cx="7351576" cy="584775"/>
          </a:xfrm>
          <a:prstGeom prst="rect">
            <a:avLst/>
          </a:prstGeom>
          <a:noFill/>
        </p:spPr>
        <p:txBody>
          <a:bodyPr wrap="square" rtlCol="0">
            <a:spAutoFit/>
          </a:bodyPr>
          <a:lstStyle/>
          <a:p>
            <a:pPr algn="r"/>
            <a:r>
              <a:rPr lang="en-US" sz="1600" b="1" dirty="0" smtClean="0">
                <a:solidFill>
                  <a:srgbClr val="00A7AC"/>
                </a:solidFill>
                <a:latin typeface="+mn-lt"/>
              </a:rPr>
              <a:t>Juan Muñoz</a:t>
            </a:r>
          </a:p>
          <a:p>
            <a:pPr algn="r"/>
            <a:r>
              <a:rPr lang="en-US" sz="1600" dirty="0" err="1" smtClean="0">
                <a:solidFill>
                  <a:srgbClr val="00A7AC"/>
                </a:solidFill>
              </a:rPr>
              <a:t>Sistemas</a:t>
            </a:r>
            <a:r>
              <a:rPr lang="en-US" sz="1600" dirty="0" smtClean="0">
                <a:solidFill>
                  <a:srgbClr val="00A7AC"/>
                </a:solidFill>
              </a:rPr>
              <a:t> </a:t>
            </a:r>
            <a:r>
              <a:rPr lang="en-US" sz="1600" dirty="0" err="1" smtClean="0">
                <a:solidFill>
                  <a:srgbClr val="00A7AC"/>
                </a:solidFill>
              </a:rPr>
              <a:t>Integrales</a:t>
            </a:r>
            <a:endParaRPr lang="en-US" sz="1600" dirty="0" smtClean="0">
              <a:solidFill>
                <a:srgbClr val="00A7AC"/>
              </a:solidFill>
            </a:endParaRPr>
          </a:p>
        </p:txBody>
      </p:sp>
    </p:spTree>
    <p:extLst>
      <p:ext uri="{BB962C8B-B14F-4D97-AF65-F5344CB8AC3E}">
        <p14:creationId xmlns:p14="http://schemas.microsoft.com/office/powerpoint/2010/main" val="404754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66738" y="2321017"/>
            <a:ext cx="7737475" cy="1198062"/>
          </a:xfrm>
        </p:spPr>
        <p:txBody>
          <a:bodyPr/>
          <a:lstStyle/>
          <a:p>
            <a:r>
              <a:rPr lang="en-US" dirty="0" smtClean="0"/>
              <a:t>The notion of total quality</a:t>
            </a:r>
          </a:p>
          <a:p>
            <a:r>
              <a:rPr lang="en-US" dirty="0" smtClean="0"/>
              <a:t>Keys to survey design and implementation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Notion of Total Quality</a:t>
            </a:r>
            <a:endParaRPr lang="en-US" dirty="0"/>
          </a:p>
        </p:txBody>
      </p:sp>
      <p:sp>
        <p:nvSpPr>
          <p:cNvPr id="4" name="Slide Number Placeholder 3"/>
          <p:cNvSpPr>
            <a:spLocks noGrp="1"/>
          </p:cNvSpPr>
          <p:nvPr>
            <p:ph type="sldNum" sz="quarter" idx="10"/>
          </p:nvPr>
        </p:nvSpPr>
        <p:spPr/>
        <p:txBody>
          <a:bodyPr/>
          <a:lstStyle/>
          <a:p>
            <a:pPr algn="l"/>
            <a:fld id="{1EEBA75A-D0E0-0640-AE13-C8B1DBF9373F}" type="slidenum">
              <a:rPr lang="en-US" smtClean="0"/>
              <a:pPr algn="l"/>
              <a:t>4</a:t>
            </a:fld>
            <a:endParaRPr lang="en-US" dirty="0"/>
          </a:p>
        </p:txBody>
      </p:sp>
      <p:sp>
        <p:nvSpPr>
          <p:cNvPr id="5" name="Rectangle 19"/>
          <p:cNvSpPr/>
          <p:nvPr/>
        </p:nvSpPr>
        <p:spPr>
          <a:xfrm>
            <a:off x="4384768" y="5285485"/>
            <a:ext cx="2056812" cy="700831"/>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final product</a:t>
            </a:r>
            <a:endParaRPr lang="en-US" b="1" dirty="0"/>
          </a:p>
        </p:txBody>
      </p:sp>
      <p:pic>
        <p:nvPicPr>
          <p:cNvPr id="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180" y="3433965"/>
            <a:ext cx="1463040" cy="1463040"/>
          </a:xfrm>
          <a:prstGeom prst="rect">
            <a:avLst/>
          </a:prstGeom>
        </p:spPr>
      </p:pic>
      <p:grpSp>
        <p:nvGrpSpPr>
          <p:cNvPr id="7" name="Group 25"/>
          <p:cNvGrpSpPr>
            <a:grpSpLocks noChangeAspect="1"/>
          </p:cNvGrpSpPr>
          <p:nvPr/>
        </p:nvGrpSpPr>
        <p:grpSpPr bwMode="auto">
          <a:xfrm>
            <a:off x="5055368" y="1035203"/>
            <a:ext cx="2570322" cy="1498757"/>
            <a:chOff x="441" y="1053"/>
            <a:chExt cx="1799" cy="1049"/>
          </a:xfrm>
        </p:grpSpPr>
        <p:sp>
          <p:nvSpPr>
            <p:cNvPr id="8" name="Puzzle1"/>
            <p:cNvSpPr>
              <a:spLocks noEditPoints="1" noChangeArrowheads="1"/>
            </p:cNvSpPr>
            <p:nvPr/>
          </p:nvSpPr>
          <p:spPr bwMode="auto">
            <a:xfrm>
              <a:off x="441" y="1053"/>
              <a:ext cx="1799" cy="1049"/>
            </a:xfrm>
            <a:custGeom>
              <a:avLst/>
              <a:gdLst>
                <a:gd name="T0" fmla="*/ 116 w 21600"/>
                <a:gd name="T1" fmla="*/ 50 h 21600"/>
                <a:gd name="T2" fmla="*/ 118 w 21600"/>
                <a:gd name="T3" fmla="*/ 1 h 21600"/>
                <a:gd name="T4" fmla="*/ 33 w 21600"/>
                <a:gd name="T5" fmla="*/ 2 h 21600"/>
                <a:gd name="T6" fmla="*/ 35 w 21600"/>
                <a:gd name="T7" fmla="*/ 50 h 21600"/>
                <a:gd name="T8" fmla="*/ 75 w 21600"/>
                <a:gd name="T9" fmla="*/ 30 h 21600"/>
                <a:gd name="T10" fmla="*/ 75 w 21600"/>
                <a:gd name="T11" fmla="*/ 21 h 21600"/>
                <a:gd name="T12" fmla="*/ 150 w 21600"/>
                <a:gd name="T13" fmla="*/ 24 h 21600"/>
                <a:gd name="T14" fmla="*/ 0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6087 w 21600"/>
                <a:gd name="T25" fmla="*/ 2574 h 21600"/>
                <a:gd name="T26" fmla="*/ 16137 w 21600"/>
                <a:gd name="T27" fmla="*/ 1956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0070C0"/>
            </a:solidFill>
            <a:ln w="28575">
              <a:solidFill>
                <a:schemeClr val="bg2"/>
              </a:solidFill>
              <a:miter lim="800000"/>
              <a:headEnd/>
              <a:tailEnd/>
            </a:ln>
          </p:spPr>
          <p:txBody>
            <a:bodyPr/>
            <a:lstStyle/>
            <a:p>
              <a:endParaRPr lang="en-US" dirty="0">
                <a:solidFill>
                  <a:schemeClr val="bg1"/>
                </a:solidFill>
              </a:endParaRPr>
            </a:p>
          </p:txBody>
        </p:sp>
        <p:sp>
          <p:nvSpPr>
            <p:cNvPr id="9" name="Text Box 10"/>
            <p:cNvSpPr txBox="1">
              <a:spLocks noChangeArrowheads="1"/>
            </p:cNvSpPr>
            <p:nvPr/>
          </p:nvSpPr>
          <p:spPr bwMode="auto">
            <a:xfrm>
              <a:off x="926" y="1438"/>
              <a:ext cx="937" cy="2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dirty="0" smtClean="0">
                  <a:solidFill>
                    <a:schemeClr val="bg1"/>
                  </a:solidFill>
                </a:rPr>
                <a:t>Sampling</a:t>
              </a:r>
              <a:endParaRPr lang="en-US" sz="2000" b="1" dirty="0">
                <a:solidFill>
                  <a:schemeClr val="bg1"/>
                </a:solidFill>
              </a:endParaRPr>
            </a:p>
          </p:txBody>
        </p:sp>
      </p:grpSp>
      <p:grpSp>
        <p:nvGrpSpPr>
          <p:cNvPr id="10" name="Group 22"/>
          <p:cNvGrpSpPr>
            <a:grpSpLocks noChangeAspect="1"/>
          </p:cNvGrpSpPr>
          <p:nvPr/>
        </p:nvGrpSpPr>
        <p:grpSpPr bwMode="auto">
          <a:xfrm>
            <a:off x="5494882" y="1944255"/>
            <a:ext cx="1691643" cy="2514600"/>
            <a:chOff x="624" y="2321"/>
            <a:chExt cx="1184" cy="1760"/>
          </a:xfrm>
          <a:solidFill>
            <a:schemeClr val="accent6">
              <a:lumMod val="75000"/>
            </a:schemeClr>
          </a:solidFill>
        </p:grpSpPr>
        <p:sp>
          <p:nvSpPr>
            <p:cNvPr id="11" name="Puzzle4"/>
            <p:cNvSpPr>
              <a:spLocks noEditPoints="1" noChangeArrowheads="1"/>
            </p:cNvSpPr>
            <p:nvPr/>
          </p:nvSpPr>
          <p:spPr bwMode="auto">
            <a:xfrm>
              <a:off x="679" y="2321"/>
              <a:ext cx="1071" cy="1760"/>
            </a:xfrm>
            <a:custGeom>
              <a:avLst/>
              <a:gdLst>
                <a:gd name="T0" fmla="*/ 20 w 21600"/>
                <a:gd name="T1" fmla="*/ 77 h 21600"/>
                <a:gd name="T2" fmla="*/ 1 w 21600"/>
                <a:gd name="T3" fmla="*/ 112 h 21600"/>
                <a:gd name="T4" fmla="*/ 28 w 21600"/>
                <a:gd name="T5" fmla="*/ 143 h 21600"/>
                <a:gd name="T6" fmla="*/ 51 w 21600"/>
                <a:gd name="T7" fmla="*/ 111 h 21600"/>
                <a:gd name="T8" fmla="*/ 34 w 21600"/>
                <a:gd name="T9" fmla="*/ 72 h 21600"/>
                <a:gd name="T10" fmla="*/ 52 w 21600"/>
                <a:gd name="T11" fmla="*/ 31 h 21600"/>
                <a:gd name="T12" fmla="*/ 27 w 21600"/>
                <a:gd name="T13" fmla="*/ 0 h 21600"/>
                <a:gd name="T14" fmla="*/ 1 w 21600"/>
                <a:gd name="T15" fmla="*/ 31 h 21600"/>
                <a:gd name="T16" fmla="*/ 0 60000 65536"/>
                <a:gd name="T17" fmla="*/ 0 60000 65536"/>
                <a:gd name="T18" fmla="*/ 0 60000 65536"/>
                <a:gd name="T19" fmla="*/ 0 60000 65536"/>
                <a:gd name="T20" fmla="*/ 0 60000 65536"/>
                <a:gd name="T21" fmla="*/ 0 60000 65536"/>
                <a:gd name="T22" fmla="*/ 0 60000 65536"/>
                <a:gd name="T23" fmla="*/ 0 60000 65536"/>
                <a:gd name="T24" fmla="*/ 2077 w 21600"/>
                <a:gd name="T25" fmla="*/ 5670 h 21600"/>
                <a:gd name="T26" fmla="*/ 20208 w 21600"/>
                <a:gd name="T27" fmla="*/ 1597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pFill/>
            <a:ln w="28575">
              <a:solidFill>
                <a:schemeClr val="bg2"/>
              </a:solidFill>
              <a:miter lim="800000"/>
              <a:headEnd/>
              <a:tailEnd/>
            </a:ln>
          </p:spPr>
          <p:txBody>
            <a:bodyPr/>
            <a:lstStyle/>
            <a:p>
              <a:endParaRPr lang="en-US" dirty="0">
                <a:solidFill>
                  <a:schemeClr val="bg1"/>
                </a:solidFill>
              </a:endParaRPr>
            </a:p>
          </p:txBody>
        </p:sp>
        <p:sp>
          <p:nvSpPr>
            <p:cNvPr id="12" name="Text Box 15"/>
            <p:cNvSpPr txBox="1">
              <a:spLocks noChangeArrowheads="1"/>
            </p:cNvSpPr>
            <p:nvPr/>
          </p:nvSpPr>
          <p:spPr bwMode="auto">
            <a:xfrm>
              <a:off x="624" y="2811"/>
              <a:ext cx="1184" cy="9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smtClean="0">
                  <a:solidFill>
                    <a:schemeClr val="bg1"/>
                  </a:solidFill>
                </a:rPr>
                <a:t>Data</a:t>
              </a:r>
            </a:p>
            <a:p>
              <a:pPr algn="ctr" eaLnBrk="1" hangingPunct="1"/>
              <a:endParaRPr lang="en-US" sz="2000" b="1" dirty="0" smtClean="0">
                <a:solidFill>
                  <a:schemeClr val="bg1"/>
                </a:solidFill>
              </a:endParaRPr>
            </a:p>
            <a:p>
              <a:pPr algn="ctr" eaLnBrk="1" hangingPunct="1"/>
              <a:endParaRPr lang="en-US" sz="2000" b="1" dirty="0" smtClean="0">
                <a:solidFill>
                  <a:schemeClr val="bg1"/>
                </a:solidFill>
              </a:endParaRPr>
            </a:p>
            <a:p>
              <a:pPr algn="ctr" eaLnBrk="1" hangingPunct="1"/>
              <a:r>
                <a:rPr lang="en-US" sz="1900" b="1" dirty="0" smtClean="0">
                  <a:solidFill>
                    <a:schemeClr val="bg1"/>
                  </a:solidFill>
                </a:rPr>
                <a:t>management</a:t>
              </a:r>
              <a:endParaRPr lang="en-US" sz="1900" b="1" dirty="0">
                <a:solidFill>
                  <a:schemeClr val="bg1"/>
                </a:solidFill>
              </a:endParaRPr>
            </a:p>
          </p:txBody>
        </p:sp>
      </p:grpSp>
      <p:grpSp>
        <p:nvGrpSpPr>
          <p:cNvPr id="13" name="Group 23"/>
          <p:cNvGrpSpPr>
            <a:grpSpLocks noChangeAspect="1"/>
          </p:cNvGrpSpPr>
          <p:nvPr/>
        </p:nvGrpSpPr>
        <p:grpSpPr bwMode="auto">
          <a:xfrm>
            <a:off x="6943836" y="388515"/>
            <a:ext cx="1737359" cy="2158843"/>
            <a:chOff x="4051" y="649"/>
            <a:chExt cx="1216" cy="1511"/>
          </a:xfrm>
          <a:solidFill>
            <a:srgbClr val="00B050"/>
          </a:solidFill>
        </p:grpSpPr>
        <p:sp>
          <p:nvSpPr>
            <p:cNvPr id="14" name="Puzzle3"/>
            <p:cNvSpPr>
              <a:spLocks noEditPoints="1" noChangeArrowheads="1"/>
            </p:cNvSpPr>
            <p:nvPr/>
          </p:nvSpPr>
          <p:spPr bwMode="auto">
            <a:xfrm>
              <a:off x="4116" y="649"/>
              <a:ext cx="1113" cy="1511"/>
            </a:xfrm>
            <a:custGeom>
              <a:avLst/>
              <a:gdLst>
                <a:gd name="T0" fmla="*/ 28 w 21600"/>
                <a:gd name="T1" fmla="*/ 77 h 21600"/>
                <a:gd name="T2" fmla="*/ 55 w 21600"/>
                <a:gd name="T3" fmla="*/ 103 h 21600"/>
                <a:gd name="T4" fmla="*/ 35 w 21600"/>
                <a:gd name="T5" fmla="*/ 68 h 21600"/>
                <a:gd name="T6" fmla="*/ 55 w 21600"/>
                <a:gd name="T7" fmla="*/ 34 h 21600"/>
                <a:gd name="T8" fmla="*/ 28 w 21600"/>
                <a:gd name="T9" fmla="*/ 0 h 21600"/>
                <a:gd name="T10" fmla="*/ 2 w 21600"/>
                <a:gd name="T11" fmla="*/ 33 h 21600"/>
                <a:gd name="T12" fmla="*/ 21 w 21600"/>
                <a:gd name="T13" fmla="*/ 66 h 21600"/>
                <a:gd name="T14" fmla="*/ 2 w 21600"/>
                <a:gd name="T15" fmla="*/ 103 h 21600"/>
                <a:gd name="T16" fmla="*/ 0 60000 65536"/>
                <a:gd name="T17" fmla="*/ 0 60000 65536"/>
                <a:gd name="T18" fmla="*/ 0 60000 65536"/>
                <a:gd name="T19" fmla="*/ 0 60000 65536"/>
                <a:gd name="T20" fmla="*/ 0 60000 65536"/>
                <a:gd name="T21" fmla="*/ 0 60000 65536"/>
                <a:gd name="T22" fmla="*/ 0 60000 65536"/>
                <a:gd name="T23" fmla="*/ 0 60000 65536"/>
                <a:gd name="T24" fmla="*/ 2271 w 21600"/>
                <a:gd name="T25" fmla="*/ 7719 h 21600"/>
                <a:gd name="T26" fmla="*/ 19155 w 21600"/>
                <a:gd name="T27" fmla="*/ 202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pFill/>
            <a:ln w="28575">
              <a:solidFill>
                <a:schemeClr val="bg2"/>
              </a:solidFill>
              <a:miter lim="800000"/>
              <a:headEnd/>
              <a:tailEnd/>
            </a:ln>
          </p:spPr>
          <p:txBody>
            <a:bodyPr/>
            <a:lstStyle/>
            <a:p>
              <a:endParaRPr lang="en-US" dirty="0">
                <a:solidFill>
                  <a:schemeClr val="bg1"/>
                </a:solidFill>
              </a:endParaRPr>
            </a:p>
          </p:txBody>
        </p:sp>
        <p:sp>
          <p:nvSpPr>
            <p:cNvPr id="15" name="Text Box 17"/>
            <p:cNvSpPr txBox="1">
              <a:spLocks noChangeArrowheads="1"/>
            </p:cNvSpPr>
            <p:nvPr/>
          </p:nvSpPr>
          <p:spPr bwMode="auto">
            <a:xfrm>
              <a:off x="4051" y="1184"/>
              <a:ext cx="1216" cy="25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smtClean="0">
                  <a:solidFill>
                    <a:schemeClr val="bg1"/>
                  </a:solidFill>
                </a:rPr>
                <a:t>Questionnaire</a:t>
              </a:r>
            </a:p>
          </p:txBody>
        </p:sp>
      </p:grpSp>
      <p:grpSp>
        <p:nvGrpSpPr>
          <p:cNvPr id="16" name="Group 24"/>
          <p:cNvGrpSpPr>
            <a:grpSpLocks noChangeAspect="1"/>
          </p:cNvGrpSpPr>
          <p:nvPr/>
        </p:nvGrpSpPr>
        <p:grpSpPr bwMode="auto">
          <a:xfrm>
            <a:off x="6579358" y="1966913"/>
            <a:ext cx="2538887" cy="1967387"/>
            <a:chOff x="3602" y="2455"/>
            <a:chExt cx="1777" cy="1377"/>
          </a:xfrm>
          <a:solidFill>
            <a:srgbClr val="FF0000"/>
          </a:solidFill>
        </p:grpSpPr>
        <p:sp>
          <p:nvSpPr>
            <p:cNvPr id="17" name="Puzzle2"/>
            <p:cNvSpPr>
              <a:spLocks noEditPoints="1" noChangeArrowheads="1"/>
            </p:cNvSpPr>
            <p:nvPr/>
          </p:nvSpPr>
          <p:spPr bwMode="auto">
            <a:xfrm>
              <a:off x="3602" y="2455"/>
              <a:ext cx="1777" cy="1377"/>
            </a:xfrm>
            <a:custGeom>
              <a:avLst/>
              <a:gdLst>
                <a:gd name="T0" fmla="*/ 0 w 21600"/>
                <a:gd name="T1" fmla="*/ 54 h 21600"/>
                <a:gd name="T2" fmla="*/ 28 w 21600"/>
                <a:gd name="T3" fmla="*/ 86 h 21600"/>
                <a:gd name="T4" fmla="*/ 70 w 21600"/>
                <a:gd name="T5" fmla="*/ 57 h 21600"/>
                <a:gd name="T6" fmla="*/ 114 w 21600"/>
                <a:gd name="T7" fmla="*/ 86 h 21600"/>
                <a:gd name="T8" fmla="*/ 146 w 21600"/>
                <a:gd name="T9" fmla="*/ 61 h 21600"/>
                <a:gd name="T10" fmla="*/ 114 w 21600"/>
                <a:gd name="T11" fmla="*/ 23 h 21600"/>
                <a:gd name="T12" fmla="*/ 73 w 21600"/>
                <a:gd name="T13" fmla="*/ 0 h 21600"/>
                <a:gd name="T14" fmla="*/ 28 w 21600"/>
                <a:gd name="T15" fmla="*/ 24 h 21600"/>
                <a:gd name="T16" fmla="*/ 0 60000 65536"/>
                <a:gd name="T17" fmla="*/ 0 60000 65536"/>
                <a:gd name="T18" fmla="*/ 0 60000 65536"/>
                <a:gd name="T19" fmla="*/ 0 60000 65536"/>
                <a:gd name="T20" fmla="*/ 0 60000 65536"/>
                <a:gd name="T21" fmla="*/ 0 60000 65536"/>
                <a:gd name="T22" fmla="*/ 0 60000 65536"/>
                <a:gd name="T23" fmla="*/ 0 60000 65536"/>
                <a:gd name="T24" fmla="*/ 5385 w 21600"/>
                <a:gd name="T25" fmla="*/ 6745 h 21600"/>
                <a:gd name="T26" fmla="*/ 16179 w 21600"/>
                <a:gd name="T27" fmla="*/ 20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pFill/>
            <a:ln w="28575">
              <a:solidFill>
                <a:schemeClr val="bg2"/>
              </a:solidFill>
              <a:miter lim="800000"/>
              <a:headEnd/>
              <a:tailEnd/>
            </a:ln>
          </p:spPr>
          <p:txBody>
            <a:bodyPr/>
            <a:lstStyle/>
            <a:p>
              <a:endParaRPr lang="en-US" dirty="0">
                <a:solidFill>
                  <a:schemeClr val="bg1"/>
                </a:solidFill>
              </a:endParaRPr>
            </a:p>
          </p:txBody>
        </p:sp>
        <p:sp>
          <p:nvSpPr>
            <p:cNvPr id="18" name="Text Box 19"/>
            <p:cNvSpPr txBox="1">
              <a:spLocks noChangeArrowheads="1"/>
            </p:cNvSpPr>
            <p:nvPr/>
          </p:nvSpPr>
          <p:spPr bwMode="auto">
            <a:xfrm>
              <a:off x="4003" y="2844"/>
              <a:ext cx="967" cy="28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dirty="0" smtClean="0">
                  <a:solidFill>
                    <a:schemeClr val="bg1"/>
                  </a:solidFill>
                </a:rPr>
                <a:t>Fieldwork</a:t>
              </a:r>
              <a:endParaRPr lang="en-US" sz="2000" b="1" dirty="0">
                <a:solidFill>
                  <a:schemeClr val="bg1"/>
                </a:solidFill>
              </a:endParaRPr>
            </a:p>
          </p:txBody>
        </p:sp>
      </p:grpSp>
      <p:pic>
        <p:nvPicPr>
          <p:cNvPr id="19"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3630" y="4066285"/>
            <a:ext cx="1463040" cy="1463040"/>
          </a:xfrm>
          <a:prstGeom prst="rect">
            <a:avLst/>
          </a:prstGeom>
        </p:spPr>
      </p:pic>
      <p:grpSp>
        <p:nvGrpSpPr>
          <p:cNvPr id="20" name="Group 13"/>
          <p:cNvGrpSpPr>
            <a:grpSpLocks noChangeAspect="1"/>
          </p:cNvGrpSpPr>
          <p:nvPr/>
        </p:nvGrpSpPr>
        <p:grpSpPr>
          <a:xfrm>
            <a:off x="6703873" y="3760998"/>
            <a:ext cx="1931212" cy="1867038"/>
            <a:chOff x="6052686" y="4065806"/>
            <a:chExt cx="2194560" cy="2121634"/>
          </a:xfrm>
        </p:grpSpPr>
        <p:pic>
          <p:nvPicPr>
            <p:cNvPr id="21"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4206" y="4065806"/>
              <a:ext cx="1463040" cy="1463040"/>
            </a:xfrm>
            <a:prstGeom prst="rect">
              <a:avLst/>
            </a:prstGeom>
          </p:spPr>
        </p:pic>
        <p:pic>
          <p:nvPicPr>
            <p:cNvPr id="22"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2686" y="4295862"/>
              <a:ext cx="1463040" cy="1463040"/>
            </a:xfrm>
            <a:prstGeom prst="rect">
              <a:avLst/>
            </a:prstGeom>
          </p:spPr>
        </p:pic>
        <p:pic>
          <p:nvPicPr>
            <p:cNvPr id="23"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3225" y="4724400"/>
              <a:ext cx="1463040" cy="1463040"/>
            </a:xfrm>
            <a:prstGeom prst="rect">
              <a:avLst/>
            </a:prstGeom>
          </p:spPr>
        </p:pic>
      </p:grpSp>
      <p:sp>
        <p:nvSpPr>
          <p:cNvPr id="24" name="TextBox 18"/>
          <p:cNvSpPr txBox="1"/>
          <p:nvPr/>
        </p:nvSpPr>
        <p:spPr>
          <a:xfrm>
            <a:off x="477401" y="1426557"/>
            <a:ext cx="3775279" cy="3139321"/>
          </a:xfrm>
          <a:prstGeom prst="rect">
            <a:avLst/>
          </a:prstGeom>
          <a:noFill/>
        </p:spPr>
        <p:txBody>
          <a:bodyPr wrap="square" rtlCol="0">
            <a:spAutoFit/>
          </a:bodyPr>
          <a:lstStyle/>
          <a:p>
            <a:r>
              <a:rPr lang="en-US" sz="2200" dirty="0" smtClean="0"/>
              <a:t>The integration of the sampling, the design of the questionnaire,</a:t>
            </a:r>
          </a:p>
          <a:p>
            <a:r>
              <a:rPr lang="en-US" sz="2200" dirty="0" smtClean="0"/>
              <a:t>the organization of fieldwork,</a:t>
            </a:r>
          </a:p>
          <a:p>
            <a:r>
              <a:rPr lang="en-US" sz="2200" dirty="0" smtClean="0"/>
              <a:t>and data management</a:t>
            </a:r>
          </a:p>
          <a:p>
            <a:r>
              <a:rPr lang="en-US" sz="2200" dirty="0" smtClean="0"/>
              <a:t>with the purpose of delivering a reliable dataset </a:t>
            </a:r>
          </a:p>
          <a:p>
            <a:r>
              <a:rPr lang="en-US" sz="2200" dirty="0" smtClean="0"/>
              <a:t>to the analysts</a:t>
            </a:r>
          </a:p>
          <a:p>
            <a:r>
              <a:rPr lang="en-US" sz="2200" dirty="0" smtClean="0"/>
              <a:t>in a timely manner</a:t>
            </a:r>
          </a:p>
        </p:txBody>
      </p:sp>
      <p:sp>
        <p:nvSpPr>
          <p:cNvPr id="25" name="Rectangle 29"/>
          <p:cNvSpPr/>
          <p:nvPr/>
        </p:nvSpPr>
        <p:spPr>
          <a:xfrm>
            <a:off x="586202" y="5285485"/>
            <a:ext cx="3408977" cy="700831"/>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The data lose value if they do not represent the reality of the moment</a:t>
            </a:r>
            <a:endParaRPr lang="en-US"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363"/>
            <a:ext cx="8229600" cy="639762"/>
          </a:xfrm>
        </p:spPr>
        <p:txBody>
          <a:bodyPr/>
          <a:lstStyle/>
          <a:p>
            <a:r>
              <a:rPr lang="en-US" dirty="0" smtClean="0"/>
              <a:t>Keys to Survey Design and Implementation</a:t>
            </a:r>
            <a:endParaRPr lang="en-US" dirty="0"/>
          </a:p>
        </p:txBody>
      </p:sp>
      <p:sp>
        <p:nvSpPr>
          <p:cNvPr id="5" name="Content Placeholder 5"/>
          <p:cNvSpPr>
            <a:spLocks noGrp="1"/>
          </p:cNvSpPr>
          <p:nvPr>
            <p:ph idx="1"/>
          </p:nvPr>
        </p:nvSpPr>
        <p:spPr>
          <a:xfrm>
            <a:off x="387925" y="942110"/>
            <a:ext cx="5257800" cy="5486400"/>
          </a:xfrm>
        </p:spPr>
        <p:txBody>
          <a:bodyPr>
            <a:normAutofit lnSpcReduction="10000"/>
          </a:bodyPr>
          <a:lstStyle/>
          <a:p>
            <a:pPr marL="0" indent="0">
              <a:buNone/>
            </a:pPr>
            <a:r>
              <a:rPr lang="en-US" b="1" dirty="0" smtClean="0">
                <a:solidFill>
                  <a:srgbClr val="C00000"/>
                </a:solidFill>
                <a:latin typeface="Calibri" pitchFamily="34" charset="0"/>
              </a:rPr>
              <a:t>Sampling</a:t>
            </a:r>
          </a:p>
          <a:p>
            <a:pPr marL="344488" lvl="1" indent="-171450"/>
            <a:r>
              <a:rPr lang="en-US" dirty="0" smtClean="0">
                <a:latin typeface="Calibri" pitchFamily="34" charset="0"/>
              </a:rPr>
              <a:t>Random sampling </a:t>
            </a:r>
            <a:r>
              <a:rPr lang="en-US" dirty="0" smtClean="0">
                <a:latin typeface="Calibri" pitchFamily="34" charset="0"/>
                <a:sym typeface="Wingdings"/>
              </a:rPr>
              <a:t> Confidence intervals  Power</a:t>
            </a:r>
          </a:p>
          <a:p>
            <a:pPr marL="344488" lvl="1" indent="-171450"/>
            <a:r>
              <a:rPr lang="en-US" dirty="0" smtClean="0">
                <a:latin typeface="Calibri" pitchFamily="34" charset="0"/>
                <a:sym typeface="Wingdings"/>
              </a:rPr>
              <a:t>The sampling techniques (Stratification, Sampling in stages, Panels)  Design effects</a:t>
            </a:r>
          </a:p>
          <a:p>
            <a:pPr marL="0" indent="0">
              <a:buNone/>
            </a:pPr>
            <a:r>
              <a:rPr lang="en-US" b="1" dirty="0" smtClean="0">
                <a:solidFill>
                  <a:srgbClr val="C00000"/>
                </a:solidFill>
                <a:latin typeface="Calibri" pitchFamily="34" charset="0"/>
              </a:rPr>
              <a:t>Questionnaires and instruments</a:t>
            </a:r>
          </a:p>
          <a:p>
            <a:pPr marL="344488" lvl="1" indent="-171450"/>
            <a:r>
              <a:rPr lang="en-US" dirty="0" smtClean="0">
                <a:latin typeface="Calibri" pitchFamily="34" charset="0"/>
              </a:rPr>
              <a:t>The design is a process (with multiple actors, various stages, generally iterative)</a:t>
            </a:r>
          </a:p>
          <a:p>
            <a:pPr marL="344488" lvl="1" indent="-171450"/>
            <a:r>
              <a:rPr lang="en-US" dirty="0" smtClean="0">
                <a:latin typeface="Calibri" pitchFamily="34" charset="0"/>
              </a:rPr>
              <a:t>It must be confronted with reality</a:t>
            </a:r>
          </a:p>
          <a:p>
            <a:pPr marL="0" indent="0">
              <a:buNone/>
            </a:pPr>
            <a:r>
              <a:rPr lang="en-US" b="1" dirty="0" smtClean="0">
                <a:solidFill>
                  <a:srgbClr val="C00000"/>
                </a:solidFill>
                <a:latin typeface="Calibri" pitchFamily="34" charset="0"/>
              </a:rPr>
              <a:t>Fieldwork and data management</a:t>
            </a:r>
          </a:p>
          <a:p>
            <a:pPr marL="344488" lvl="1" indent="-171450"/>
            <a:r>
              <a:rPr lang="en-US" dirty="0" smtClean="0">
                <a:latin typeface="Calibri" pitchFamily="34" charset="0"/>
              </a:rPr>
              <a:t>Organize the work based on autonomous teams</a:t>
            </a:r>
          </a:p>
          <a:p>
            <a:pPr marL="344488" lvl="1" indent="-171450"/>
            <a:r>
              <a:rPr lang="en-US" dirty="0" smtClean="0">
                <a:latin typeface="Calibri" pitchFamily="34" charset="0"/>
              </a:rPr>
              <a:t>The training of personnel is essential and takes time (weeks and not days)</a:t>
            </a:r>
          </a:p>
          <a:p>
            <a:pPr marL="344488" lvl="1" indent="-171450"/>
            <a:r>
              <a:rPr lang="en-US" dirty="0" smtClean="0">
                <a:latin typeface="Calibri" pitchFamily="34" charset="0"/>
              </a:rPr>
              <a:t>Quality assurance is essential and must be permanent</a:t>
            </a:r>
          </a:p>
          <a:p>
            <a:pPr marL="511175" lvl="2" indent="-117475"/>
            <a:r>
              <a:rPr lang="en-US" dirty="0" smtClean="0">
                <a:latin typeface="Calibri" pitchFamily="34" charset="0"/>
              </a:rPr>
              <a:t>Human supervision at various levels</a:t>
            </a:r>
          </a:p>
          <a:p>
            <a:pPr marL="511175" lvl="2" indent="-117475"/>
            <a:r>
              <a:rPr lang="en-US" dirty="0" smtClean="0">
                <a:latin typeface="Calibri" pitchFamily="34" charset="0"/>
              </a:rPr>
              <a:t>Integration of computerized quality controls to the fieldwork</a:t>
            </a:r>
            <a:endParaRPr lang="en-US" dirty="0">
              <a:latin typeface="Calibri" pitchFamily="34" charset="0"/>
            </a:endParaRPr>
          </a:p>
        </p:txBody>
      </p:sp>
      <p:sp>
        <p:nvSpPr>
          <p:cNvPr id="4" name="Slide Number Placeholder 3"/>
          <p:cNvSpPr>
            <a:spLocks noGrp="1"/>
          </p:cNvSpPr>
          <p:nvPr>
            <p:ph type="sldNum" sz="quarter" idx="10"/>
          </p:nvPr>
        </p:nvSpPr>
        <p:spPr/>
        <p:txBody>
          <a:bodyPr/>
          <a:lstStyle/>
          <a:p>
            <a:pPr algn="l"/>
            <a:fld id="{1EEBA75A-D0E0-0640-AE13-C8B1DBF9373F}" type="slidenum">
              <a:rPr lang="en-US" smtClean="0"/>
              <a:pPr algn="l"/>
              <a:t>5</a:t>
            </a:fld>
            <a:endParaRPr lang="en-US" dirty="0"/>
          </a:p>
        </p:txBody>
      </p:sp>
      <p:sp>
        <p:nvSpPr>
          <p:cNvPr id="6" name="Content Placeholder 6"/>
          <p:cNvSpPr txBox="1">
            <a:spLocks/>
          </p:cNvSpPr>
          <p:nvPr/>
        </p:nvSpPr>
        <p:spPr>
          <a:xfrm>
            <a:off x="5943599" y="942110"/>
            <a:ext cx="2964873" cy="5486400"/>
          </a:xfrm>
          <a:prstGeom prst="rect">
            <a:avLst/>
          </a:prstGeom>
        </p:spPr>
        <p:txBody>
          <a:bodyPr>
            <a:normAutofit/>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Arial"/>
              <a:buNone/>
              <a:tabLst/>
              <a:defRPr/>
            </a:pPr>
            <a:r>
              <a:rPr kumimoji="0" lang="en-US" sz="2000" b="1" i="0" u="none" strike="noStrike" kern="0" cap="none" spc="0" normalizeH="0" baseline="0" dirty="0" smtClean="0">
                <a:ln>
                  <a:noFill/>
                </a:ln>
                <a:solidFill>
                  <a:srgbClr val="C00000"/>
                </a:solidFill>
                <a:effectLst/>
                <a:uLnTx/>
                <a:uFillTx/>
                <a:latin typeface="Calibri" pitchFamily="34" charset="0"/>
                <a:ea typeface="+mn-ea"/>
                <a:cs typeface="+mn-cs"/>
              </a:rPr>
              <a:t>Upper management</a:t>
            </a:r>
          </a:p>
          <a:p>
            <a:pPr marL="288925" marR="0" lvl="1" indent="-1714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dirty="0" smtClean="0">
                <a:ln>
                  <a:noFill/>
                </a:ln>
                <a:solidFill>
                  <a:schemeClr val="tx1"/>
                </a:solidFill>
                <a:effectLst/>
                <a:uLnTx/>
                <a:uFillTx/>
                <a:latin typeface="Calibri" pitchFamily="34" charset="0"/>
                <a:ea typeface="ＭＳ Ｐゴシック" charset="-128"/>
              </a:rPr>
              <a:t>The ToRs</a:t>
            </a:r>
            <a:r>
              <a:rPr kumimoji="0" lang="en-US" sz="1800" b="0" i="0" u="none" strike="noStrike" kern="0" cap="none" spc="0" normalizeH="0" dirty="0" smtClean="0">
                <a:ln>
                  <a:noFill/>
                </a:ln>
                <a:solidFill>
                  <a:schemeClr val="tx1"/>
                </a:solidFill>
                <a:effectLst/>
                <a:uLnTx/>
                <a:uFillTx/>
                <a:latin typeface="Calibri" pitchFamily="34" charset="0"/>
                <a:ea typeface="ＭＳ Ｐゴシック" charset="-128"/>
              </a:rPr>
              <a:t> for the selection of the firm must contain explicit criteria for the quality of the deliverables</a:t>
            </a:r>
            <a:endParaRPr kumimoji="0" lang="en-US" sz="1800" b="0" i="0" u="none" strike="noStrike" kern="0" cap="none" spc="0" normalizeH="0" baseline="0" dirty="0" smtClean="0">
              <a:ln>
                <a:noFill/>
              </a:ln>
              <a:solidFill>
                <a:schemeClr val="tx1"/>
              </a:solidFill>
              <a:effectLst/>
              <a:uLnTx/>
              <a:uFillTx/>
              <a:latin typeface="Calibri" pitchFamily="34" charset="0"/>
              <a:ea typeface="ＭＳ Ｐゴシック" charset="-128"/>
            </a:endParaRPr>
          </a:p>
          <a:p>
            <a:pPr marL="288925" marR="0" lvl="1" indent="-1714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dirty="0" smtClean="0">
                <a:ln>
                  <a:noFill/>
                </a:ln>
                <a:solidFill>
                  <a:schemeClr val="tx1"/>
                </a:solidFill>
                <a:effectLst/>
                <a:uLnTx/>
                <a:uFillTx/>
                <a:latin typeface="Calibri" pitchFamily="34" charset="0"/>
                <a:ea typeface="ＭＳ Ｐゴシック" charset="-128"/>
              </a:rPr>
              <a:t>The central team of the firm must be dedicated to the project</a:t>
            </a:r>
            <a:r>
              <a:rPr kumimoji="0" lang="en-US" sz="1800" b="0" i="0" u="none" strike="noStrike" kern="0" cap="none" spc="0" normalizeH="0" dirty="0" smtClean="0">
                <a:ln>
                  <a:noFill/>
                </a:ln>
                <a:solidFill>
                  <a:schemeClr val="tx1"/>
                </a:solidFill>
                <a:effectLst/>
                <a:uLnTx/>
                <a:uFillTx/>
                <a:latin typeface="Calibri" pitchFamily="34" charset="0"/>
                <a:ea typeface="ＭＳ Ｐゴシック" charset="-128"/>
              </a:rPr>
              <a:t> full time and during the entire data collection period</a:t>
            </a:r>
          </a:p>
          <a:p>
            <a:pPr marL="288925" marR="0" lvl="1" indent="-1714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dirty="0" smtClean="0">
                <a:ln>
                  <a:noFill/>
                </a:ln>
                <a:solidFill>
                  <a:schemeClr val="tx1"/>
                </a:solidFill>
                <a:effectLst/>
                <a:uLnTx/>
                <a:uFillTx/>
                <a:latin typeface="Calibri" pitchFamily="34" charset="0"/>
                <a:ea typeface="ＭＳ Ｐゴシック" charset="-128"/>
              </a:rPr>
              <a:t>Even so, the dedication of the manager is substantial</a:t>
            </a:r>
          </a:p>
          <a:p>
            <a:pPr marL="288925" marR="0" lvl="1" indent="-17145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dirty="0" smtClean="0">
                <a:ln>
                  <a:noFill/>
                </a:ln>
                <a:solidFill>
                  <a:schemeClr val="tx1"/>
                </a:solidFill>
                <a:effectLst/>
                <a:uLnTx/>
                <a:uFillTx/>
                <a:latin typeface="Calibri" pitchFamily="34" charset="0"/>
                <a:ea typeface="ＭＳ Ｐゴシック" charset="-128"/>
              </a:rPr>
              <a:t>Realistic calendar and budget</a:t>
            </a:r>
          </a:p>
          <a:p>
            <a:pPr marL="0" marR="0" lvl="0" indent="0" algn="l" defTabSz="914400" rtl="0" eaLnBrk="1" fontAlgn="base" latinLnBrk="0" hangingPunct="1">
              <a:lnSpc>
                <a:spcPct val="100000"/>
              </a:lnSpc>
              <a:spcBef>
                <a:spcPct val="20000"/>
              </a:spcBef>
              <a:spcAft>
                <a:spcPct val="0"/>
              </a:spcAft>
              <a:buClr>
                <a:schemeClr val="accent1"/>
              </a:buClr>
              <a:buSzTx/>
              <a:buFont typeface="Arial"/>
              <a:buNone/>
              <a:tabLst/>
              <a:defRPr/>
            </a:pPr>
            <a:r>
              <a:rPr kumimoji="0" lang="en-US" sz="2000" b="1" i="0" u="none" strike="noStrike" kern="0" cap="none" spc="0" normalizeH="0" baseline="0" dirty="0" smtClean="0">
                <a:ln>
                  <a:noFill/>
                </a:ln>
                <a:solidFill>
                  <a:srgbClr val="C00000"/>
                </a:solidFill>
                <a:effectLst/>
                <a:uLnTx/>
                <a:uFillTx/>
                <a:latin typeface="Calibri" pitchFamily="34" charset="0"/>
                <a:ea typeface="+mn-ea"/>
                <a:cs typeface="+mn-cs"/>
              </a:rPr>
              <a:t>Documentation and dissemination</a:t>
            </a:r>
            <a:endParaRPr kumimoji="0" lang="en-US" sz="2000" b="1" i="0" u="none" strike="noStrike" kern="0" cap="none" spc="0" normalizeH="0" baseline="0" dirty="0">
              <a:ln>
                <a:noFill/>
              </a:ln>
              <a:solidFill>
                <a:srgbClr val="C00000"/>
              </a:solidFill>
              <a:effectLst/>
              <a:uLnTx/>
              <a:uFillTx/>
              <a:latin typeface="Calibri"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P spid="6"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157939"/>
      </p:ext>
    </p:extLst>
  </p:cSld>
  <p:clrMapOvr>
    <a:masterClrMapping/>
  </p:clrMapOvr>
</p:sld>
</file>

<file path=ppt/theme/theme1.xml><?xml version="1.0" encoding="utf-8"?>
<a:theme xmlns:a="http://schemas.openxmlformats.org/drawingml/2006/main" name="template_en">
  <a:themeElements>
    <a:clrScheme name="DE">
      <a:dk1>
        <a:srgbClr val="000000"/>
      </a:dk1>
      <a:lt1>
        <a:srgbClr val="FFFFFF"/>
      </a:lt1>
      <a:dk2>
        <a:srgbClr val="000000"/>
      </a:dk2>
      <a:lt2>
        <a:srgbClr val="808080"/>
      </a:lt2>
      <a:accent1>
        <a:srgbClr val="97BF0D"/>
      </a:accent1>
      <a:accent2>
        <a:srgbClr val="006E89"/>
      </a:accent2>
      <a:accent3>
        <a:srgbClr val="FFFFFF"/>
      </a:accent3>
      <a:accent4>
        <a:srgbClr val="00A7AC"/>
      </a:accent4>
      <a:accent5>
        <a:srgbClr val="82A40C"/>
      </a:accent5>
      <a:accent6>
        <a:srgbClr val="0091B7"/>
      </a:accent6>
      <a:hlink>
        <a:srgbClr val="14225E"/>
      </a:hlink>
      <a:folHlink>
        <a:srgbClr val="455D00"/>
      </a:folHlink>
    </a:clrScheme>
    <a:fontScheme name="template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r">
          <a:defRPr sz="1600" b="1" dirty="0" smtClean="0">
            <a:solidFill>
              <a:srgbClr val="00A7AC"/>
            </a:solidFill>
            <a:latin typeface="+mn-lt"/>
          </a:defRPr>
        </a:defPPr>
      </a:lstStyle>
    </a:txDef>
  </a:objectDefaults>
  <a:extraClrSchemeLst>
    <a:extraClrScheme>
      <a:clrScheme name="templa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2.xml><?xml version="1.0" encoding="utf-8"?>
<?mso-contentType ?>
<SharedContentType xmlns="Microsoft.SharePoint.Taxonomy.ContentTypeSync" SourceId="ae61f9b1-e23d-4f49-b3d7-56b991556c4b" ContentTypeId="0x01010066B06E59AB175241BBFB297522263BEB" PreviousValue="false"/>
</file>

<file path=customXml/item3.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39014035</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English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EZSHARE-220527872-3107</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https://idbg.sharepoint.com/teams/ez-SPD/_layouts/15/DocIdRedir.aspx?ID=EZSHARE-220527872-3107</Url>
      <Description>EZSHARE-220527872-3107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A1BBA5D-7B93-46DA-8D5E-E5B535C53C94}"/>
</file>

<file path=customXml/itemProps2.xml><?xml version="1.0" encoding="utf-8"?>
<ds:datastoreItem xmlns:ds="http://schemas.openxmlformats.org/officeDocument/2006/customXml" ds:itemID="{F3440FD4-D0EB-4810-A21A-E5E363B0DF6D}"/>
</file>

<file path=customXml/itemProps3.xml><?xml version="1.0" encoding="utf-8"?>
<ds:datastoreItem xmlns:ds="http://schemas.openxmlformats.org/officeDocument/2006/customXml" ds:itemID="{9213D836-CD68-4B3B-8268-DAB7EC9DAE4D}"/>
</file>

<file path=customXml/itemProps4.xml><?xml version="1.0" encoding="utf-8"?>
<ds:datastoreItem xmlns:ds="http://schemas.openxmlformats.org/officeDocument/2006/customXml" ds:itemID="{588CF348-8D4B-4A9D-A5F4-92C6546B2587}"/>
</file>

<file path=customXml/itemProps5.xml><?xml version="1.0" encoding="utf-8"?>
<ds:datastoreItem xmlns:ds="http://schemas.openxmlformats.org/officeDocument/2006/customXml" ds:itemID="{AD7B5CFD-71F3-47C6-B847-F67617E3AAD5}"/>
</file>

<file path=customXml/itemProps6.xml><?xml version="1.0" encoding="utf-8"?>
<ds:datastoreItem xmlns:ds="http://schemas.openxmlformats.org/officeDocument/2006/customXml" ds:itemID="{7F61E1A8-68BE-4C2A-9217-CDF5DBA40B7B}"/>
</file>

<file path=docProps/app.xml><?xml version="1.0" encoding="utf-8"?>
<Properties xmlns="http://schemas.openxmlformats.org/officeDocument/2006/extended-properties" xmlns:vt="http://schemas.openxmlformats.org/officeDocument/2006/docPropsVTypes">
  <Template>TEMPLATE DE english</Template>
  <TotalTime>273</TotalTime>
  <Words>292</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template_en</vt:lpstr>
      <vt:lpstr>PowerPoint Presentation</vt:lpstr>
      <vt:lpstr>Surveys: The Keys to Their Design</vt:lpstr>
      <vt:lpstr>PowerPoint Presentation</vt:lpstr>
      <vt:lpstr>The Notion of Total Quality</vt:lpstr>
      <vt:lpstr>Keys to Survey Design and Implementation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Encuestas-las claves del diseño_Ing</dc:title>
  <dc:creator>samsung</dc:creator>
  <cp:lastModifiedBy>IADB</cp:lastModifiedBy>
  <cp:revision>14</cp:revision>
  <dcterms:created xsi:type="dcterms:W3CDTF">2014-02-22T17:47:45Z</dcterms:created>
  <dcterms:modified xsi:type="dcterms:W3CDTF">2015-04-07T04:07:26Z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310700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5d678b39-a60b-445f-a612-73259581e5dd</vt:lpwstr>
  </property>
</Properties>
</file>